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5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7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8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9.xml" ContentType="application/vnd.openxmlformats-officedocument.theme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10.xml" ContentType="application/vnd.openxmlformats-officedocument.theme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04" r:id="rId2"/>
    <p:sldMasterId id="2147483716" r:id="rId3"/>
    <p:sldMasterId id="2147483728" r:id="rId4"/>
    <p:sldMasterId id="2147483792" r:id="rId5"/>
    <p:sldMasterId id="2147483866" r:id="rId6"/>
    <p:sldMasterId id="2147483878" r:id="rId7"/>
    <p:sldMasterId id="2147483891" r:id="rId8"/>
    <p:sldMasterId id="2147484007" r:id="rId9"/>
    <p:sldMasterId id="2147484135" r:id="rId10"/>
    <p:sldMasterId id="2147484531" r:id="rId11"/>
  </p:sldMasterIdLst>
  <p:notesMasterIdLst>
    <p:notesMasterId r:id="rId40"/>
  </p:notesMasterIdLst>
  <p:sldIdLst>
    <p:sldId id="256" r:id="rId12"/>
    <p:sldId id="277" r:id="rId13"/>
    <p:sldId id="258" r:id="rId14"/>
    <p:sldId id="290" r:id="rId15"/>
    <p:sldId id="291" r:id="rId16"/>
    <p:sldId id="301" r:id="rId17"/>
    <p:sldId id="302" r:id="rId18"/>
    <p:sldId id="292" r:id="rId19"/>
    <p:sldId id="303" r:id="rId20"/>
    <p:sldId id="304" r:id="rId21"/>
    <p:sldId id="305" r:id="rId22"/>
    <p:sldId id="307" r:id="rId23"/>
    <p:sldId id="308" r:id="rId24"/>
    <p:sldId id="309" r:id="rId25"/>
    <p:sldId id="293" r:id="rId26"/>
    <p:sldId id="294" r:id="rId27"/>
    <p:sldId id="296" r:id="rId28"/>
    <p:sldId id="295" r:id="rId29"/>
    <p:sldId id="306" r:id="rId30"/>
    <p:sldId id="310" r:id="rId31"/>
    <p:sldId id="311" r:id="rId32"/>
    <p:sldId id="298" r:id="rId33"/>
    <p:sldId id="297" r:id="rId34"/>
    <p:sldId id="312" r:id="rId35"/>
    <p:sldId id="261" r:id="rId36"/>
    <p:sldId id="299" r:id="rId37"/>
    <p:sldId id="257" r:id="rId38"/>
    <p:sldId id="266" r:id="rId3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5868"/>
    <a:srgbClr val="669900"/>
    <a:srgbClr val="C3C3C3"/>
    <a:srgbClr val="FF0000"/>
    <a:srgbClr val="5F5F5F"/>
    <a:srgbClr val="808080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86" autoAdjust="0"/>
    <p:restoredTop sz="94632" autoAdjust="0"/>
  </p:normalViewPr>
  <p:slideViewPr>
    <p:cSldViewPr>
      <p:cViewPr varScale="1">
        <p:scale>
          <a:sx n="86" d="100"/>
          <a:sy n="86" d="100"/>
        </p:scale>
        <p:origin x="139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9" Type="http://schemas.openxmlformats.org/officeDocument/2006/relationships/slide" Target="slides/slide28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34" Type="http://schemas.openxmlformats.org/officeDocument/2006/relationships/slide" Target="slides/slide23.xml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slide" Target="slides/slide22.xml"/><Relationship Id="rId38" Type="http://schemas.openxmlformats.org/officeDocument/2006/relationships/slide" Target="slides/slide2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slide" Target="slides/slide1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slide" Target="slides/slide21.xml"/><Relationship Id="rId37" Type="http://schemas.openxmlformats.org/officeDocument/2006/relationships/slide" Target="slides/slide26.xml"/><Relationship Id="rId40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36" Type="http://schemas.openxmlformats.org/officeDocument/2006/relationships/slide" Target="slides/slide25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slide" Target="slides/slide20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slide" Target="slides/slide19.xml"/><Relationship Id="rId35" Type="http://schemas.openxmlformats.org/officeDocument/2006/relationships/slide" Target="slides/slide24.xml"/><Relationship Id="rId43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15319625-A8B4-4050-9361-49E1F5B2A348}" type="datetimeFigureOut">
              <a:rPr lang="en-US"/>
              <a:pPr>
                <a:defRPr/>
              </a:pPr>
              <a:t>8/1/2021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D4B205C-FC3A-448D-99C9-A47A920DAD46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hape 545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2147483646 w 120000"/>
              <a:gd name="T3" fmla="*/ 0 h 120000"/>
              <a:gd name="T4" fmla="*/ 2147483646 w 120000"/>
              <a:gd name="T5" fmla="*/ 2147483646 h 120000"/>
              <a:gd name="T6" fmla="*/ 0 w 120000"/>
              <a:gd name="T7" fmla="*/ 2147483646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Shape 54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hape 551"/>
          <p:cNvSpPr>
            <a:spLocks noGrp="1" noRot="1" noChangeAspect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2147483646 w 120000"/>
              <a:gd name="T3" fmla="*/ 0 h 120000"/>
              <a:gd name="T4" fmla="*/ 2147483646 w 120000"/>
              <a:gd name="T5" fmla="*/ 2147483646 h 120000"/>
              <a:gd name="T6" fmla="*/ 0 w 120000"/>
              <a:gd name="T7" fmla="*/ 2147483646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Shape 55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4B205C-FC3A-448D-99C9-A47A920DAD46}" type="slidenum">
              <a:rPr lang="en-US" altLang="en-US" smtClean="0"/>
              <a:pPr/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7378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oleObject" Target="../embeddings/oleObject2.bin"/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gray">
          <a:xfrm>
            <a:off x="8004175" y="0"/>
            <a:ext cx="1139825" cy="6858000"/>
          </a:xfrm>
          <a:prstGeom prst="rect">
            <a:avLst/>
          </a:prstGeom>
          <a:solidFill>
            <a:schemeClr val="bg2">
              <a:alpha val="39999"/>
            </a:schemeClr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white">
          <a:xfrm>
            <a:off x="0" y="4638675"/>
            <a:ext cx="9144000" cy="2219325"/>
          </a:xfrm>
          <a:prstGeom prst="rect">
            <a:avLst/>
          </a:prstGeom>
          <a:solidFill>
            <a:schemeClr val="folHlink">
              <a:alpha val="30980"/>
            </a:schemeClr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gray">
          <a:xfrm>
            <a:off x="0" y="2149475"/>
            <a:ext cx="9144000" cy="249872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7" name="Freeform 20"/>
          <p:cNvSpPr>
            <a:spLocks/>
          </p:cNvSpPr>
          <p:nvPr/>
        </p:nvSpPr>
        <p:spPr bwMode="gray">
          <a:xfrm>
            <a:off x="-9525" y="2138363"/>
            <a:ext cx="8015288" cy="2271712"/>
          </a:xfrm>
          <a:custGeom>
            <a:avLst/>
            <a:gdLst>
              <a:gd name="T0" fmla="*/ 0 w 5049"/>
              <a:gd name="T1" fmla="*/ 0 h 1471"/>
              <a:gd name="T2" fmla="*/ 2147483646 w 5049"/>
              <a:gd name="T3" fmla="*/ 2147483646 h 1471"/>
              <a:gd name="T4" fmla="*/ 2147483646 w 5049"/>
              <a:gd name="T5" fmla="*/ 2147483646 h 1471"/>
              <a:gd name="T6" fmla="*/ 0 w 5049"/>
              <a:gd name="T7" fmla="*/ 2147483646 h 1471"/>
              <a:gd name="T8" fmla="*/ 0 w 5049"/>
              <a:gd name="T9" fmla="*/ 0 h 147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49" h="1471">
                <a:moveTo>
                  <a:pt x="0" y="0"/>
                </a:moveTo>
                <a:lnTo>
                  <a:pt x="5049" y="2"/>
                </a:lnTo>
                <a:lnTo>
                  <a:pt x="5048" y="1458"/>
                </a:lnTo>
                <a:lnTo>
                  <a:pt x="0" y="1471"/>
                </a:lnTo>
                <a:lnTo>
                  <a:pt x="0" y="0"/>
                </a:lnTo>
                <a:close/>
              </a:path>
            </a:pathLst>
          </a:custGeom>
          <a:solidFill>
            <a:schemeClr val="folHlink">
              <a:alpha val="7294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3366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AutoShape 21"/>
          <p:cNvSpPr>
            <a:spLocks noChangeArrowheads="1"/>
          </p:cNvSpPr>
          <p:nvPr/>
        </p:nvSpPr>
        <p:spPr bwMode="gray">
          <a:xfrm>
            <a:off x="7696200" y="594360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chemeClr val="tx2"/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9" name="AutoShape 22"/>
          <p:cNvSpPr>
            <a:spLocks noChangeArrowheads="1"/>
          </p:cNvSpPr>
          <p:nvPr/>
        </p:nvSpPr>
        <p:spPr bwMode="gray">
          <a:xfrm>
            <a:off x="8229600" y="563880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chemeClr val="tx2"/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10" name="AutoShape 23"/>
          <p:cNvSpPr>
            <a:spLocks noChangeArrowheads="1"/>
          </p:cNvSpPr>
          <p:nvPr/>
        </p:nvSpPr>
        <p:spPr bwMode="gray">
          <a:xfrm>
            <a:off x="8220075" y="622935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chemeClr val="tx2"/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11" name="Text Box 14"/>
          <p:cNvSpPr txBox="1">
            <a:spLocks noChangeArrowheads="1"/>
          </p:cNvSpPr>
          <p:nvPr/>
        </p:nvSpPr>
        <p:spPr bwMode="auto">
          <a:xfrm>
            <a:off x="304800" y="228600"/>
            <a:ext cx="1447800" cy="519113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sz="2800" b="1">
                <a:solidFill>
                  <a:schemeClr val="tx2"/>
                </a:solidFill>
                <a:latin typeface="Verdana" panose="020B0604030504040204" pitchFamily="34" charset="0"/>
              </a:rPr>
              <a:t>LOGO</a:t>
            </a:r>
          </a:p>
        </p:txBody>
      </p:sp>
      <p:grpSp>
        <p:nvGrpSpPr>
          <p:cNvPr id="12" name="Group 116"/>
          <p:cNvGrpSpPr>
            <a:grpSpLocks/>
          </p:cNvGrpSpPr>
          <p:nvPr/>
        </p:nvGrpSpPr>
        <p:grpSpPr bwMode="auto">
          <a:xfrm>
            <a:off x="190500" y="2324100"/>
            <a:ext cx="3276600" cy="3314700"/>
            <a:chOff x="120" y="1464"/>
            <a:chExt cx="2064" cy="2088"/>
          </a:xfrm>
        </p:grpSpPr>
        <p:sp>
          <p:nvSpPr>
            <p:cNvPr id="13" name="AutoShape 113" descr="gdd01"/>
            <p:cNvSpPr>
              <a:spLocks noChangeArrowheads="1"/>
            </p:cNvSpPr>
            <p:nvPr userDrawn="1"/>
          </p:nvSpPr>
          <p:spPr bwMode="gray">
            <a:xfrm>
              <a:off x="120" y="1992"/>
              <a:ext cx="1104" cy="1008"/>
            </a:xfrm>
            <a:prstGeom prst="hexagon">
              <a:avLst>
                <a:gd name="adj" fmla="val 27381"/>
                <a:gd name="vf" fmla="val 115470"/>
              </a:avLst>
            </a:prstGeom>
            <a:blipFill dpi="0" rotWithShape="1">
              <a:blip r:embed="rId2"/>
              <a:srcRect/>
              <a:stretch>
                <a:fillRect/>
              </a:stretch>
            </a:blip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125080" dir="1437749" algn="ctr" rotWithShape="0">
                <a:schemeClr val="bg2">
                  <a:alpha val="32001"/>
                </a:schemeClr>
              </a:outerShdw>
            </a:effec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defRPr/>
              </a:pPr>
              <a:endParaRPr lang="ko-KR" altLang="en-US">
                <a:latin typeface="Times New Roman" panose="02020603050405020304" pitchFamily="18" charset="0"/>
                <a:ea typeface="Gulim" panose="020B0600000101010101" pitchFamily="34" charset="-127"/>
              </a:endParaRPr>
            </a:p>
          </p:txBody>
        </p:sp>
        <p:sp>
          <p:nvSpPr>
            <p:cNvPr id="14" name="AutoShape 114" descr="gdd04"/>
            <p:cNvSpPr>
              <a:spLocks noChangeArrowheads="1"/>
            </p:cNvSpPr>
            <p:nvPr userDrawn="1"/>
          </p:nvSpPr>
          <p:spPr bwMode="gray">
            <a:xfrm>
              <a:off x="1032" y="1464"/>
              <a:ext cx="1152" cy="1008"/>
            </a:xfrm>
            <a:prstGeom prst="hexagon">
              <a:avLst>
                <a:gd name="adj" fmla="val 28571"/>
                <a:gd name="vf" fmla="val 115470"/>
              </a:avLst>
            </a:prstGeom>
            <a:blipFill dpi="0" rotWithShape="1">
              <a:blip r:embed="rId3"/>
              <a:srcRect/>
              <a:stretch>
                <a:fillRect/>
              </a:stretch>
            </a:blip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125080" dir="1437749" algn="ctr" rotWithShape="0">
                <a:schemeClr val="bg2">
                  <a:alpha val="32001"/>
                </a:schemeClr>
              </a:outerShdw>
            </a:effec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defRPr/>
              </a:pPr>
              <a:endParaRPr lang="ko-KR" altLang="en-US">
                <a:latin typeface="Times New Roman" panose="02020603050405020304" pitchFamily="18" charset="0"/>
                <a:ea typeface="Gulim" panose="020B0600000101010101" pitchFamily="34" charset="-127"/>
              </a:endParaRPr>
            </a:p>
          </p:txBody>
        </p:sp>
        <p:sp>
          <p:nvSpPr>
            <p:cNvPr id="15" name="AutoShape 115" descr="gdd03"/>
            <p:cNvSpPr>
              <a:spLocks noChangeArrowheads="1"/>
            </p:cNvSpPr>
            <p:nvPr userDrawn="1"/>
          </p:nvSpPr>
          <p:spPr bwMode="gray">
            <a:xfrm>
              <a:off x="1008" y="2544"/>
              <a:ext cx="1152" cy="1008"/>
            </a:xfrm>
            <a:prstGeom prst="hexagon">
              <a:avLst>
                <a:gd name="adj" fmla="val 28571"/>
                <a:gd name="vf" fmla="val 115470"/>
              </a:avLst>
            </a:prstGeom>
            <a:blipFill dpi="0" rotWithShape="1">
              <a:blip r:embed="rId4"/>
              <a:srcRect/>
              <a:stretch>
                <a:fillRect/>
              </a:stretch>
            </a:blip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125080" dir="1437749" algn="ctr" rotWithShape="0">
                <a:schemeClr val="bg2">
                  <a:alpha val="32001"/>
                </a:schemeClr>
              </a:outerShdw>
            </a:effec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>
                <a:defRPr/>
              </a:pPr>
              <a:endParaRPr lang="ko-KR" altLang="en-US">
                <a:latin typeface="Times New Roman" panose="02020603050405020304" pitchFamily="18" charset="0"/>
                <a:ea typeface="Gulim" panose="020B0600000101010101" pitchFamily="34" charset="-127"/>
              </a:endParaRPr>
            </a:p>
          </p:txBody>
        </p:sp>
      </p:grp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 bwMode="gray">
          <a:xfrm>
            <a:off x="1143000" y="990600"/>
            <a:ext cx="6705600" cy="1012825"/>
          </a:xfrm>
        </p:spPr>
        <p:txBody>
          <a:bodyPr/>
          <a:lstStyle>
            <a:lvl1pPr algn="ctr">
              <a:defRPr sz="36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3505200" y="2971800"/>
            <a:ext cx="4343400" cy="685800"/>
          </a:xfr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16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3352800" y="6553200"/>
            <a:ext cx="2133600" cy="152400"/>
          </a:xfrm>
        </p:spPr>
        <p:txBody>
          <a:bodyPr/>
          <a:lstStyle>
            <a:lvl1pPr algn="r">
              <a:defRPr sz="100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04800" y="6477000"/>
            <a:ext cx="2590800" cy="228600"/>
          </a:xfrm>
        </p:spPr>
        <p:txBody>
          <a:bodyPr/>
          <a:lstStyle>
            <a:lvl1pPr algn="ctr">
              <a:defRPr sz="1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210550" y="6467475"/>
            <a:ext cx="533400" cy="244475"/>
          </a:xfrm>
        </p:spPr>
        <p:txBody>
          <a:bodyPr/>
          <a:lstStyle>
            <a:lvl1pPr>
              <a:defRPr sz="1200">
                <a:latin typeface="Arial" panose="020B0604020202020204" pitchFamily="34" charset="0"/>
              </a:defRPr>
            </a:lvl1pPr>
          </a:lstStyle>
          <a:p>
            <a:fld id="{19072936-2133-4CC4-9CB8-EF666D22A3E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1514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3FFCA9-FD50-49D6-919B-7D7D0DF26A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387210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8B6B75-15E9-45ED-974E-7ACFE8E5DB2E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19745324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445BBC-72A0-4EC7-A3A4-0C0F28044EDA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29494314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0AD49C-A3EA-4AB4-81A2-F32FE16D20A6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15016705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1188" y="1700213"/>
            <a:ext cx="4752975" cy="1222375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>
              <a:defRPr/>
            </a:lvl1pPr>
          </a:lstStyle>
          <a:p>
            <a:pPr lvl="0"/>
            <a:r>
              <a:rPr lang="ru-RU" altLang="en-US" noProof="0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11188" y="3068638"/>
            <a:ext cx="4752975" cy="503237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 alt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358260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68E2AF-0378-45BE-A97E-1C95C9002385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63815257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502D582-D697-4B87-AFE0-82D2F8D8A736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84809644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313" y="2276475"/>
            <a:ext cx="4027487" cy="3889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76475"/>
            <a:ext cx="4027488" cy="3889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56B3DE9-6298-4649-BEA3-E3B241ECDB6F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05508337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EBDBFE-D8BE-4672-9EF8-B704FCEC38C1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000718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E495A9C-9B77-42D9-8348-E6D00873EB2E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84410054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A509C9-A888-4A59-BC1B-E942251753D3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331702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381000"/>
            <a:ext cx="2057400" cy="5943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1000"/>
            <a:ext cx="6019800" cy="594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D7A702D-6B37-4888-A1FD-7418D6CB289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031429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F834ED-20EF-4B46-8AE9-187B93D6B528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83314060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847EEE-E2D1-41CA-822C-1221C3048AF9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7091518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F8664A-8CE5-42D7-AA1B-AB8A7F36BF57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7428624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4638" y="260350"/>
            <a:ext cx="2051050" cy="5905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313" y="260350"/>
            <a:ext cx="6003925" cy="5905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4AAE53-EFDE-49D6-978F-4A0BA05E7B8A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5194993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799933EF-85A9-424D-90E0-3DE85A37A94A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840057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A34E6-4979-43DA-A8C1-97DC2586EB11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630158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0A99-2229-4BF2-8AE3-B7A92C83A910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716786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A254D-9B37-48B4-A513-7765A4456D1D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916201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EEC5-E0A5-4581-ADDB-A8C157D4EB8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94163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A34C1-740B-4A57-9D91-C7C6CF15F19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0296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6705600" cy="563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076325"/>
            <a:ext cx="8229600" cy="5248275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D7E5C91-EDB5-4FF7-89B2-A2D65DB1960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484594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642A3-8583-4AB3-972F-1BE1BADE22C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089100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C7C1A-ADE9-4D7F-985E-9CAD6841F0A4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705537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7DAF1-033B-4AB8-A972-E8B538D6DCF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522517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64D80-0933-48AE-9623-2BE305D4E9F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7803432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5468A-40C5-4482-B763-89E739C3225D}" type="slidenum">
              <a:rPr lang="en-US" altLang="en-US" smtClean="0"/>
              <a:pPr/>
              <a:t>‹#›</a:t>
            </a:fld>
            <a:endParaRPr lang="en-US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81971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381000"/>
            <a:ext cx="6705600" cy="563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457200" y="1076325"/>
            <a:ext cx="8229600" cy="5248275"/>
          </a:xfrm>
        </p:spPr>
        <p:txBody>
          <a:bodyPr/>
          <a:lstStyle/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4D1F46-A044-4C3D-B03F-FB01034B35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22426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19250" y="2997200"/>
            <a:ext cx="5905500" cy="1511300"/>
          </a:xfrm>
          <a:ln>
            <a:noFill/>
          </a:ln>
          <a:effectLst/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ru-RU" noProof="0"/>
              <a:t>Click to edit Master title style</a:t>
            </a:r>
            <a:endParaRPr lang="ru-RU" alt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19250" y="4581525"/>
            <a:ext cx="5905500" cy="503238"/>
          </a:xfrm>
          <a:ln>
            <a:noFill/>
          </a:ln>
          <a:effectLst/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ru-RU" noProof="0"/>
              <a:t>Click to edit Master subtitle style</a:t>
            </a:r>
            <a:endParaRPr lang="ru-RU" altLang="ru-RU" noProof="0"/>
          </a:p>
        </p:txBody>
      </p:sp>
    </p:spTree>
    <p:extLst>
      <p:ext uri="{BB962C8B-B14F-4D97-AF65-F5344CB8AC3E}">
        <p14:creationId xmlns:p14="http://schemas.microsoft.com/office/powerpoint/2010/main" val="10139823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7EA225-B85A-4558-AD2B-546E7F58FC59}" type="datetime1">
              <a:rPr lang="en-US" altLang="ru-RU"/>
              <a:pPr>
                <a:defRPr/>
              </a:pPr>
              <a:t>8/1/2021</a:t>
            </a:fld>
            <a:endParaRPr lang="en-GB" altLang="ru-RU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ru-RU"/>
              <a:t>Designed by PoweredTemplate.com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CAB506-50ED-4CD3-87C3-1F2AF1F7A012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836998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7E4E76-D001-4A60-AB26-BBFD468CAE15}" type="datetime1">
              <a:rPr lang="en-US" altLang="ru-RU"/>
              <a:pPr>
                <a:defRPr/>
              </a:pPr>
              <a:t>8/1/2021</a:t>
            </a:fld>
            <a:endParaRPr lang="en-GB" altLang="ru-RU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ru-RU"/>
              <a:t>Designed by PoweredTemplate.com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66CE07-5D1C-4957-9650-38195DB24954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500754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313" y="1844675"/>
            <a:ext cx="4027487" cy="3889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44675"/>
            <a:ext cx="4027488" cy="3889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A391A5-94BE-48F1-9144-EDA790F4F8DA}" type="datetime1">
              <a:rPr lang="en-US" altLang="ru-RU"/>
              <a:pPr>
                <a:defRPr/>
              </a:pPr>
              <a:t>8/1/2021</a:t>
            </a:fld>
            <a:endParaRPr lang="en-GB" altLang="ru-RU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ru-RU"/>
              <a:t>Designed by PoweredTemplate.com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3F8FF1-007B-4C20-9FAB-CBE182D6E683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5328440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7C2590-D90E-4064-85CE-FD4490572F3F}" type="datetime1">
              <a:rPr lang="en-US" altLang="ru-RU"/>
              <a:pPr>
                <a:defRPr/>
              </a:pPr>
              <a:t>8/1/2021</a:t>
            </a:fld>
            <a:endParaRPr lang="en-GB" altLang="ru-RU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ru-RU"/>
              <a:t>Designed by PoweredTemplate.com</a:t>
            </a: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2EE97D-C1BF-4D60-B388-21C337997007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1367116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07940D-DB10-4362-832E-FBEEF61C0FD7}" type="datetime1">
              <a:rPr lang="en-US" altLang="ru-RU"/>
              <a:pPr>
                <a:defRPr/>
              </a:pPr>
              <a:t>8/1/2021</a:t>
            </a:fld>
            <a:endParaRPr lang="en-GB" altLang="ru-RU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ru-RU"/>
              <a:t>Designed by PoweredTemplate.com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D8DB74E-59A6-4322-9411-56E1261B703E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4086230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4AAADB-2A71-41EA-9837-894FC6DDB39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315844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7940D94-8826-4B9D-A650-9C8E3DD02037}" type="datetime1">
              <a:rPr lang="en-US" altLang="ru-RU"/>
              <a:pPr>
                <a:defRPr/>
              </a:pPr>
              <a:t>8/1/2021</a:t>
            </a:fld>
            <a:endParaRPr lang="en-GB" altLang="ru-RU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ru-RU"/>
              <a:t>Designed by PoweredTemplate.com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223B0B6-A403-4160-9F6D-3119F8140EF4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9405599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8EA9CA-A51C-45FD-87B5-DCAD810E2E29}" type="datetime1">
              <a:rPr lang="en-US" altLang="ru-RU"/>
              <a:pPr>
                <a:defRPr/>
              </a:pPr>
              <a:t>8/1/2021</a:t>
            </a:fld>
            <a:endParaRPr lang="en-GB" altLang="ru-RU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ru-RU"/>
              <a:t>Designed by PoweredTemplate.com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F58C371-1E3B-40C9-ADED-89EBF46C1CD1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7999116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ru-RU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EDF98A-BF68-4E1B-B06C-A71D3FC035A9}" type="datetime1">
              <a:rPr lang="en-US" altLang="ru-RU"/>
              <a:pPr>
                <a:defRPr/>
              </a:pPr>
              <a:t>8/1/2021</a:t>
            </a:fld>
            <a:endParaRPr lang="en-GB" altLang="ru-RU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ru-RU"/>
              <a:t>Designed by PoweredTemplate.com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048C83-CD50-4FC1-8015-78DFFA1B70E3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24005945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EB0B46-68B7-430C-ABB2-8123E776FA4A}" type="datetime1">
              <a:rPr lang="en-US" altLang="ru-RU"/>
              <a:pPr>
                <a:defRPr/>
              </a:pPr>
              <a:t>8/1/2021</a:t>
            </a:fld>
            <a:endParaRPr lang="en-GB" altLang="ru-RU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ru-RU"/>
              <a:t>Designed by PoweredTemplate.com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87A623-DD78-4995-921A-BA969306505F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17495421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4638" y="260350"/>
            <a:ext cx="2051050" cy="54737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8313" y="260350"/>
            <a:ext cx="6003925" cy="54737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64C19A-6FC1-4F9A-8A0C-3B54C7B98E26}" type="datetime1">
              <a:rPr lang="en-US" altLang="ru-RU"/>
              <a:pPr>
                <a:defRPr/>
              </a:pPr>
              <a:t>8/1/2021</a:t>
            </a:fld>
            <a:endParaRPr lang="en-GB" altLang="ru-RU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ru-RU"/>
              <a:t>Designed by PoweredTemplate.com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3EBC6D-05F9-473B-8635-45EA4E6F8103}" type="slidenum">
              <a:rPr lang="en-GB" altLang="ru-RU"/>
              <a:pPr/>
              <a:t>‹#›</a:t>
            </a:fld>
            <a:endParaRPr lang="en-GB" altLang="ru-RU"/>
          </a:p>
        </p:txBody>
      </p:sp>
    </p:spTree>
    <p:extLst>
      <p:ext uri="{BB962C8B-B14F-4D97-AF65-F5344CB8AC3E}">
        <p14:creationId xmlns:p14="http://schemas.microsoft.com/office/powerpoint/2010/main" val="33448149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êu đề bản chiế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演示模板底稿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9140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3671888" y="1485900"/>
            <a:ext cx="5470525" cy="1225550"/>
          </a:xfrm>
        </p:spPr>
        <p:txBody>
          <a:bodyPr/>
          <a:lstStyle>
            <a:lvl1pPr algn="r"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noProof="0"/>
              <a:t>单击此处编辑母版标题样式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3671888" y="2711450"/>
            <a:ext cx="5470525" cy="546100"/>
          </a:xfrm>
        </p:spPr>
        <p:txBody>
          <a:bodyPr/>
          <a:lstStyle>
            <a:lvl1pPr marL="0" indent="0" algn="r"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noProof="0"/>
              <a:t>单击此处编辑母版副标题样式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z="1400"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fld id="{30BAF6C2-2011-4607-BCB0-9C8B0848CBF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771958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ề và Nộ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ề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&amp; sửa kiểu tiêu đề</a:t>
            </a:r>
            <a:endParaRPr lang="en-US"/>
          </a:p>
        </p:txBody>
      </p:sp>
      <p:sp>
        <p:nvSpPr>
          <p:cNvPr id="3" name="Chỗ dành sẵn cho Nội dung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Bấm &amp; sửa kiểu tiêu đề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82B05A-1403-4D43-9380-CB4447CC3A7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248880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ầu trang của Phầ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ề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vi-VN"/>
              <a:t>Bấm &amp; sửa kiểu tiêu đề</a:t>
            </a:r>
            <a:endParaRPr lang="en-US"/>
          </a:p>
        </p:txBody>
      </p:sp>
      <p:sp>
        <p:nvSpPr>
          <p:cNvPr id="3" name="Chỗ dành sẵn cho Văn bản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vi-VN"/>
              <a:t>Bấm &amp; sửa kiểu tiêu đề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FB1AB0A-2638-4EC2-BEE7-FD491E1C33E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737742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ộ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ề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&amp; sửa kiểu tiêu đề</a:t>
            </a:r>
            <a:endParaRPr lang="en-US"/>
          </a:p>
        </p:txBody>
      </p:sp>
      <p:sp>
        <p:nvSpPr>
          <p:cNvPr id="3" name="Chỗ dành sẵn cho Nội dung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vi-VN"/>
              <a:t>Bấm &amp; sửa kiểu tiêu đề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Nội dung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vi-VN"/>
              <a:t>Bấm &amp; sửa kiểu tiêu đề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5E0912-030A-4B77-9604-3629431E24C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97012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ép so sá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ề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vi-VN"/>
              <a:t>Bấm &amp; sửa kiểu tiêu đề</a:t>
            </a:r>
            <a:endParaRPr lang="en-US"/>
          </a:p>
        </p:txBody>
      </p:sp>
      <p:sp>
        <p:nvSpPr>
          <p:cNvPr id="3" name="Chỗ dành sẵn cho Văn bản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Bấm &amp; sửa kiểu tiêu đề</a:t>
            </a:r>
          </a:p>
        </p:txBody>
      </p:sp>
      <p:sp>
        <p:nvSpPr>
          <p:cNvPr id="4" name="Chỗ dành sẵn cho Nội dung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vi-VN"/>
              <a:t>Bấm &amp; sửa kiểu tiêu đề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5" name="Chỗ dành sẵn cho Văn bản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Bấm &amp; sửa kiểu tiêu đề</a:t>
            </a:r>
          </a:p>
        </p:txBody>
      </p:sp>
      <p:sp>
        <p:nvSpPr>
          <p:cNvPr id="6" name="Chỗ dành sẵn cho Nội dung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vi-VN"/>
              <a:t>Bấm &amp; sửa kiểu tiêu đề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DBD8026-088F-48CA-B70B-AD055110DEE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60883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CEFD15-BDB8-4E40-B852-6FC8DBD7412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80644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ỉ Tiêu đ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ề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&amp; sửa kiểu tiêu đề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B8C3E3-ED4E-44C5-860A-6816420E347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8022862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ố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4D4E779-9B80-4629-BA6C-10798538455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8399156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ội dung với Phụ đ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ề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vi-VN"/>
              <a:t>Bấm &amp; sửa kiểu tiêu đề</a:t>
            </a:r>
            <a:endParaRPr lang="en-US"/>
          </a:p>
        </p:txBody>
      </p:sp>
      <p:sp>
        <p:nvSpPr>
          <p:cNvPr id="3" name="Chỗ dành sẵn cho Nội dung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Bấm &amp; sửa kiểu tiêu đề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Chỗ dành sẵn cho Văn bản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Bấm &amp; sửa kiểu tiêu đề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E886BA-7F95-420B-8C9C-8AE1949EF5A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7573454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Ảnh với Phụ đ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ề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vi-VN"/>
              <a:t>Bấm &amp; sửa kiểu tiêu đề</a:t>
            </a:r>
            <a:endParaRPr lang="en-US"/>
          </a:p>
        </p:txBody>
      </p:sp>
      <p:sp>
        <p:nvSpPr>
          <p:cNvPr id="3" name="Chỗ dành sẵn cho Hình ảnh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Chỗ dành sẵn cho Văn bản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Bấm &amp; sửa kiểu tiêu đề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5A51D5-456E-4151-BA39-BCDBC19EC34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235942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ề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&amp; sửa kiểu tiêu đề</a:t>
            </a:r>
            <a:endParaRPr lang="en-US"/>
          </a:p>
        </p:txBody>
      </p:sp>
      <p:sp>
        <p:nvSpPr>
          <p:cNvPr id="3" name="Chỗ dành sẵn cho Văn bản Dọc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Bấm &amp; sửa kiểu tiêu đề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1A136A-3DCC-4B07-B67B-A1B9B7B4371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778711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ề Dọc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vi-VN"/>
              <a:t>Bấm &amp; sửa kiểu tiêu đề</a:t>
            </a:r>
            <a:endParaRPr lang="en-US"/>
          </a:p>
        </p:txBody>
      </p:sp>
      <p:sp>
        <p:nvSpPr>
          <p:cNvPr id="3" name="Chỗ dành sẵn cho Văn bản Dọc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vi-VN"/>
              <a:t>Bấm &amp; sửa kiểu tiêu đề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F77DAA9-A8A3-4034-BFFC-CA80178BDB8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7632107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gray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8"/>
          <p:cNvSpPr txBox="1">
            <a:spLocks noChangeArrowheads="1"/>
          </p:cNvSpPr>
          <p:nvPr/>
        </p:nvSpPr>
        <p:spPr bwMode="gray">
          <a:xfrm>
            <a:off x="6019800" y="5934075"/>
            <a:ext cx="2832100" cy="519113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2800" b="1" i="1">
                <a:solidFill>
                  <a:schemeClr val="accent1"/>
                </a:solidFill>
              </a:rPr>
              <a:t>LOGO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2286000" y="3962400"/>
            <a:ext cx="6172200" cy="3810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000" b="1"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09800" y="3200400"/>
            <a:ext cx="6400800" cy="682625"/>
          </a:xfrm>
        </p:spPr>
        <p:txBody>
          <a:bodyPr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930900" y="6384925"/>
            <a:ext cx="2895600" cy="244475"/>
          </a:xfrm>
        </p:spPr>
        <p:txBody>
          <a:bodyPr/>
          <a:lstStyle>
            <a:lvl1pPr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None/>
              <a:defRPr/>
            </a:lvl1pPr>
          </a:lstStyle>
          <a:p>
            <a:pPr>
              <a:defRPr/>
            </a:pPr>
            <a:r>
              <a:rPr lang="en-US"/>
              <a:t>Edit your company slogan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3124200" y="6477000"/>
            <a:ext cx="1828800" cy="244475"/>
          </a:xfrm>
        </p:spPr>
        <p:txBody>
          <a:bodyPr/>
          <a:lstStyle>
            <a:lvl1pPr>
              <a:defRPr/>
            </a:lvl1pPr>
          </a:lstStyle>
          <a:p>
            <a:fld id="{306610C6-AE09-4AE6-9F1C-790A6E3F3C0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0193287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A76F46-3C80-45EE-8141-FBA5B5DAD6F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54358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6D56BA-EAA1-4B5F-AA11-416666B6575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635521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219200"/>
            <a:ext cx="4076700" cy="472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2500" y="1219200"/>
            <a:ext cx="4076700" cy="4724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BF638C-6474-4452-A18A-B7465AC70E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3143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76325"/>
            <a:ext cx="4038600" cy="524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76325"/>
            <a:ext cx="4038600" cy="524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3ED42B-FD74-4897-BF7C-B4D977D071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717926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07718C-3CE3-4AF1-AF24-2DD696C742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097662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C99A75A-E050-47BF-837F-F94433600F0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659815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6B11F2-6389-46C6-ABD6-8AA9380A828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546212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B54A34-B6E6-463D-A176-9FE8CDC8DF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620116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0188D14-2A2B-43BB-AA62-01C3AC514FE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761647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B318E67-D909-4399-8D36-7143AC27707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224451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2750" y="350838"/>
            <a:ext cx="2076450" cy="5592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350838"/>
            <a:ext cx="6076950" cy="55927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D66118-C525-41D3-B999-3B0AF78889A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47892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350838"/>
            <a:ext cx="6934200" cy="563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33400" y="1219200"/>
            <a:ext cx="8305800" cy="472440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1C00B2-C52F-438B-AB83-08CCF0312F8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244695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E5E61CF-00F5-4935-AF76-7E5F9B8CF090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93278563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6D9373-E1D8-4CDA-85A9-8A31AB3921CE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716743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2F7FC90-7F4E-43B9-8B7F-790C8CC34DF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840433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47C98B-8E3E-4441-BB0B-484ACD571E39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535162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B09322-0291-4732-9DE9-1BDCE20C6036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9128249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766FFDD-7155-4B19-AFE1-C245A7B1E67A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75405342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869362-6E73-478A-81E4-402DC939BABB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18658030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CEBD8BA-C8E1-4864-B6C9-E9FE74106C1E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03304800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294E4B-15CB-4E34-AC67-6E283DBF8D2B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3230634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3222EF-7162-4B7B-BC86-36362A0F7D68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01582887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FA626B0-4635-4B7B-B5F5-96E58456F07B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97839792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D739829-93B8-44DD-9BD2-CA58EC2B80A9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755286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5BA9B18-7DDB-493D-BB4C-5C20351B9D44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74925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C4136F-0D20-46A8-B893-4E5E85A8102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087732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CE9838F-29EF-4D7C-A152-679744C635E6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70537109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DBCB1AC-D833-4051-9BB8-1B2FDB704FC6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06851112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A961281-54B5-488E-B5EB-6F783A411805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7959654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F70354-2C9A-4E85-B95A-D79A27738D8B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86783005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64481E-15A0-4B80-977F-88F00EB25C52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6070825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741F686-581C-4C6D-8E6A-91113B6E0F59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25005657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134505-0B0B-4084-B4B6-140A95688BB1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352491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9DCD5F8-A3C0-45BB-BDBD-80C2CB82610C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53656434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44F903B-517E-45D1-AEA0-0BCD8B67F165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76076762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C144900-4D16-4FF9-9725-F634E3F5874E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27424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D6894D-E222-41AC-BFB5-14A6F7F029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522971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17"/>
          <p:cNvGraphicFramePr>
            <a:graphicFrameLocks noChangeAspect="1"/>
          </p:cNvGraphicFramePr>
          <p:nvPr/>
        </p:nvGraphicFramePr>
        <p:xfrm>
          <a:off x="0" y="0"/>
          <a:ext cx="9144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7606349" imgH="6095238" progId="Photoshop.Image.6">
                  <p:embed/>
                </p:oleObj>
              </mc:Choice>
              <mc:Fallback>
                <p:oleObj name="Image" r:id="rId2" imgW="7606349" imgH="6095238" progId="Photoshop.Image.6">
                  <p:embed/>
                  <p:pic>
                    <p:nvPicPr>
                      <p:cNvPr id="15362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ltGray">
                      <a:xfrm>
                        <a:off x="0" y="0"/>
                        <a:ext cx="9144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reeform 18"/>
          <p:cNvSpPr>
            <a:spLocks/>
          </p:cNvSpPr>
          <p:nvPr/>
        </p:nvSpPr>
        <p:spPr bwMode="gray">
          <a:xfrm>
            <a:off x="25400" y="3784600"/>
            <a:ext cx="9118600" cy="2928938"/>
          </a:xfrm>
          <a:custGeom>
            <a:avLst/>
            <a:gdLst>
              <a:gd name="T0" fmla="*/ 0 w 5776"/>
              <a:gd name="T1" fmla="*/ 2147483646 h 1845"/>
              <a:gd name="T2" fmla="*/ 0 w 5776"/>
              <a:gd name="T3" fmla="*/ 2147483646 h 1845"/>
              <a:gd name="T4" fmla="*/ 2147483646 w 5776"/>
              <a:gd name="T5" fmla="*/ 2147483646 h 1845"/>
              <a:gd name="T6" fmla="*/ 2147483646 w 5776"/>
              <a:gd name="T7" fmla="*/ 0 h 1845"/>
              <a:gd name="T8" fmla="*/ 2147483646 w 5776"/>
              <a:gd name="T9" fmla="*/ 2147483646 h 1845"/>
              <a:gd name="T10" fmla="*/ 0 w 5776"/>
              <a:gd name="T11" fmla="*/ 2147483646 h 184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5776" h="1845">
                <a:moveTo>
                  <a:pt x="0" y="1845"/>
                </a:moveTo>
                <a:lnTo>
                  <a:pt x="0" y="1336"/>
                </a:lnTo>
                <a:cubicBezTo>
                  <a:pt x="1039" y="1531"/>
                  <a:pt x="2448" y="1744"/>
                  <a:pt x="3664" y="1456"/>
                </a:cubicBezTo>
                <a:cubicBezTo>
                  <a:pt x="4880" y="1168"/>
                  <a:pt x="5624" y="520"/>
                  <a:pt x="5776" y="0"/>
                </a:cubicBezTo>
                <a:lnTo>
                  <a:pt x="5752" y="1845"/>
                </a:lnTo>
                <a:lnTo>
                  <a:pt x="0" y="18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Freeform 22"/>
          <p:cNvSpPr>
            <a:spLocks/>
          </p:cNvSpPr>
          <p:nvPr/>
        </p:nvSpPr>
        <p:spPr bwMode="gray">
          <a:xfrm>
            <a:off x="0" y="4076700"/>
            <a:ext cx="5435600" cy="2349500"/>
          </a:xfrm>
          <a:custGeom>
            <a:avLst/>
            <a:gdLst>
              <a:gd name="T0" fmla="*/ 2147483646 w 3048"/>
              <a:gd name="T1" fmla="*/ 2147483646 h 1424"/>
              <a:gd name="T2" fmla="*/ 2147483646 w 3048"/>
              <a:gd name="T3" fmla="*/ 2147483646 h 1424"/>
              <a:gd name="T4" fmla="*/ 0 w 3048"/>
              <a:gd name="T5" fmla="*/ 0 h 1424"/>
              <a:gd name="T6" fmla="*/ 0 w 3048"/>
              <a:gd name="T7" fmla="*/ 2147483646 h 1424"/>
              <a:gd name="T8" fmla="*/ 2147483646 w 3048"/>
              <a:gd name="T9" fmla="*/ 2147483646 h 142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048" h="1424">
                <a:moveTo>
                  <a:pt x="3048" y="1335"/>
                </a:moveTo>
                <a:cubicBezTo>
                  <a:pt x="3048" y="1335"/>
                  <a:pt x="2352" y="1424"/>
                  <a:pt x="1440" y="1099"/>
                </a:cubicBezTo>
                <a:cubicBezTo>
                  <a:pt x="528" y="773"/>
                  <a:pt x="8" y="41"/>
                  <a:pt x="0" y="0"/>
                </a:cubicBezTo>
                <a:lnTo>
                  <a:pt x="0" y="1424"/>
                </a:lnTo>
                <a:lnTo>
                  <a:pt x="3048" y="13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Freeform 19"/>
          <p:cNvSpPr>
            <a:spLocks/>
          </p:cNvSpPr>
          <p:nvPr/>
        </p:nvSpPr>
        <p:spPr bwMode="gray">
          <a:xfrm>
            <a:off x="0" y="4395788"/>
            <a:ext cx="9169400" cy="2476500"/>
          </a:xfrm>
          <a:custGeom>
            <a:avLst/>
            <a:gdLst>
              <a:gd name="T0" fmla="*/ 0 w 5776"/>
              <a:gd name="T1" fmla="*/ 2147483646 h 1560"/>
              <a:gd name="T2" fmla="*/ 0 w 5776"/>
              <a:gd name="T3" fmla="*/ 2147483646 h 1560"/>
              <a:gd name="T4" fmla="*/ 2147483646 w 5776"/>
              <a:gd name="T5" fmla="*/ 2147483646 h 1560"/>
              <a:gd name="T6" fmla="*/ 2147483646 w 5776"/>
              <a:gd name="T7" fmla="*/ 0 h 1560"/>
              <a:gd name="T8" fmla="*/ 2147483646 w 5776"/>
              <a:gd name="T9" fmla="*/ 2147483646 h 1560"/>
              <a:gd name="T10" fmla="*/ 0 w 5776"/>
              <a:gd name="T11" fmla="*/ 2147483646 h 15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5776" h="1560">
                <a:moveTo>
                  <a:pt x="0" y="1560"/>
                </a:moveTo>
                <a:lnTo>
                  <a:pt x="0" y="928"/>
                </a:lnTo>
                <a:cubicBezTo>
                  <a:pt x="1040" y="1114"/>
                  <a:pt x="3064" y="1370"/>
                  <a:pt x="4200" y="984"/>
                </a:cubicBezTo>
                <a:cubicBezTo>
                  <a:pt x="5336" y="599"/>
                  <a:pt x="5776" y="24"/>
                  <a:pt x="5768" y="0"/>
                </a:cubicBezTo>
                <a:lnTo>
                  <a:pt x="5760" y="1560"/>
                </a:lnTo>
                <a:lnTo>
                  <a:pt x="0" y="1560"/>
                </a:ln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chemeClr val="tx2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Text Box 14"/>
          <p:cNvSpPr txBox="1">
            <a:spLocks noChangeArrowheads="1"/>
          </p:cNvSpPr>
          <p:nvPr/>
        </p:nvSpPr>
        <p:spPr bwMode="white">
          <a:xfrm>
            <a:off x="7391400" y="5943600"/>
            <a:ext cx="1447800" cy="519113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altLang="en-US" sz="2800" b="1">
                <a:solidFill>
                  <a:schemeClr val="bg1"/>
                </a:solidFill>
                <a:latin typeface="Verdana" panose="020B0604030504040204" pitchFamily="34" charset="0"/>
              </a:rPr>
              <a:t>LOGO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black">
          <a:xfrm>
            <a:off x="1600200" y="4724400"/>
            <a:ext cx="6172200" cy="3810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2400" b="0">
                <a:solidFill>
                  <a:srgbClr val="2B166E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1331913" y="1905000"/>
            <a:ext cx="6707187" cy="1074738"/>
          </a:xfrm>
        </p:spPr>
        <p:txBody>
          <a:bodyPr/>
          <a:lstStyle>
            <a:lvl1pPr>
              <a:defRPr sz="440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 lvl="0"/>
            <a:r>
              <a:rPr lang="en-US" altLang="ko-KR" noProof="0"/>
              <a:t>Click to edit Master title style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553200"/>
            <a:ext cx="2133600" cy="168275"/>
          </a:xfrm>
        </p:spPr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553200"/>
            <a:ext cx="2895600" cy="168275"/>
          </a:xfrm>
        </p:spPr>
        <p:txBody>
          <a:bodyPr/>
          <a:lstStyle>
            <a:lvl1pPr algn="ctr">
              <a:defRPr sz="1200"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553200"/>
            <a:ext cx="2133600" cy="168275"/>
          </a:xfrm>
        </p:spPr>
        <p:txBody>
          <a:bodyPr/>
          <a:lstStyle>
            <a:lvl1pPr>
              <a:defRPr sz="1200"/>
            </a:lvl1pPr>
          </a:lstStyle>
          <a:p>
            <a:fld id="{799933EF-85A9-424D-90E0-3DE85A37A94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140181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BAA34E6-4979-43DA-A8C1-97DC2586EB1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977109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E70A99-2229-4BF2-8AE3-B7A92C83A91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478590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524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524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CA254D-9B37-48B4-A513-7765A4456D1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364868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FEEC5-E0A5-4581-ADDB-A8C157D4EB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073280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3A34C1-740B-4A57-9D91-C7C6CF15F19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09791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65642A3-8583-4AB3-972F-1BE1BADE22C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925436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0C7C1A-ADE9-4D7F-985E-9CAD6841F0A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839312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A97DAF1-033B-4AB8-A972-E8B538D6DCF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621765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564D80-0933-48AE-9623-2BE305D4E9F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6296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CB5ABA2-9594-489D-A997-5E8EE2D7F79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939941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0813"/>
            <a:ext cx="2057400" cy="59975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0813"/>
            <a:ext cx="6019800" cy="59975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55468A-40C5-4482-B763-89E739C3225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277813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0813"/>
            <a:ext cx="8229600" cy="563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900113"/>
            <a:ext cx="8229600" cy="5248275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D62D46-3625-45ED-B622-474B2134DA4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346377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62"/>
          <p:cNvSpPr>
            <a:spLocks/>
          </p:cNvSpPr>
          <p:nvPr/>
        </p:nvSpPr>
        <p:spPr bwMode="auto">
          <a:xfrm>
            <a:off x="723900" y="5626100"/>
            <a:ext cx="795338" cy="1314450"/>
          </a:xfrm>
          <a:custGeom>
            <a:avLst/>
            <a:gdLst>
              <a:gd name="T0" fmla="*/ 2147483646 w 15884"/>
              <a:gd name="T1" fmla="*/ 2147483646 h 19698"/>
              <a:gd name="T2" fmla="*/ 2147483646 w 15884"/>
              <a:gd name="T3" fmla="*/ 2147483646 h 19698"/>
              <a:gd name="T4" fmla="*/ 2147483646 w 15884"/>
              <a:gd name="T5" fmla="*/ 2147483646 h 19698"/>
              <a:gd name="T6" fmla="*/ 2147483646 w 15884"/>
              <a:gd name="T7" fmla="*/ 2147483646 h 19698"/>
              <a:gd name="T8" fmla="*/ 2147483646 w 15884"/>
              <a:gd name="T9" fmla="*/ 2147483646 h 19698"/>
              <a:gd name="T10" fmla="*/ 2147483646 w 15884"/>
              <a:gd name="T11" fmla="*/ 2147483646 h 19698"/>
              <a:gd name="T12" fmla="*/ 2147483646 w 15884"/>
              <a:gd name="T13" fmla="*/ 2147483646 h 19698"/>
              <a:gd name="T14" fmla="*/ 2147483646 w 15884"/>
              <a:gd name="T15" fmla="*/ 2147483646 h 19698"/>
              <a:gd name="T16" fmla="*/ 2147483646 w 15884"/>
              <a:gd name="T17" fmla="*/ 2147483646 h 19698"/>
              <a:gd name="T18" fmla="*/ 2147483646 w 15884"/>
              <a:gd name="T19" fmla="*/ 2147483646 h 19698"/>
              <a:gd name="T20" fmla="*/ 2147483646 w 15884"/>
              <a:gd name="T21" fmla="*/ 2147483646 h 19698"/>
              <a:gd name="T22" fmla="*/ 2147483646 w 15884"/>
              <a:gd name="T23" fmla="*/ 2147483646 h 19698"/>
              <a:gd name="T24" fmla="*/ 2147483646 w 15884"/>
              <a:gd name="T25" fmla="*/ 2147483646 h 19698"/>
              <a:gd name="T26" fmla="*/ 2147483646 w 15884"/>
              <a:gd name="T27" fmla="*/ 2147483646 h 19698"/>
              <a:gd name="T28" fmla="*/ 2147483646 w 15884"/>
              <a:gd name="T29" fmla="*/ 2147483646 h 19698"/>
              <a:gd name="T30" fmla="*/ 2147483646 w 15884"/>
              <a:gd name="T31" fmla="*/ 2147483646 h 19698"/>
              <a:gd name="T32" fmla="*/ 2147483646 w 15884"/>
              <a:gd name="T33" fmla="*/ 2147483646 h 19698"/>
              <a:gd name="T34" fmla="*/ 2147483646 w 15884"/>
              <a:gd name="T35" fmla="*/ 2147483646 h 19698"/>
              <a:gd name="T36" fmla="*/ 2147483646 w 15884"/>
              <a:gd name="T37" fmla="*/ 2147483646 h 19698"/>
              <a:gd name="T38" fmla="*/ 2147483646 w 15884"/>
              <a:gd name="T39" fmla="*/ 2147483646 h 19698"/>
              <a:gd name="T40" fmla="*/ 2147483646 w 15884"/>
              <a:gd name="T41" fmla="*/ 2147483646 h 19698"/>
              <a:gd name="T42" fmla="*/ 2147483646 w 15884"/>
              <a:gd name="T43" fmla="*/ 2147483646 h 19698"/>
              <a:gd name="T44" fmla="*/ 2147483646 w 15884"/>
              <a:gd name="T45" fmla="*/ 2147483646 h 19698"/>
              <a:gd name="T46" fmla="*/ 2147483646 w 15884"/>
              <a:gd name="T47" fmla="*/ 2147483646 h 19698"/>
              <a:gd name="T48" fmla="*/ 2147483646 w 15884"/>
              <a:gd name="T49" fmla="*/ 2147483646 h 19698"/>
              <a:gd name="T50" fmla="*/ 2147483646 w 15884"/>
              <a:gd name="T51" fmla="*/ 2147483646 h 19698"/>
              <a:gd name="T52" fmla="*/ 2147483646 w 15884"/>
              <a:gd name="T53" fmla="*/ 2147483646 h 19698"/>
              <a:gd name="T54" fmla="*/ 2147483646 w 15884"/>
              <a:gd name="T55" fmla="*/ 2147483646 h 19698"/>
              <a:gd name="T56" fmla="*/ 2147483646 w 15884"/>
              <a:gd name="T57" fmla="*/ 2147483646 h 19698"/>
              <a:gd name="T58" fmla="*/ 2147483646 w 15884"/>
              <a:gd name="T59" fmla="*/ 2147483646 h 19698"/>
              <a:gd name="T60" fmla="*/ 2147483646 w 15884"/>
              <a:gd name="T61" fmla="*/ 2147483646 h 19698"/>
              <a:gd name="T62" fmla="*/ 2147483646 w 15884"/>
              <a:gd name="T63" fmla="*/ 2147483646 h 19698"/>
              <a:gd name="T64" fmla="*/ 2147483646 w 15884"/>
              <a:gd name="T65" fmla="*/ 2147483646 h 19698"/>
              <a:gd name="T66" fmla="*/ 2147483646 w 15884"/>
              <a:gd name="T67" fmla="*/ 2147483646 h 19698"/>
              <a:gd name="T68" fmla="*/ 2147483646 w 15884"/>
              <a:gd name="T69" fmla="*/ 2147483646 h 19698"/>
              <a:gd name="T70" fmla="*/ 2147483646 w 15884"/>
              <a:gd name="T71" fmla="*/ 2147483646 h 19698"/>
              <a:gd name="T72" fmla="*/ 2147483646 w 15884"/>
              <a:gd name="T73" fmla="*/ 2147483646 h 19698"/>
              <a:gd name="T74" fmla="*/ 2147483646 w 15884"/>
              <a:gd name="T75" fmla="*/ 2147483646 h 19698"/>
              <a:gd name="T76" fmla="*/ 2147483646 w 15884"/>
              <a:gd name="T77" fmla="*/ 2147483646 h 19698"/>
              <a:gd name="T78" fmla="*/ 2147483646 w 15884"/>
              <a:gd name="T79" fmla="*/ 2147483646 h 19698"/>
              <a:gd name="T80" fmla="*/ 2147483646 w 15884"/>
              <a:gd name="T81" fmla="*/ 2147483646 h 19698"/>
              <a:gd name="T82" fmla="*/ 2147483646 w 15884"/>
              <a:gd name="T83" fmla="*/ 2147483646 h 19698"/>
              <a:gd name="T84" fmla="*/ 2147483646 w 15884"/>
              <a:gd name="T85" fmla="*/ 2147483646 h 19698"/>
              <a:gd name="T86" fmla="*/ 2147483646 w 15884"/>
              <a:gd name="T87" fmla="*/ 2147483646 h 19698"/>
              <a:gd name="T88" fmla="*/ 2147483646 w 15884"/>
              <a:gd name="T89" fmla="*/ 2147483646 h 19698"/>
              <a:gd name="T90" fmla="*/ 2147483646 w 15884"/>
              <a:gd name="T91" fmla="*/ 2147483646 h 19698"/>
              <a:gd name="T92" fmla="*/ 2147483646 w 15884"/>
              <a:gd name="T93" fmla="*/ 2147483646 h 19698"/>
              <a:gd name="T94" fmla="*/ 2147483646 w 15884"/>
              <a:gd name="T95" fmla="*/ 2147483646 h 19698"/>
              <a:gd name="T96" fmla="*/ 2147483646 w 15884"/>
              <a:gd name="T97" fmla="*/ 2147483646 h 19698"/>
              <a:gd name="T98" fmla="*/ 2147483646 w 15884"/>
              <a:gd name="T99" fmla="*/ 2147483646 h 19698"/>
              <a:gd name="T100" fmla="*/ 2147483646 w 15884"/>
              <a:gd name="T101" fmla="*/ 2147483646 h 19698"/>
              <a:gd name="T102" fmla="*/ 2147483646 w 15884"/>
              <a:gd name="T103" fmla="*/ 2147483646 h 19698"/>
              <a:gd name="T104" fmla="*/ 2147483646 w 15884"/>
              <a:gd name="T105" fmla="*/ 2147483646 h 19698"/>
              <a:gd name="T106" fmla="*/ 2147483646 w 15884"/>
              <a:gd name="T107" fmla="*/ 2147483646 h 19698"/>
              <a:gd name="T108" fmla="*/ 2147483646 w 15884"/>
              <a:gd name="T109" fmla="*/ 2147483646 h 19698"/>
              <a:gd name="T110" fmla="*/ 2147483646 w 15884"/>
              <a:gd name="T111" fmla="*/ 2147483646 h 19698"/>
              <a:gd name="T112" fmla="*/ 2147483646 w 15884"/>
              <a:gd name="T113" fmla="*/ 2147483646 h 19698"/>
              <a:gd name="T114" fmla="*/ 2147483646 w 15884"/>
              <a:gd name="T115" fmla="*/ 2147483646 h 19698"/>
              <a:gd name="T116" fmla="*/ 238898175 w 15884"/>
              <a:gd name="T117" fmla="*/ 2147483646 h 19698"/>
              <a:gd name="T118" fmla="*/ 2147483646 w 15884"/>
              <a:gd name="T119" fmla="*/ 2147483646 h 19698"/>
              <a:gd name="T120" fmla="*/ 2147483646 w 15884"/>
              <a:gd name="T121" fmla="*/ 2147483646 h 19698"/>
              <a:gd name="T122" fmla="*/ 2147483646 w 15884"/>
              <a:gd name="T123" fmla="*/ 2147483646 h 19698"/>
              <a:gd name="T124" fmla="*/ 2147483646 w 15884"/>
              <a:gd name="T125" fmla="*/ 2147483646 h 1969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5884"/>
              <a:gd name="T190" fmla="*/ 0 h 19698"/>
              <a:gd name="T191" fmla="*/ 15884 w 15884"/>
              <a:gd name="T192" fmla="*/ 19698 h 19698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lnTo>
                  <a:pt x="935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lnTo>
                  <a:pt x="11262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lnTo>
                  <a:pt x="11115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lnTo>
                  <a:pt x="8694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lnTo>
                  <a:pt x="11776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lnTo>
                  <a:pt x="8951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lnTo>
                  <a:pt x="6273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lnTo>
                  <a:pt x="9868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lnTo>
                  <a:pt x="1313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lnTo>
                  <a:pt x="13060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lnTo>
                  <a:pt x="1027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lnTo>
                  <a:pt x="1012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" name="Shape 163"/>
          <p:cNvSpPr>
            <a:spLocks/>
          </p:cNvSpPr>
          <p:nvPr/>
        </p:nvSpPr>
        <p:spPr bwMode="auto">
          <a:xfrm>
            <a:off x="-58738" y="4070350"/>
            <a:ext cx="782638" cy="1187450"/>
          </a:xfrm>
          <a:custGeom>
            <a:avLst/>
            <a:gdLst>
              <a:gd name="T0" fmla="*/ 2147483646 w 15627"/>
              <a:gd name="T1" fmla="*/ 2147483646 h 17792"/>
              <a:gd name="T2" fmla="*/ 2147483646 w 15627"/>
              <a:gd name="T3" fmla="*/ 2147483646 h 17792"/>
              <a:gd name="T4" fmla="*/ 2147483646 w 15627"/>
              <a:gd name="T5" fmla="*/ 2147483646 h 17792"/>
              <a:gd name="T6" fmla="*/ 2147483646 w 15627"/>
              <a:gd name="T7" fmla="*/ 2147483646 h 17792"/>
              <a:gd name="T8" fmla="*/ 2147483646 w 15627"/>
              <a:gd name="T9" fmla="*/ 2147483646 h 17792"/>
              <a:gd name="T10" fmla="*/ 2147483646 w 15627"/>
              <a:gd name="T11" fmla="*/ 2147483646 h 17792"/>
              <a:gd name="T12" fmla="*/ 2147483646 w 15627"/>
              <a:gd name="T13" fmla="*/ 2147483646 h 17792"/>
              <a:gd name="T14" fmla="*/ 2147483646 w 15627"/>
              <a:gd name="T15" fmla="*/ 2147483646 h 17792"/>
              <a:gd name="T16" fmla="*/ 2147483646 w 15627"/>
              <a:gd name="T17" fmla="*/ 2147483646 h 17792"/>
              <a:gd name="T18" fmla="*/ 2147483646 w 15627"/>
              <a:gd name="T19" fmla="*/ 2147483646 h 17792"/>
              <a:gd name="T20" fmla="*/ 2147483646 w 15627"/>
              <a:gd name="T21" fmla="*/ 2147483646 h 17792"/>
              <a:gd name="T22" fmla="*/ 6280636 w 15627"/>
              <a:gd name="T23" fmla="*/ 2147483646 h 17792"/>
              <a:gd name="T24" fmla="*/ 2147483646 w 15627"/>
              <a:gd name="T25" fmla="*/ 2147483646 h 17792"/>
              <a:gd name="T26" fmla="*/ 2147483646 w 15627"/>
              <a:gd name="T27" fmla="*/ 2147483646 h 17792"/>
              <a:gd name="T28" fmla="*/ 2147483646 w 15627"/>
              <a:gd name="T29" fmla="*/ 2147483646 h 17792"/>
              <a:gd name="T30" fmla="*/ 2147483646 w 15627"/>
              <a:gd name="T31" fmla="*/ 2147483646 h 17792"/>
              <a:gd name="T32" fmla="*/ 2147483646 w 15627"/>
              <a:gd name="T33" fmla="*/ 2147483646 h 17792"/>
              <a:gd name="T34" fmla="*/ 2147483646 w 15627"/>
              <a:gd name="T35" fmla="*/ 2147483646 h 17792"/>
              <a:gd name="T36" fmla="*/ 2147483646 w 15627"/>
              <a:gd name="T37" fmla="*/ 2147483646 h 17792"/>
              <a:gd name="T38" fmla="*/ 2147483646 w 15627"/>
              <a:gd name="T39" fmla="*/ 2147483646 h 17792"/>
              <a:gd name="T40" fmla="*/ 2147483646 w 15627"/>
              <a:gd name="T41" fmla="*/ 2147483646 h 17792"/>
              <a:gd name="T42" fmla="*/ 2147483646 w 15627"/>
              <a:gd name="T43" fmla="*/ 2147483646 h 17792"/>
              <a:gd name="T44" fmla="*/ 2147483646 w 15627"/>
              <a:gd name="T45" fmla="*/ 2147483646 h 17792"/>
              <a:gd name="T46" fmla="*/ 2147483646 w 15627"/>
              <a:gd name="T47" fmla="*/ 2147483646 h 17792"/>
              <a:gd name="T48" fmla="*/ 2147483646 w 15627"/>
              <a:gd name="T49" fmla="*/ 2147483646 h 17792"/>
              <a:gd name="T50" fmla="*/ 2147483646 w 15627"/>
              <a:gd name="T51" fmla="*/ 2147483646 h 17792"/>
              <a:gd name="T52" fmla="*/ 2147483646 w 15627"/>
              <a:gd name="T53" fmla="*/ 2147483646 h 17792"/>
              <a:gd name="T54" fmla="*/ 2147483646 w 15627"/>
              <a:gd name="T55" fmla="*/ 2147483646 h 17792"/>
              <a:gd name="T56" fmla="*/ 2147483646 w 15627"/>
              <a:gd name="T57" fmla="*/ 2147483646 h 17792"/>
              <a:gd name="T58" fmla="*/ 2147483646 w 15627"/>
              <a:gd name="T59" fmla="*/ 2147483646 h 17792"/>
              <a:gd name="T60" fmla="*/ 2147483646 w 15627"/>
              <a:gd name="T61" fmla="*/ 2147483646 h 17792"/>
              <a:gd name="T62" fmla="*/ 2147483646 w 15627"/>
              <a:gd name="T63" fmla="*/ 2147483646 h 17792"/>
              <a:gd name="T64" fmla="*/ 2147483646 w 15627"/>
              <a:gd name="T65" fmla="*/ 2147483646 h 17792"/>
              <a:gd name="T66" fmla="*/ 2147483646 w 15627"/>
              <a:gd name="T67" fmla="*/ 2147483646 h 17792"/>
              <a:gd name="T68" fmla="*/ 2147483646 w 15627"/>
              <a:gd name="T69" fmla="*/ 2147483646 h 17792"/>
              <a:gd name="T70" fmla="*/ 2147483646 w 15627"/>
              <a:gd name="T71" fmla="*/ 2147483646 h 17792"/>
              <a:gd name="T72" fmla="*/ 2147483646 w 15627"/>
              <a:gd name="T73" fmla="*/ 2147483646 h 17792"/>
              <a:gd name="T74" fmla="*/ 2147483646 w 15627"/>
              <a:gd name="T75" fmla="*/ 2147483646 h 17792"/>
              <a:gd name="T76" fmla="*/ 2147483646 w 15627"/>
              <a:gd name="T77" fmla="*/ 2147483646 h 17792"/>
              <a:gd name="T78" fmla="*/ 2147483646 w 15627"/>
              <a:gd name="T79" fmla="*/ 2147483646 h 17792"/>
              <a:gd name="T80" fmla="*/ 2147483646 w 15627"/>
              <a:gd name="T81" fmla="*/ 2147483646 h 17792"/>
              <a:gd name="T82" fmla="*/ 2147483646 w 15627"/>
              <a:gd name="T83" fmla="*/ 2147483646 h 17792"/>
              <a:gd name="T84" fmla="*/ 2147483646 w 15627"/>
              <a:gd name="T85" fmla="*/ 2147483646 h 17792"/>
              <a:gd name="T86" fmla="*/ 2147483646 w 15627"/>
              <a:gd name="T87" fmla="*/ 2147483646 h 17792"/>
              <a:gd name="T88" fmla="*/ 2147483646 w 15627"/>
              <a:gd name="T89" fmla="*/ 2147483646 h 17792"/>
              <a:gd name="T90" fmla="*/ 2147483646 w 15627"/>
              <a:gd name="T91" fmla="*/ 2147483646 h 17792"/>
              <a:gd name="T92" fmla="*/ 2147483646 w 15627"/>
              <a:gd name="T93" fmla="*/ 2147483646 h 17792"/>
              <a:gd name="T94" fmla="*/ 2147483646 w 15627"/>
              <a:gd name="T95" fmla="*/ 2147483646 h 17792"/>
              <a:gd name="T96" fmla="*/ 2147483646 w 15627"/>
              <a:gd name="T97" fmla="*/ 2147483646 h 17792"/>
              <a:gd name="T98" fmla="*/ 2147483646 w 15627"/>
              <a:gd name="T99" fmla="*/ 2147483646 h 17792"/>
              <a:gd name="T100" fmla="*/ 2147483646 w 15627"/>
              <a:gd name="T101" fmla="*/ 2147483646 h 17792"/>
              <a:gd name="T102" fmla="*/ 2147483646 w 15627"/>
              <a:gd name="T103" fmla="*/ 2147483646 h 17792"/>
              <a:gd name="T104" fmla="*/ 2147483646 w 15627"/>
              <a:gd name="T105" fmla="*/ 2147483646 h 17792"/>
              <a:gd name="T106" fmla="*/ 2147483646 w 15627"/>
              <a:gd name="T107" fmla="*/ 2147483646 h 17792"/>
              <a:gd name="T108" fmla="*/ 2147483646 w 15627"/>
              <a:gd name="T109" fmla="*/ 2147483646 h 17792"/>
              <a:gd name="T110" fmla="*/ 2147483646 w 15627"/>
              <a:gd name="T111" fmla="*/ 2147483646 h 17792"/>
              <a:gd name="T112" fmla="*/ 2147483646 w 15627"/>
              <a:gd name="T113" fmla="*/ 2147483646 h 17792"/>
              <a:gd name="T114" fmla="*/ 2147483646 w 15627"/>
              <a:gd name="T115" fmla="*/ 2147483646 h 17792"/>
              <a:gd name="T116" fmla="*/ 2147483646 w 15627"/>
              <a:gd name="T117" fmla="*/ 2147483646 h 17792"/>
              <a:gd name="T118" fmla="*/ 2147483646 w 15627"/>
              <a:gd name="T119" fmla="*/ 2147483646 h 17792"/>
              <a:gd name="T120" fmla="*/ 2147483646 w 15627"/>
              <a:gd name="T121" fmla="*/ 2147483646 h 17792"/>
              <a:gd name="T122" fmla="*/ 2147483646 w 15627"/>
              <a:gd name="T123" fmla="*/ 2147483646 h 17792"/>
              <a:gd name="T124" fmla="*/ 2147483646 w 15627"/>
              <a:gd name="T125" fmla="*/ 2147483646 h 17792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5627"/>
              <a:gd name="T190" fmla="*/ 0 h 17792"/>
              <a:gd name="T191" fmla="*/ 15627 w 15627"/>
              <a:gd name="T192" fmla="*/ 17792 h 17792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lnTo>
                  <a:pt x="10528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lnTo>
                  <a:pt x="3559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lnTo>
                  <a:pt x="6677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lnTo>
                  <a:pt x="12876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lnTo>
                  <a:pt x="3962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" name="Shape 164"/>
          <p:cNvSpPr>
            <a:spLocks/>
          </p:cNvSpPr>
          <p:nvPr/>
        </p:nvSpPr>
        <p:spPr bwMode="auto">
          <a:xfrm>
            <a:off x="4024313" y="4562475"/>
            <a:ext cx="371475" cy="1079500"/>
          </a:xfrm>
          <a:custGeom>
            <a:avLst/>
            <a:gdLst>
              <a:gd name="T0" fmla="*/ 2147483646 w 7411"/>
              <a:gd name="T1" fmla="*/ 2147483646 h 16178"/>
              <a:gd name="T2" fmla="*/ 2147483646 w 7411"/>
              <a:gd name="T3" fmla="*/ 2147483646 h 16178"/>
              <a:gd name="T4" fmla="*/ 2147483646 w 7411"/>
              <a:gd name="T5" fmla="*/ 2147483646 h 16178"/>
              <a:gd name="T6" fmla="*/ 2147483646 w 7411"/>
              <a:gd name="T7" fmla="*/ 2147483646 h 16178"/>
              <a:gd name="T8" fmla="*/ 2147483646 w 7411"/>
              <a:gd name="T9" fmla="*/ 2147483646 h 16178"/>
              <a:gd name="T10" fmla="*/ 2147483646 w 7411"/>
              <a:gd name="T11" fmla="*/ 2147483646 h 16178"/>
              <a:gd name="T12" fmla="*/ 2147483646 w 7411"/>
              <a:gd name="T13" fmla="*/ 733526456 h 16178"/>
              <a:gd name="T14" fmla="*/ 2147483646 w 7411"/>
              <a:gd name="T15" fmla="*/ 2147483646 h 16178"/>
              <a:gd name="T16" fmla="*/ 2147483646 w 7411"/>
              <a:gd name="T17" fmla="*/ 2147483646 h 16178"/>
              <a:gd name="T18" fmla="*/ 2147483646 w 7411"/>
              <a:gd name="T19" fmla="*/ 2147483646 h 16178"/>
              <a:gd name="T20" fmla="*/ 2147483646 w 7411"/>
              <a:gd name="T21" fmla="*/ 2147483646 h 16178"/>
              <a:gd name="T22" fmla="*/ 2147483646 w 7411"/>
              <a:gd name="T23" fmla="*/ 2147483646 h 16178"/>
              <a:gd name="T24" fmla="*/ 2147483646 w 7411"/>
              <a:gd name="T25" fmla="*/ 2147483646 h 16178"/>
              <a:gd name="T26" fmla="*/ 2147483646 w 7411"/>
              <a:gd name="T27" fmla="*/ 2147483646 h 16178"/>
              <a:gd name="T28" fmla="*/ 2147483646 w 7411"/>
              <a:gd name="T29" fmla="*/ 2147483646 h 16178"/>
              <a:gd name="T30" fmla="*/ 2147483646 w 7411"/>
              <a:gd name="T31" fmla="*/ 2147483646 h 16178"/>
              <a:gd name="T32" fmla="*/ 2147483646 w 7411"/>
              <a:gd name="T33" fmla="*/ 2147483646 h 16178"/>
              <a:gd name="T34" fmla="*/ 2147483646 w 7411"/>
              <a:gd name="T35" fmla="*/ 2147483646 h 16178"/>
              <a:gd name="T36" fmla="*/ 2147483646 w 7411"/>
              <a:gd name="T37" fmla="*/ 2147483646 h 16178"/>
              <a:gd name="T38" fmla="*/ 2147483646 w 7411"/>
              <a:gd name="T39" fmla="*/ 2147483646 h 16178"/>
              <a:gd name="T40" fmla="*/ 2147483646 w 7411"/>
              <a:gd name="T41" fmla="*/ 2147483646 h 16178"/>
              <a:gd name="T42" fmla="*/ 2147483646 w 7411"/>
              <a:gd name="T43" fmla="*/ 2147483646 h 16178"/>
              <a:gd name="T44" fmla="*/ 2147483646 w 7411"/>
              <a:gd name="T45" fmla="*/ 2147483646 h 16178"/>
              <a:gd name="T46" fmla="*/ 2147483646 w 7411"/>
              <a:gd name="T47" fmla="*/ 2147483646 h 16178"/>
              <a:gd name="T48" fmla="*/ 2147483646 w 7411"/>
              <a:gd name="T49" fmla="*/ 2147483646 h 16178"/>
              <a:gd name="T50" fmla="*/ 2147483646 w 7411"/>
              <a:gd name="T51" fmla="*/ 2147483646 h 16178"/>
              <a:gd name="T52" fmla="*/ 2147483646 w 7411"/>
              <a:gd name="T53" fmla="*/ 2147483646 h 16178"/>
              <a:gd name="T54" fmla="*/ 2147483646 w 7411"/>
              <a:gd name="T55" fmla="*/ 2147483646 h 16178"/>
              <a:gd name="T56" fmla="*/ 2147483646 w 7411"/>
              <a:gd name="T57" fmla="*/ 2147483646 h 16178"/>
              <a:gd name="T58" fmla="*/ 2147483646 w 7411"/>
              <a:gd name="T59" fmla="*/ 2147483646 h 16178"/>
              <a:gd name="T60" fmla="*/ 2147483646 w 7411"/>
              <a:gd name="T61" fmla="*/ 2147483646 h 16178"/>
              <a:gd name="T62" fmla="*/ 2147483646 w 7411"/>
              <a:gd name="T63" fmla="*/ 2147483646 h 16178"/>
              <a:gd name="T64" fmla="*/ 2147483646 w 7411"/>
              <a:gd name="T65" fmla="*/ 2147483646 h 16178"/>
              <a:gd name="T66" fmla="*/ 2147483646 w 7411"/>
              <a:gd name="T67" fmla="*/ 2147483646 h 16178"/>
              <a:gd name="T68" fmla="*/ 2147483646 w 7411"/>
              <a:gd name="T69" fmla="*/ 2147483646 h 16178"/>
              <a:gd name="T70" fmla="*/ 2147483646 w 7411"/>
              <a:gd name="T71" fmla="*/ 2147483646 h 16178"/>
              <a:gd name="T72" fmla="*/ 2147483646 w 7411"/>
              <a:gd name="T73" fmla="*/ 2147483646 h 16178"/>
              <a:gd name="T74" fmla="*/ 2147483646 w 7411"/>
              <a:gd name="T75" fmla="*/ 2147483646 h 16178"/>
              <a:gd name="T76" fmla="*/ 2147483646 w 7411"/>
              <a:gd name="T77" fmla="*/ 2147483646 h 16178"/>
              <a:gd name="T78" fmla="*/ 2147483646 w 7411"/>
              <a:gd name="T79" fmla="*/ 2147483646 h 16178"/>
              <a:gd name="T80" fmla="*/ 2147483646 w 7411"/>
              <a:gd name="T81" fmla="*/ 2147483646 h 16178"/>
              <a:gd name="T82" fmla="*/ 2147483646 w 7411"/>
              <a:gd name="T83" fmla="*/ 2147483646 h 16178"/>
              <a:gd name="T84" fmla="*/ 2147483646 w 7411"/>
              <a:gd name="T85" fmla="*/ 2147483646 h 16178"/>
              <a:gd name="T86" fmla="*/ 2147483646 w 7411"/>
              <a:gd name="T87" fmla="*/ 2147483646 h 16178"/>
              <a:gd name="T88" fmla="*/ 2147483646 w 7411"/>
              <a:gd name="T89" fmla="*/ 2147483646 h 16178"/>
              <a:gd name="T90" fmla="*/ 2147483646 w 7411"/>
              <a:gd name="T91" fmla="*/ 2147483646 h 16178"/>
              <a:gd name="T92" fmla="*/ 2147483646 w 7411"/>
              <a:gd name="T93" fmla="*/ 2147483646 h 16178"/>
              <a:gd name="T94" fmla="*/ 2147483646 w 7411"/>
              <a:gd name="T95" fmla="*/ 2147483646 h 16178"/>
              <a:gd name="T96" fmla="*/ 2147483646 w 7411"/>
              <a:gd name="T97" fmla="*/ 2147483646 h 16178"/>
              <a:gd name="T98" fmla="*/ 2147483646 w 7411"/>
              <a:gd name="T99" fmla="*/ 2147483646 h 16178"/>
              <a:gd name="T100" fmla="*/ 2147483646 w 7411"/>
              <a:gd name="T101" fmla="*/ 2147483646 h 16178"/>
              <a:gd name="T102" fmla="*/ 6296328 w 7411"/>
              <a:gd name="T103" fmla="*/ 2147483646 h 16178"/>
              <a:gd name="T104" fmla="*/ 2147483646 w 7411"/>
              <a:gd name="T105" fmla="*/ 2147483646 h 16178"/>
              <a:gd name="T106" fmla="*/ 2147483646 w 7411"/>
              <a:gd name="T107" fmla="*/ 2147483646 h 16178"/>
              <a:gd name="T108" fmla="*/ 2147483646 w 7411"/>
              <a:gd name="T109" fmla="*/ 2147483646 h 16178"/>
              <a:gd name="T110" fmla="*/ 2147483646 w 7411"/>
              <a:gd name="T111" fmla="*/ 2147483646 h 16178"/>
              <a:gd name="T112" fmla="*/ 2147483646 w 7411"/>
              <a:gd name="T113" fmla="*/ 2147483646 h 16178"/>
              <a:gd name="T114" fmla="*/ 2147483646 w 7411"/>
              <a:gd name="T115" fmla="*/ 2147483646 h 16178"/>
              <a:gd name="T116" fmla="*/ 2147483646 w 7411"/>
              <a:gd name="T117" fmla="*/ 2147483646 h 16178"/>
              <a:gd name="T118" fmla="*/ 2147483646 w 7411"/>
              <a:gd name="T119" fmla="*/ 2147483646 h 16178"/>
              <a:gd name="T120" fmla="*/ 2147483646 w 7411"/>
              <a:gd name="T121" fmla="*/ 2147483646 h 16178"/>
              <a:gd name="T122" fmla="*/ 2147483646 w 7411"/>
              <a:gd name="T123" fmla="*/ 2147483646 h 16178"/>
              <a:gd name="T124" fmla="*/ 2147483646 w 7411"/>
              <a:gd name="T125" fmla="*/ 2147483646 h 1617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7411"/>
              <a:gd name="T190" fmla="*/ 0 h 16178"/>
              <a:gd name="T191" fmla="*/ 7411 w 7411"/>
              <a:gd name="T192" fmla="*/ 16178 h 16178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lnTo>
                  <a:pt x="3339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lnTo>
                  <a:pt x="6273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lnTo>
                  <a:pt x="4879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lnTo>
                  <a:pt x="3265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6" name="Shape 165"/>
          <p:cNvSpPr>
            <a:spLocks/>
          </p:cNvSpPr>
          <p:nvPr/>
        </p:nvSpPr>
        <p:spPr bwMode="auto">
          <a:xfrm>
            <a:off x="3078163" y="4170363"/>
            <a:ext cx="730250" cy="1195387"/>
          </a:xfrm>
          <a:custGeom>
            <a:avLst/>
            <a:gdLst>
              <a:gd name="T0" fmla="*/ 2147483646 w 14601"/>
              <a:gd name="T1" fmla="*/ 2147483646 h 17901"/>
              <a:gd name="T2" fmla="*/ 2147483646 w 14601"/>
              <a:gd name="T3" fmla="*/ 2147483646 h 17901"/>
              <a:gd name="T4" fmla="*/ 2147483646 w 14601"/>
              <a:gd name="T5" fmla="*/ 2147483646 h 17901"/>
              <a:gd name="T6" fmla="*/ 2147483646 w 14601"/>
              <a:gd name="T7" fmla="*/ 2147483646 h 17901"/>
              <a:gd name="T8" fmla="*/ 2147483646 w 14601"/>
              <a:gd name="T9" fmla="*/ 2147483646 h 17901"/>
              <a:gd name="T10" fmla="*/ 2147483646 w 14601"/>
              <a:gd name="T11" fmla="*/ 2147483646 h 17901"/>
              <a:gd name="T12" fmla="*/ 2147483646 w 14601"/>
              <a:gd name="T13" fmla="*/ 2147483646 h 17901"/>
              <a:gd name="T14" fmla="*/ 2147483646 w 14601"/>
              <a:gd name="T15" fmla="*/ 2147483646 h 17901"/>
              <a:gd name="T16" fmla="*/ 2147483646 w 14601"/>
              <a:gd name="T17" fmla="*/ 2147483646 h 17901"/>
              <a:gd name="T18" fmla="*/ 2147483646 w 14601"/>
              <a:gd name="T19" fmla="*/ 2147483646 h 17901"/>
              <a:gd name="T20" fmla="*/ 2147483646 w 14601"/>
              <a:gd name="T21" fmla="*/ 2147483646 h 17901"/>
              <a:gd name="T22" fmla="*/ 2147483646 w 14601"/>
              <a:gd name="T23" fmla="*/ 2147483646 h 17901"/>
              <a:gd name="T24" fmla="*/ 2147483646 w 14601"/>
              <a:gd name="T25" fmla="*/ 2147483646 h 17901"/>
              <a:gd name="T26" fmla="*/ 2147483646 w 14601"/>
              <a:gd name="T27" fmla="*/ 2147483646 h 17901"/>
              <a:gd name="T28" fmla="*/ 2147483646 w 14601"/>
              <a:gd name="T29" fmla="*/ 2147483646 h 17901"/>
              <a:gd name="T30" fmla="*/ 2147483646 w 14601"/>
              <a:gd name="T31" fmla="*/ 2147483646 h 17901"/>
              <a:gd name="T32" fmla="*/ 2147483646 w 14601"/>
              <a:gd name="T33" fmla="*/ 2147483646 h 17901"/>
              <a:gd name="T34" fmla="*/ 2147483646 w 14601"/>
              <a:gd name="T35" fmla="*/ 2147483646 h 17901"/>
              <a:gd name="T36" fmla="*/ 2147483646 w 14601"/>
              <a:gd name="T37" fmla="*/ 2147483646 h 17901"/>
              <a:gd name="T38" fmla="*/ 2147483646 w 14601"/>
              <a:gd name="T39" fmla="*/ 2147483646 h 17901"/>
              <a:gd name="T40" fmla="*/ 2147483646 w 14601"/>
              <a:gd name="T41" fmla="*/ 2147483646 h 17901"/>
              <a:gd name="T42" fmla="*/ 2147483646 w 14601"/>
              <a:gd name="T43" fmla="*/ 2147483646 h 17901"/>
              <a:gd name="T44" fmla="*/ 2147483646 w 14601"/>
              <a:gd name="T45" fmla="*/ 2147483646 h 17901"/>
              <a:gd name="T46" fmla="*/ 2147483646 w 14601"/>
              <a:gd name="T47" fmla="*/ 2147483646 h 17901"/>
              <a:gd name="T48" fmla="*/ 2147483646 w 14601"/>
              <a:gd name="T49" fmla="*/ 2147483646 h 17901"/>
              <a:gd name="T50" fmla="*/ 2147483646 w 14601"/>
              <a:gd name="T51" fmla="*/ 2147483646 h 17901"/>
              <a:gd name="T52" fmla="*/ 2147483646 w 14601"/>
              <a:gd name="T53" fmla="*/ 2147483646 h 17901"/>
              <a:gd name="T54" fmla="*/ 2147483646 w 14601"/>
              <a:gd name="T55" fmla="*/ 2147483646 h 17901"/>
              <a:gd name="T56" fmla="*/ 2147483646 w 14601"/>
              <a:gd name="T57" fmla="*/ 2147483646 h 17901"/>
              <a:gd name="T58" fmla="*/ 2147483646 w 14601"/>
              <a:gd name="T59" fmla="*/ 2147483646 h 17901"/>
              <a:gd name="T60" fmla="*/ 2147483646 w 14601"/>
              <a:gd name="T61" fmla="*/ 2147483646 h 17901"/>
              <a:gd name="T62" fmla="*/ 2147483646 w 14601"/>
              <a:gd name="T63" fmla="*/ 2147483646 h 17901"/>
              <a:gd name="T64" fmla="*/ 2147483646 w 14601"/>
              <a:gd name="T65" fmla="*/ 2147483646 h 17901"/>
              <a:gd name="T66" fmla="*/ 2147483646 w 14601"/>
              <a:gd name="T67" fmla="*/ 2147483646 h 17901"/>
              <a:gd name="T68" fmla="*/ 2147483646 w 14601"/>
              <a:gd name="T69" fmla="*/ 2147483646 h 17901"/>
              <a:gd name="T70" fmla="*/ 2147483646 w 14601"/>
              <a:gd name="T71" fmla="*/ 2147483646 h 17901"/>
              <a:gd name="T72" fmla="*/ 2147483646 w 14601"/>
              <a:gd name="T73" fmla="*/ 2147483646 h 17901"/>
              <a:gd name="T74" fmla="*/ 2147483646 w 14601"/>
              <a:gd name="T75" fmla="*/ 2147483646 h 17901"/>
              <a:gd name="T76" fmla="*/ 2147483646 w 14601"/>
              <a:gd name="T77" fmla="*/ 2147483646 h 17901"/>
              <a:gd name="T78" fmla="*/ 2147483646 w 14601"/>
              <a:gd name="T79" fmla="*/ 2147483646 h 17901"/>
              <a:gd name="T80" fmla="*/ 2147483646 w 14601"/>
              <a:gd name="T81" fmla="*/ 2147483646 h 17901"/>
              <a:gd name="T82" fmla="*/ 2147483646 w 14601"/>
              <a:gd name="T83" fmla="*/ 2147483646 h 17901"/>
              <a:gd name="T84" fmla="*/ 2147483646 w 14601"/>
              <a:gd name="T85" fmla="*/ 2147483646 h 17901"/>
              <a:gd name="T86" fmla="*/ 2147483646 w 14601"/>
              <a:gd name="T87" fmla="*/ 2147483646 h 17901"/>
              <a:gd name="T88" fmla="*/ 2147483646 w 14601"/>
              <a:gd name="T89" fmla="*/ 2147483646 h 17901"/>
              <a:gd name="T90" fmla="*/ 2147483646 w 14601"/>
              <a:gd name="T91" fmla="*/ 2147483646 h 17901"/>
              <a:gd name="T92" fmla="*/ 2147483646 w 14601"/>
              <a:gd name="T93" fmla="*/ 2147483646 h 17901"/>
              <a:gd name="T94" fmla="*/ 237820234 w 14601"/>
              <a:gd name="T95" fmla="*/ 2147483646 h 17901"/>
              <a:gd name="T96" fmla="*/ 2147483646 w 14601"/>
              <a:gd name="T97" fmla="*/ 2147483646 h 17901"/>
              <a:gd name="T98" fmla="*/ 2147483646 w 14601"/>
              <a:gd name="T99" fmla="*/ 2147483646 h 17901"/>
              <a:gd name="T100" fmla="*/ 2147483646 w 14601"/>
              <a:gd name="T101" fmla="*/ 2147483646 h 17901"/>
              <a:gd name="T102" fmla="*/ 2147483646 w 14601"/>
              <a:gd name="T103" fmla="*/ 2147483646 h 17901"/>
              <a:gd name="T104" fmla="*/ 2147483646 w 14601"/>
              <a:gd name="T105" fmla="*/ 2147483646 h 17901"/>
              <a:gd name="T106" fmla="*/ 2147483646 w 14601"/>
              <a:gd name="T107" fmla="*/ 2147483646 h 17901"/>
              <a:gd name="T108" fmla="*/ 2147483646 w 14601"/>
              <a:gd name="T109" fmla="*/ 2147483646 h 17901"/>
              <a:gd name="T110" fmla="*/ 2147483646 w 14601"/>
              <a:gd name="T111" fmla="*/ 2147483646 h 17901"/>
              <a:gd name="T112" fmla="*/ 2147483646 w 14601"/>
              <a:gd name="T113" fmla="*/ 2147483646 h 17901"/>
              <a:gd name="T114" fmla="*/ 2147483646 w 14601"/>
              <a:gd name="T115" fmla="*/ 2147483646 h 17901"/>
              <a:gd name="T116" fmla="*/ 2147483646 w 14601"/>
              <a:gd name="T117" fmla="*/ 2147483646 h 17901"/>
              <a:gd name="T118" fmla="*/ 2147483646 w 14601"/>
              <a:gd name="T119" fmla="*/ 2147483646 h 1790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4601"/>
              <a:gd name="T181" fmla="*/ 0 h 17901"/>
              <a:gd name="T182" fmla="*/ 14601 w 14601"/>
              <a:gd name="T183" fmla="*/ 17901 h 17901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lnTo>
                  <a:pt x="689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lnTo>
                  <a:pt x="6457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lnTo>
                  <a:pt x="9135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lnTo>
                  <a:pt x="6970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lnTo>
                  <a:pt x="979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7" name="Shape 166"/>
          <p:cNvSpPr>
            <a:spLocks/>
          </p:cNvSpPr>
          <p:nvPr/>
        </p:nvSpPr>
        <p:spPr bwMode="auto">
          <a:xfrm>
            <a:off x="5402263" y="4381500"/>
            <a:ext cx="804862" cy="1000125"/>
          </a:xfrm>
          <a:custGeom>
            <a:avLst/>
            <a:gdLst>
              <a:gd name="T0" fmla="*/ 2147483646 w 16105"/>
              <a:gd name="T1" fmla="*/ 2147483646 h 15004"/>
              <a:gd name="T2" fmla="*/ 2147483646 w 16105"/>
              <a:gd name="T3" fmla="*/ 2147483646 h 15004"/>
              <a:gd name="T4" fmla="*/ 2147483646 w 16105"/>
              <a:gd name="T5" fmla="*/ 2147483646 h 15004"/>
              <a:gd name="T6" fmla="*/ 2147483646 w 16105"/>
              <a:gd name="T7" fmla="*/ 2147483646 h 15004"/>
              <a:gd name="T8" fmla="*/ 2147483646 w 16105"/>
              <a:gd name="T9" fmla="*/ 2147483646 h 15004"/>
              <a:gd name="T10" fmla="*/ 2147483646 w 16105"/>
              <a:gd name="T11" fmla="*/ 2147483646 h 15004"/>
              <a:gd name="T12" fmla="*/ 2147483646 w 16105"/>
              <a:gd name="T13" fmla="*/ 2147483646 h 15004"/>
              <a:gd name="T14" fmla="*/ 2147483646 w 16105"/>
              <a:gd name="T15" fmla="*/ 2147483646 h 15004"/>
              <a:gd name="T16" fmla="*/ 2147483646 w 16105"/>
              <a:gd name="T17" fmla="*/ 2147483646 h 15004"/>
              <a:gd name="T18" fmla="*/ 2147483646 w 16105"/>
              <a:gd name="T19" fmla="*/ 2147483646 h 15004"/>
              <a:gd name="T20" fmla="*/ 2147483646 w 16105"/>
              <a:gd name="T21" fmla="*/ 2147483646 h 15004"/>
              <a:gd name="T22" fmla="*/ 2147483646 w 16105"/>
              <a:gd name="T23" fmla="*/ 2147483646 h 15004"/>
              <a:gd name="T24" fmla="*/ 2147483646 w 16105"/>
              <a:gd name="T25" fmla="*/ 2147483646 h 15004"/>
              <a:gd name="T26" fmla="*/ 2147483646 w 16105"/>
              <a:gd name="T27" fmla="*/ 2147483646 h 15004"/>
              <a:gd name="T28" fmla="*/ 2147483646 w 16105"/>
              <a:gd name="T29" fmla="*/ 2147483646 h 15004"/>
              <a:gd name="T30" fmla="*/ 2147483646 w 16105"/>
              <a:gd name="T31" fmla="*/ 2147483646 h 15004"/>
              <a:gd name="T32" fmla="*/ 2147483646 w 16105"/>
              <a:gd name="T33" fmla="*/ 2147483646 h 15004"/>
              <a:gd name="T34" fmla="*/ 2147483646 w 16105"/>
              <a:gd name="T35" fmla="*/ 2147483646 h 15004"/>
              <a:gd name="T36" fmla="*/ 2147483646 w 16105"/>
              <a:gd name="T37" fmla="*/ 2147483646 h 15004"/>
              <a:gd name="T38" fmla="*/ 2147483646 w 16105"/>
              <a:gd name="T39" fmla="*/ 2147483646 h 15004"/>
              <a:gd name="T40" fmla="*/ 2147483646 w 16105"/>
              <a:gd name="T41" fmla="*/ 2147483646 h 15004"/>
              <a:gd name="T42" fmla="*/ 2147483646 w 16105"/>
              <a:gd name="T43" fmla="*/ 2147483646 h 15004"/>
              <a:gd name="T44" fmla="*/ 2147483646 w 16105"/>
              <a:gd name="T45" fmla="*/ 2147483646 h 15004"/>
              <a:gd name="T46" fmla="*/ 2147483646 w 16105"/>
              <a:gd name="T47" fmla="*/ 2147483646 h 15004"/>
              <a:gd name="T48" fmla="*/ 2147483646 w 16105"/>
              <a:gd name="T49" fmla="*/ 2147483646 h 15004"/>
              <a:gd name="T50" fmla="*/ 2147483646 w 16105"/>
              <a:gd name="T51" fmla="*/ 2147483646 h 15004"/>
              <a:gd name="T52" fmla="*/ 2147483646 w 16105"/>
              <a:gd name="T53" fmla="*/ 2147483646 h 15004"/>
              <a:gd name="T54" fmla="*/ 2147483646 w 16105"/>
              <a:gd name="T55" fmla="*/ 2147483646 h 15004"/>
              <a:gd name="T56" fmla="*/ 2147483646 w 16105"/>
              <a:gd name="T57" fmla="*/ 2147483646 h 15004"/>
              <a:gd name="T58" fmla="*/ 2147483646 w 16105"/>
              <a:gd name="T59" fmla="*/ 2147483646 h 15004"/>
              <a:gd name="T60" fmla="*/ 2147483646 w 16105"/>
              <a:gd name="T61" fmla="*/ 2147483646 h 15004"/>
              <a:gd name="T62" fmla="*/ 2147483646 w 16105"/>
              <a:gd name="T63" fmla="*/ 2147483646 h 15004"/>
              <a:gd name="T64" fmla="*/ 2147483646 w 16105"/>
              <a:gd name="T65" fmla="*/ 2147483646 h 15004"/>
              <a:gd name="T66" fmla="*/ 2147483646 w 16105"/>
              <a:gd name="T67" fmla="*/ 2147483646 h 15004"/>
              <a:gd name="T68" fmla="*/ 2147483646 w 16105"/>
              <a:gd name="T69" fmla="*/ 2147483646 h 15004"/>
              <a:gd name="T70" fmla="*/ 2147483646 w 16105"/>
              <a:gd name="T71" fmla="*/ 2147483646 h 15004"/>
              <a:gd name="T72" fmla="*/ 2147483646 w 16105"/>
              <a:gd name="T73" fmla="*/ 2147483646 h 15004"/>
              <a:gd name="T74" fmla="*/ 2147483646 w 16105"/>
              <a:gd name="T75" fmla="*/ 2147483646 h 15004"/>
              <a:gd name="T76" fmla="*/ 2147483646 w 16105"/>
              <a:gd name="T77" fmla="*/ 2147483646 h 15004"/>
              <a:gd name="T78" fmla="*/ 2147483646 w 16105"/>
              <a:gd name="T79" fmla="*/ 2147483646 h 15004"/>
              <a:gd name="T80" fmla="*/ 2147483646 w 16105"/>
              <a:gd name="T81" fmla="*/ 2147483646 h 15004"/>
              <a:gd name="T82" fmla="*/ 2147483646 w 16105"/>
              <a:gd name="T83" fmla="*/ 2147483646 h 15004"/>
              <a:gd name="T84" fmla="*/ 2147483646 w 16105"/>
              <a:gd name="T85" fmla="*/ 2147483646 h 15004"/>
              <a:gd name="T86" fmla="*/ 2147483646 w 16105"/>
              <a:gd name="T87" fmla="*/ 2147483646 h 15004"/>
              <a:gd name="T88" fmla="*/ 2147483646 w 16105"/>
              <a:gd name="T89" fmla="*/ 2147483646 h 15004"/>
              <a:gd name="T90" fmla="*/ 2147483646 w 16105"/>
              <a:gd name="T91" fmla="*/ 2147483646 h 15004"/>
              <a:gd name="T92" fmla="*/ 2147483646 w 16105"/>
              <a:gd name="T93" fmla="*/ 2147483646 h 15004"/>
              <a:gd name="T94" fmla="*/ 2147483646 w 16105"/>
              <a:gd name="T95" fmla="*/ 2147483646 h 15004"/>
              <a:gd name="T96" fmla="*/ 2147483646 w 16105"/>
              <a:gd name="T97" fmla="*/ 2147483646 h 15004"/>
              <a:gd name="T98" fmla="*/ 2147483646 w 16105"/>
              <a:gd name="T99" fmla="*/ 2147483646 h 15004"/>
              <a:gd name="T100" fmla="*/ 2147483646 w 16105"/>
              <a:gd name="T101" fmla="*/ 2147483646 h 15004"/>
              <a:gd name="T102" fmla="*/ 2147483646 w 16105"/>
              <a:gd name="T103" fmla="*/ 2147483646 h 15004"/>
              <a:gd name="T104" fmla="*/ 2147483646 w 16105"/>
              <a:gd name="T105" fmla="*/ 2147483646 h 15004"/>
              <a:gd name="T106" fmla="*/ 2147483646 w 16105"/>
              <a:gd name="T107" fmla="*/ 2147483646 h 15004"/>
              <a:gd name="T108" fmla="*/ 2147483646 w 16105"/>
              <a:gd name="T109" fmla="*/ 2147483646 h 15004"/>
              <a:gd name="T110" fmla="*/ 2147483646 w 16105"/>
              <a:gd name="T111" fmla="*/ 2147483646 h 15004"/>
              <a:gd name="T112" fmla="*/ 2147483646 w 16105"/>
              <a:gd name="T113" fmla="*/ 2147483646 h 15004"/>
              <a:gd name="T114" fmla="*/ 461582385 w 16105"/>
              <a:gd name="T115" fmla="*/ 2147483646 h 15004"/>
              <a:gd name="T116" fmla="*/ 2147483646 w 16105"/>
              <a:gd name="T117" fmla="*/ 2147483646 h 15004"/>
              <a:gd name="T118" fmla="*/ 2147483646 w 16105"/>
              <a:gd name="T119" fmla="*/ 2147483646 h 15004"/>
              <a:gd name="T120" fmla="*/ 2147483646 w 16105"/>
              <a:gd name="T121" fmla="*/ 2147483646 h 1500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105"/>
              <a:gd name="T184" fmla="*/ 0 h 15004"/>
              <a:gd name="T185" fmla="*/ 16105 w 16105"/>
              <a:gd name="T186" fmla="*/ 15004 h 1500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lnTo>
                  <a:pt x="14123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lnTo>
                  <a:pt x="13757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lnTo>
                  <a:pt x="6530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lnTo>
                  <a:pt x="935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lnTo>
                  <a:pt x="7154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lnTo>
                  <a:pt x="7704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lnTo>
                  <a:pt x="6824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8" name="Shape 167"/>
          <p:cNvSpPr>
            <a:spLocks/>
          </p:cNvSpPr>
          <p:nvPr/>
        </p:nvSpPr>
        <p:spPr bwMode="auto">
          <a:xfrm>
            <a:off x="8364538" y="4462463"/>
            <a:ext cx="873125" cy="800100"/>
          </a:xfrm>
          <a:custGeom>
            <a:avLst/>
            <a:gdLst>
              <a:gd name="T0" fmla="*/ 2147483646 w 17461"/>
              <a:gd name="T1" fmla="*/ 2147483646 h 11995"/>
              <a:gd name="T2" fmla="*/ 2147483646 w 17461"/>
              <a:gd name="T3" fmla="*/ 2147483646 h 11995"/>
              <a:gd name="T4" fmla="*/ 2147483646 w 17461"/>
              <a:gd name="T5" fmla="*/ 2147483646 h 11995"/>
              <a:gd name="T6" fmla="*/ 2147483646 w 17461"/>
              <a:gd name="T7" fmla="*/ 2147483646 h 11995"/>
              <a:gd name="T8" fmla="*/ 2147483646 w 17461"/>
              <a:gd name="T9" fmla="*/ 2147483646 h 11995"/>
              <a:gd name="T10" fmla="*/ 2147483646 w 17461"/>
              <a:gd name="T11" fmla="*/ 2147483646 h 11995"/>
              <a:gd name="T12" fmla="*/ 2147483646 w 17461"/>
              <a:gd name="T13" fmla="*/ 2147483646 h 11995"/>
              <a:gd name="T14" fmla="*/ 2147483646 w 17461"/>
              <a:gd name="T15" fmla="*/ 2147483646 h 11995"/>
              <a:gd name="T16" fmla="*/ 2147483646 w 17461"/>
              <a:gd name="T17" fmla="*/ 2147483646 h 11995"/>
              <a:gd name="T18" fmla="*/ 2147483646 w 17461"/>
              <a:gd name="T19" fmla="*/ 2147483646 h 11995"/>
              <a:gd name="T20" fmla="*/ 2147483646 w 17461"/>
              <a:gd name="T21" fmla="*/ 2147483646 h 11995"/>
              <a:gd name="T22" fmla="*/ 2147483646 w 17461"/>
              <a:gd name="T23" fmla="*/ 2147483646 h 11995"/>
              <a:gd name="T24" fmla="*/ 2147483646 w 17461"/>
              <a:gd name="T25" fmla="*/ 2147483646 h 11995"/>
              <a:gd name="T26" fmla="*/ 2147483646 w 17461"/>
              <a:gd name="T27" fmla="*/ 2147483646 h 11995"/>
              <a:gd name="T28" fmla="*/ 2147483646 w 17461"/>
              <a:gd name="T29" fmla="*/ 2147483646 h 11995"/>
              <a:gd name="T30" fmla="*/ 2147483646 w 17461"/>
              <a:gd name="T31" fmla="*/ 2147483646 h 11995"/>
              <a:gd name="T32" fmla="*/ 2147483646 w 17461"/>
              <a:gd name="T33" fmla="*/ 2147483646 h 11995"/>
              <a:gd name="T34" fmla="*/ 2147483646 w 17461"/>
              <a:gd name="T35" fmla="*/ 2147483646 h 11995"/>
              <a:gd name="T36" fmla="*/ 2147483646 w 17461"/>
              <a:gd name="T37" fmla="*/ 2147483646 h 11995"/>
              <a:gd name="T38" fmla="*/ 2147483646 w 17461"/>
              <a:gd name="T39" fmla="*/ 2147483646 h 11995"/>
              <a:gd name="T40" fmla="*/ 2147483646 w 17461"/>
              <a:gd name="T41" fmla="*/ 2147483646 h 11995"/>
              <a:gd name="T42" fmla="*/ 2147483646 w 17461"/>
              <a:gd name="T43" fmla="*/ 2147483646 h 11995"/>
              <a:gd name="T44" fmla="*/ 2147483646 w 17461"/>
              <a:gd name="T45" fmla="*/ 2147483646 h 11995"/>
              <a:gd name="T46" fmla="*/ 2147483646 w 17461"/>
              <a:gd name="T47" fmla="*/ 2147483646 h 11995"/>
              <a:gd name="T48" fmla="*/ 2147483646 w 17461"/>
              <a:gd name="T49" fmla="*/ 2147483646 h 11995"/>
              <a:gd name="T50" fmla="*/ 2147483646 w 17461"/>
              <a:gd name="T51" fmla="*/ 2147483646 h 11995"/>
              <a:gd name="T52" fmla="*/ 2147483646 w 17461"/>
              <a:gd name="T53" fmla="*/ 2147483646 h 11995"/>
              <a:gd name="T54" fmla="*/ 2147483646 w 17461"/>
              <a:gd name="T55" fmla="*/ 2147483646 h 11995"/>
              <a:gd name="T56" fmla="*/ 2147483646 w 17461"/>
              <a:gd name="T57" fmla="*/ 2147483646 h 11995"/>
              <a:gd name="T58" fmla="*/ 2147483646 w 17461"/>
              <a:gd name="T59" fmla="*/ 2147483646 h 11995"/>
              <a:gd name="T60" fmla="*/ 2147483646 w 17461"/>
              <a:gd name="T61" fmla="*/ 2147483646 h 11995"/>
              <a:gd name="T62" fmla="*/ 2147483646 w 17461"/>
              <a:gd name="T63" fmla="*/ 2147483646 h 11995"/>
              <a:gd name="T64" fmla="*/ 2147483646 w 17461"/>
              <a:gd name="T65" fmla="*/ 2147483646 h 11995"/>
              <a:gd name="T66" fmla="*/ 2147483646 w 17461"/>
              <a:gd name="T67" fmla="*/ 2147483646 h 11995"/>
              <a:gd name="T68" fmla="*/ 2147483646 w 17461"/>
              <a:gd name="T69" fmla="*/ 2147483646 h 11995"/>
              <a:gd name="T70" fmla="*/ 2147483646 w 17461"/>
              <a:gd name="T71" fmla="*/ 2147483646 h 11995"/>
              <a:gd name="T72" fmla="*/ 2147483646 w 17461"/>
              <a:gd name="T73" fmla="*/ 2147483646 h 11995"/>
              <a:gd name="T74" fmla="*/ 2147483646 w 17461"/>
              <a:gd name="T75" fmla="*/ 2147483646 h 11995"/>
              <a:gd name="T76" fmla="*/ 2147483646 w 17461"/>
              <a:gd name="T77" fmla="*/ 2147483646 h 11995"/>
              <a:gd name="T78" fmla="*/ 2147483646 w 17461"/>
              <a:gd name="T79" fmla="*/ 2147483646 h 11995"/>
              <a:gd name="T80" fmla="*/ 2147483646 w 17461"/>
              <a:gd name="T81" fmla="*/ 2147483646 h 11995"/>
              <a:gd name="T82" fmla="*/ 2147483646 w 17461"/>
              <a:gd name="T83" fmla="*/ 2147483646 h 11995"/>
              <a:gd name="T84" fmla="*/ 2147483646 w 17461"/>
              <a:gd name="T85" fmla="*/ 2147483646 h 11995"/>
              <a:gd name="T86" fmla="*/ 2147483646 w 17461"/>
              <a:gd name="T87" fmla="*/ 2147483646 h 11995"/>
              <a:gd name="T88" fmla="*/ 2147483646 w 17461"/>
              <a:gd name="T89" fmla="*/ 2147483646 h 11995"/>
              <a:gd name="T90" fmla="*/ 2147483646 w 17461"/>
              <a:gd name="T91" fmla="*/ 2147483646 h 11995"/>
              <a:gd name="T92" fmla="*/ 2147483646 w 17461"/>
              <a:gd name="T93" fmla="*/ 2147483646 h 11995"/>
              <a:gd name="T94" fmla="*/ 2147483646 w 17461"/>
              <a:gd name="T95" fmla="*/ 2147483646 h 11995"/>
              <a:gd name="T96" fmla="*/ 2147483646 w 17461"/>
              <a:gd name="T97" fmla="*/ 2147483646 h 11995"/>
              <a:gd name="T98" fmla="*/ 2147483646 w 17461"/>
              <a:gd name="T99" fmla="*/ 2147483646 h 11995"/>
              <a:gd name="T100" fmla="*/ 2147483646 w 17461"/>
              <a:gd name="T101" fmla="*/ 2147483646 h 11995"/>
              <a:gd name="T102" fmla="*/ 2147483646 w 17461"/>
              <a:gd name="T103" fmla="*/ 2147483646 h 11995"/>
              <a:gd name="T104" fmla="*/ 2147483646 w 17461"/>
              <a:gd name="T105" fmla="*/ 2147483646 h 11995"/>
              <a:gd name="T106" fmla="*/ 2147483646 w 17461"/>
              <a:gd name="T107" fmla="*/ 2147483646 h 11995"/>
              <a:gd name="T108" fmla="*/ 2147483646 w 17461"/>
              <a:gd name="T109" fmla="*/ 2147483646 h 11995"/>
              <a:gd name="T110" fmla="*/ 2147483646 w 17461"/>
              <a:gd name="T111" fmla="*/ 2147483646 h 11995"/>
              <a:gd name="T112" fmla="*/ 1150422619 w 17461"/>
              <a:gd name="T113" fmla="*/ 2147483646 h 11995"/>
              <a:gd name="T114" fmla="*/ 2147483646 w 17461"/>
              <a:gd name="T115" fmla="*/ 2147483646 h 11995"/>
              <a:gd name="T116" fmla="*/ 2147483646 w 17461"/>
              <a:gd name="T117" fmla="*/ 2147483646 h 11995"/>
              <a:gd name="T118" fmla="*/ 2147483646 w 17461"/>
              <a:gd name="T119" fmla="*/ 2147483646 h 11995"/>
              <a:gd name="T120" fmla="*/ 2147483646 w 17461"/>
              <a:gd name="T121" fmla="*/ 2147483646 h 11995"/>
              <a:gd name="T122" fmla="*/ 2147483646 w 17461"/>
              <a:gd name="T123" fmla="*/ 2147483646 h 11995"/>
              <a:gd name="T124" fmla="*/ 2147483646 w 17461"/>
              <a:gd name="T125" fmla="*/ 2147483646 h 11995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461"/>
              <a:gd name="T190" fmla="*/ 0 h 11995"/>
              <a:gd name="T191" fmla="*/ 17461 w 17461"/>
              <a:gd name="T192" fmla="*/ 11995 h 11995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lnTo>
                  <a:pt x="9758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lnTo>
                  <a:pt x="9795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lnTo>
                  <a:pt x="8914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lnTo>
                  <a:pt x="10528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lnTo>
                  <a:pt x="9354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lnTo>
                  <a:pt x="13243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lnTo>
                  <a:pt x="12729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lnTo>
                  <a:pt x="10051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lnTo>
                  <a:pt x="163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9" name="Shape 168"/>
          <p:cNvSpPr>
            <a:spLocks/>
          </p:cNvSpPr>
          <p:nvPr/>
        </p:nvSpPr>
        <p:spPr bwMode="auto">
          <a:xfrm>
            <a:off x="4551363" y="4167188"/>
            <a:ext cx="657225" cy="906462"/>
          </a:xfrm>
          <a:custGeom>
            <a:avLst/>
            <a:gdLst>
              <a:gd name="T0" fmla="*/ 2147483646 w 13133"/>
              <a:gd name="T1" fmla="*/ 2147483646 h 13573"/>
              <a:gd name="T2" fmla="*/ 2147483646 w 13133"/>
              <a:gd name="T3" fmla="*/ 2147483646 h 13573"/>
              <a:gd name="T4" fmla="*/ 2147483646 w 13133"/>
              <a:gd name="T5" fmla="*/ 2147483646 h 13573"/>
              <a:gd name="T6" fmla="*/ 2147483646 w 13133"/>
              <a:gd name="T7" fmla="*/ 2147483646 h 13573"/>
              <a:gd name="T8" fmla="*/ 2147483646 w 13133"/>
              <a:gd name="T9" fmla="*/ 2147483646 h 13573"/>
              <a:gd name="T10" fmla="*/ 2147483646 w 13133"/>
              <a:gd name="T11" fmla="*/ 2147483646 h 13573"/>
              <a:gd name="T12" fmla="*/ 2147483646 w 13133"/>
              <a:gd name="T13" fmla="*/ 2147483646 h 13573"/>
              <a:gd name="T14" fmla="*/ 2147483646 w 13133"/>
              <a:gd name="T15" fmla="*/ 2147483646 h 13573"/>
              <a:gd name="T16" fmla="*/ 2147483646 w 13133"/>
              <a:gd name="T17" fmla="*/ 2147483646 h 13573"/>
              <a:gd name="T18" fmla="*/ 2147483646 w 13133"/>
              <a:gd name="T19" fmla="*/ 2147483646 h 13573"/>
              <a:gd name="T20" fmla="*/ 2147483646 w 13133"/>
              <a:gd name="T21" fmla="*/ 2147483646 h 13573"/>
              <a:gd name="T22" fmla="*/ 2147483646 w 13133"/>
              <a:gd name="T23" fmla="*/ 2147483646 h 13573"/>
              <a:gd name="T24" fmla="*/ 2147483646 w 13133"/>
              <a:gd name="T25" fmla="*/ 2147483646 h 13573"/>
              <a:gd name="T26" fmla="*/ 2147483646 w 13133"/>
              <a:gd name="T27" fmla="*/ 2147483646 h 13573"/>
              <a:gd name="T28" fmla="*/ 2147483646 w 13133"/>
              <a:gd name="T29" fmla="*/ 2147483646 h 13573"/>
              <a:gd name="T30" fmla="*/ 2147483646 w 13133"/>
              <a:gd name="T31" fmla="*/ 2147483646 h 13573"/>
              <a:gd name="T32" fmla="*/ 2147483646 w 13133"/>
              <a:gd name="T33" fmla="*/ 2147483646 h 13573"/>
              <a:gd name="T34" fmla="*/ 2147483646 w 13133"/>
              <a:gd name="T35" fmla="*/ 2147483646 h 13573"/>
              <a:gd name="T36" fmla="*/ 2147483646 w 13133"/>
              <a:gd name="T37" fmla="*/ 2147483646 h 13573"/>
              <a:gd name="T38" fmla="*/ 2147483646 w 13133"/>
              <a:gd name="T39" fmla="*/ 2147483646 h 13573"/>
              <a:gd name="T40" fmla="*/ 2147483646 w 13133"/>
              <a:gd name="T41" fmla="*/ 2147483646 h 13573"/>
              <a:gd name="T42" fmla="*/ 2147483646 w 13133"/>
              <a:gd name="T43" fmla="*/ 2147483646 h 13573"/>
              <a:gd name="T44" fmla="*/ 2147483646 w 13133"/>
              <a:gd name="T45" fmla="*/ 2147483646 h 13573"/>
              <a:gd name="T46" fmla="*/ 2147483646 w 13133"/>
              <a:gd name="T47" fmla="*/ 2147483646 h 13573"/>
              <a:gd name="T48" fmla="*/ 2147483646 w 13133"/>
              <a:gd name="T49" fmla="*/ 2147483646 h 13573"/>
              <a:gd name="T50" fmla="*/ 2147483646 w 13133"/>
              <a:gd name="T51" fmla="*/ 2147483646 h 13573"/>
              <a:gd name="T52" fmla="*/ 2147483646 w 13133"/>
              <a:gd name="T53" fmla="*/ 2147483646 h 13573"/>
              <a:gd name="T54" fmla="*/ 2147483646 w 13133"/>
              <a:gd name="T55" fmla="*/ 2147483646 h 13573"/>
              <a:gd name="T56" fmla="*/ 2147483646 w 13133"/>
              <a:gd name="T57" fmla="*/ 2147483646 h 13573"/>
              <a:gd name="T58" fmla="*/ 2147483646 w 13133"/>
              <a:gd name="T59" fmla="*/ 2147483646 h 13573"/>
              <a:gd name="T60" fmla="*/ 2147483646 w 13133"/>
              <a:gd name="T61" fmla="*/ 2147483646 h 13573"/>
              <a:gd name="T62" fmla="*/ 2147483646 w 13133"/>
              <a:gd name="T63" fmla="*/ 2147483646 h 13573"/>
              <a:gd name="T64" fmla="*/ 2147483646 w 13133"/>
              <a:gd name="T65" fmla="*/ 2147483646 h 13573"/>
              <a:gd name="T66" fmla="*/ 2147483646 w 13133"/>
              <a:gd name="T67" fmla="*/ 2147483646 h 13573"/>
              <a:gd name="T68" fmla="*/ 2147483646 w 13133"/>
              <a:gd name="T69" fmla="*/ 2147483646 h 13573"/>
              <a:gd name="T70" fmla="*/ 2147483646 w 13133"/>
              <a:gd name="T71" fmla="*/ 2147483646 h 13573"/>
              <a:gd name="T72" fmla="*/ 2147483646 w 13133"/>
              <a:gd name="T73" fmla="*/ 2147483646 h 13573"/>
              <a:gd name="T74" fmla="*/ 2147483646 w 13133"/>
              <a:gd name="T75" fmla="*/ 2147483646 h 13573"/>
              <a:gd name="T76" fmla="*/ 2147483646 w 13133"/>
              <a:gd name="T77" fmla="*/ 2147483646 h 13573"/>
              <a:gd name="T78" fmla="*/ 2147483646 w 13133"/>
              <a:gd name="T79" fmla="*/ 2147483646 h 13573"/>
              <a:gd name="T80" fmla="*/ 2147483646 w 13133"/>
              <a:gd name="T81" fmla="*/ 2147483646 h 13573"/>
              <a:gd name="T82" fmla="*/ 2147483646 w 13133"/>
              <a:gd name="T83" fmla="*/ 2147483646 h 13573"/>
              <a:gd name="T84" fmla="*/ 2147483646 w 13133"/>
              <a:gd name="T85" fmla="*/ 2147483646 h 13573"/>
              <a:gd name="T86" fmla="*/ 2147483646 w 13133"/>
              <a:gd name="T87" fmla="*/ 2147483646 h 13573"/>
              <a:gd name="T88" fmla="*/ 2147483646 w 13133"/>
              <a:gd name="T89" fmla="*/ 2147483646 h 13573"/>
              <a:gd name="T90" fmla="*/ 2147483646 w 13133"/>
              <a:gd name="T91" fmla="*/ 2147483646 h 13573"/>
              <a:gd name="T92" fmla="*/ 2147483646 w 13133"/>
              <a:gd name="T93" fmla="*/ 2147483646 h 13573"/>
              <a:gd name="T94" fmla="*/ 2147483646 w 13133"/>
              <a:gd name="T95" fmla="*/ 2147483646 h 13573"/>
              <a:gd name="T96" fmla="*/ 2147483646 w 13133"/>
              <a:gd name="T97" fmla="*/ 2147483646 h 13573"/>
              <a:gd name="T98" fmla="*/ 2147483646 w 13133"/>
              <a:gd name="T99" fmla="*/ 2147483646 h 13573"/>
              <a:gd name="T100" fmla="*/ 2147483646 w 13133"/>
              <a:gd name="T101" fmla="*/ 2147483646 h 13573"/>
              <a:gd name="T102" fmla="*/ 2147483646 w 13133"/>
              <a:gd name="T103" fmla="*/ 2147483646 h 13573"/>
              <a:gd name="T104" fmla="*/ 2147483646 w 13133"/>
              <a:gd name="T105" fmla="*/ 2147483646 h 13573"/>
              <a:gd name="T106" fmla="*/ 2147483646 w 13133"/>
              <a:gd name="T107" fmla="*/ 2147483646 h 13573"/>
              <a:gd name="T108" fmla="*/ 2147483646 w 13133"/>
              <a:gd name="T109" fmla="*/ 2147483646 h 13573"/>
              <a:gd name="T110" fmla="*/ 2147483646 w 13133"/>
              <a:gd name="T111" fmla="*/ 2147483646 h 13573"/>
              <a:gd name="T112" fmla="*/ 2147483646 w 13133"/>
              <a:gd name="T113" fmla="*/ 2147483646 h 13573"/>
              <a:gd name="T114" fmla="*/ 2147483646 w 13133"/>
              <a:gd name="T115" fmla="*/ 2147483646 h 13573"/>
              <a:gd name="T116" fmla="*/ 2147483646 w 13133"/>
              <a:gd name="T117" fmla="*/ 2147483646 h 13573"/>
              <a:gd name="T118" fmla="*/ 2147483646 w 13133"/>
              <a:gd name="T119" fmla="*/ 2147483646 h 13573"/>
              <a:gd name="T120" fmla="*/ 2147483646 w 13133"/>
              <a:gd name="T121" fmla="*/ 2147483646 h 13573"/>
              <a:gd name="T122" fmla="*/ 2147483646 w 13133"/>
              <a:gd name="T123" fmla="*/ 0 h 1357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133"/>
              <a:gd name="T187" fmla="*/ 0 h 13573"/>
              <a:gd name="T188" fmla="*/ 13133 w 13133"/>
              <a:gd name="T189" fmla="*/ 13573 h 13573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lnTo>
                  <a:pt x="4879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lnTo>
                  <a:pt x="8877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lnTo>
                  <a:pt x="8914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lnTo>
                  <a:pt x="876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lnTo>
                  <a:pt x="90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0" name="Shape 169"/>
          <p:cNvSpPr>
            <a:spLocks/>
          </p:cNvSpPr>
          <p:nvPr/>
        </p:nvSpPr>
        <p:spPr bwMode="auto">
          <a:xfrm>
            <a:off x="4419600" y="5326063"/>
            <a:ext cx="920750" cy="1268412"/>
          </a:xfrm>
          <a:custGeom>
            <a:avLst/>
            <a:gdLst>
              <a:gd name="T0" fmla="*/ 2147483646 w 18378"/>
              <a:gd name="T1" fmla="*/ 2147483646 h 19002"/>
              <a:gd name="T2" fmla="*/ 2147483646 w 18378"/>
              <a:gd name="T3" fmla="*/ 2147483646 h 19002"/>
              <a:gd name="T4" fmla="*/ 2147483646 w 18378"/>
              <a:gd name="T5" fmla="*/ 2147483646 h 19002"/>
              <a:gd name="T6" fmla="*/ 2147483646 w 18378"/>
              <a:gd name="T7" fmla="*/ 2147483646 h 19002"/>
              <a:gd name="T8" fmla="*/ 2147483646 w 18378"/>
              <a:gd name="T9" fmla="*/ 2147483646 h 19002"/>
              <a:gd name="T10" fmla="*/ 2147483646 w 18378"/>
              <a:gd name="T11" fmla="*/ 2147483646 h 19002"/>
              <a:gd name="T12" fmla="*/ 2147483646 w 18378"/>
              <a:gd name="T13" fmla="*/ 2147483646 h 19002"/>
              <a:gd name="T14" fmla="*/ 2147483646 w 18378"/>
              <a:gd name="T15" fmla="*/ 2147483646 h 19002"/>
              <a:gd name="T16" fmla="*/ 2147483646 w 18378"/>
              <a:gd name="T17" fmla="*/ 2147483646 h 19002"/>
              <a:gd name="T18" fmla="*/ 2147483646 w 18378"/>
              <a:gd name="T19" fmla="*/ 2147483646 h 19002"/>
              <a:gd name="T20" fmla="*/ 2147483646 w 18378"/>
              <a:gd name="T21" fmla="*/ 2147483646 h 19002"/>
              <a:gd name="T22" fmla="*/ 2147483646 w 18378"/>
              <a:gd name="T23" fmla="*/ 2147483646 h 19002"/>
              <a:gd name="T24" fmla="*/ 2147483646 w 18378"/>
              <a:gd name="T25" fmla="*/ 2147483646 h 19002"/>
              <a:gd name="T26" fmla="*/ 2147483646 w 18378"/>
              <a:gd name="T27" fmla="*/ 2147483646 h 19002"/>
              <a:gd name="T28" fmla="*/ 2147483646 w 18378"/>
              <a:gd name="T29" fmla="*/ 2147483646 h 19002"/>
              <a:gd name="T30" fmla="*/ 2147483646 w 18378"/>
              <a:gd name="T31" fmla="*/ 2147483646 h 19002"/>
              <a:gd name="T32" fmla="*/ 2147483646 w 18378"/>
              <a:gd name="T33" fmla="*/ 2147483646 h 19002"/>
              <a:gd name="T34" fmla="*/ 2147483646 w 18378"/>
              <a:gd name="T35" fmla="*/ 2147483646 h 19002"/>
              <a:gd name="T36" fmla="*/ 2147483646 w 18378"/>
              <a:gd name="T37" fmla="*/ 2147483646 h 19002"/>
              <a:gd name="T38" fmla="*/ 2147483646 w 18378"/>
              <a:gd name="T39" fmla="*/ 2147483646 h 19002"/>
              <a:gd name="T40" fmla="*/ 2147483646 w 18378"/>
              <a:gd name="T41" fmla="*/ 2147483646 h 19002"/>
              <a:gd name="T42" fmla="*/ 2147483646 w 18378"/>
              <a:gd name="T43" fmla="*/ 2147483646 h 19002"/>
              <a:gd name="T44" fmla="*/ 2147483646 w 18378"/>
              <a:gd name="T45" fmla="*/ 2147483646 h 19002"/>
              <a:gd name="T46" fmla="*/ 2147483646 w 18378"/>
              <a:gd name="T47" fmla="*/ 2147483646 h 19002"/>
              <a:gd name="T48" fmla="*/ 2147483646 w 18378"/>
              <a:gd name="T49" fmla="*/ 2147483646 h 19002"/>
              <a:gd name="T50" fmla="*/ 2147483646 w 18378"/>
              <a:gd name="T51" fmla="*/ 2147483646 h 19002"/>
              <a:gd name="T52" fmla="*/ 2147483646 w 18378"/>
              <a:gd name="T53" fmla="*/ 2147483646 h 19002"/>
              <a:gd name="T54" fmla="*/ 2147483646 w 18378"/>
              <a:gd name="T55" fmla="*/ 2147483646 h 19002"/>
              <a:gd name="T56" fmla="*/ 2147483646 w 18378"/>
              <a:gd name="T57" fmla="*/ 2147483646 h 19002"/>
              <a:gd name="T58" fmla="*/ 2147483646 w 18378"/>
              <a:gd name="T59" fmla="*/ 2147483646 h 19002"/>
              <a:gd name="T60" fmla="*/ 2147483646 w 18378"/>
              <a:gd name="T61" fmla="*/ 2147483646 h 19002"/>
              <a:gd name="T62" fmla="*/ 2147483646 w 18378"/>
              <a:gd name="T63" fmla="*/ 2147483646 h 19002"/>
              <a:gd name="T64" fmla="*/ 2147483646 w 18378"/>
              <a:gd name="T65" fmla="*/ 2147483646 h 19002"/>
              <a:gd name="T66" fmla="*/ 2147483646 w 18378"/>
              <a:gd name="T67" fmla="*/ 2147483646 h 19002"/>
              <a:gd name="T68" fmla="*/ 2147483646 w 18378"/>
              <a:gd name="T69" fmla="*/ 2147483646 h 19002"/>
              <a:gd name="T70" fmla="*/ 2147483646 w 18378"/>
              <a:gd name="T71" fmla="*/ 2147483646 h 19002"/>
              <a:gd name="T72" fmla="*/ 2147483646 w 18378"/>
              <a:gd name="T73" fmla="*/ 2147483646 h 19002"/>
              <a:gd name="T74" fmla="*/ 2147483646 w 18378"/>
              <a:gd name="T75" fmla="*/ 2147483646 h 19002"/>
              <a:gd name="T76" fmla="*/ 2147483646 w 18378"/>
              <a:gd name="T77" fmla="*/ 2147483646 h 19002"/>
              <a:gd name="T78" fmla="*/ 2147483646 w 18378"/>
              <a:gd name="T79" fmla="*/ 2147483646 h 19002"/>
              <a:gd name="T80" fmla="*/ 2147483646 w 18378"/>
              <a:gd name="T81" fmla="*/ 2147483646 h 19002"/>
              <a:gd name="T82" fmla="*/ 2147483646 w 18378"/>
              <a:gd name="T83" fmla="*/ 2147483646 h 19002"/>
              <a:gd name="T84" fmla="*/ 2147483646 w 18378"/>
              <a:gd name="T85" fmla="*/ 2147483646 h 19002"/>
              <a:gd name="T86" fmla="*/ 2147483646 w 18378"/>
              <a:gd name="T87" fmla="*/ 2147483646 h 19002"/>
              <a:gd name="T88" fmla="*/ 2147483646 w 18378"/>
              <a:gd name="T89" fmla="*/ 2147483646 h 19002"/>
              <a:gd name="T90" fmla="*/ 2147483646 w 18378"/>
              <a:gd name="T91" fmla="*/ 2147483646 h 19002"/>
              <a:gd name="T92" fmla="*/ 2147483646 w 18378"/>
              <a:gd name="T93" fmla="*/ 2147483646 h 19002"/>
              <a:gd name="T94" fmla="*/ 2147483646 w 18378"/>
              <a:gd name="T95" fmla="*/ 2147483646 h 19002"/>
              <a:gd name="T96" fmla="*/ 2147483646 w 18378"/>
              <a:gd name="T97" fmla="*/ 2147483646 h 19002"/>
              <a:gd name="T98" fmla="*/ 2147483646 w 18378"/>
              <a:gd name="T99" fmla="*/ 2147483646 h 19002"/>
              <a:gd name="T100" fmla="*/ 2147483646 w 18378"/>
              <a:gd name="T101" fmla="*/ 2147483646 h 19002"/>
              <a:gd name="T102" fmla="*/ 2147483646 w 18378"/>
              <a:gd name="T103" fmla="*/ 2147483646 h 19002"/>
              <a:gd name="T104" fmla="*/ 2147483646 w 18378"/>
              <a:gd name="T105" fmla="*/ 2147483646 h 19002"/>
              <a:gd name="T106" fmla="*/ 2147483646 w 18378"/>
              <a:gd name="T107" fmla="*/ 2147483646 h 19002"/>
              <a:gd name="T108" fmla="*/ 233153459 w 18378"/>
              <a:gd name="T109" fmla="*/ 2147483646 h 19002"/>
              <a:gd name="T110" fmla="*/ 2147483646 w 18378"/>
              <a:gd name="T111" fmla="*/ 2147483646 h 19002"/>
              <a:gd name="T112" fmla="*/ 2147483646 w 18378"/>
              <a:gd name="T113" fmla="*/ 2147483646 h 19002"/>
              <a:gd name="T114" fmla="*/ 2147483646 w 18378"/>
              <a:gd name="T115" fmla="*/ 2147483646 h 19002"/>
              <a:gd name="T116" fmla="*/ 2147483646 w 18378"/>
              <a:gd name="T117" fmla="*/ 2147483646 h 19002"/>
              <a:gd name="T118" fmla="*/ 2147483646 w 18378"/>
              <a:gd name="T119" fmla="*/ 2147483646 h 19002"/>
              <a:gd name="T120" fmla="*/ 2147483646 w 18378"/>
              <a:gd name="T121" fmla="*/ 2147483646 h 19002"/>
              <a:gd name="T122" fmla="*/ 2147483646 w 18378"/>
              <a:gd name="T123" fmla="*/ 2147483646 h 19002"/>
              <a:gd name="T124" fmla="*/ 2147483646 w 18378"/>
              <a:gd name="T125" fmla="*/ 2147483646 h 19002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8378"/>
              <a:gd name="T190" fmla="*/ 0 h 19002"/>
              <a:gd name="T191" fmla="*/ 18378 w 18378"/>
              <a:gd name="T192" fmla="*/ 19002 h 19002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lnTo>
                  <a:pt x="1379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lnTo>
                  <a:pt x="12692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lnTo>
                  <a:pt x="9611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lnTo>
                  <a:pt x="4806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lnTo>
                  <a:pt x="271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lnTo>
                  <a:pt x="4402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lnTo>
                  <a:pt x="3595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lnTo>
                  <a:pt x="9464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lnTo>
                  <a:pt x="9831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lnTo>
                  <a:pt x="9464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1" name="Shape 170"/>
          <p:cNvSpPr>
            <a:spLocks/>
          </p:cNvSpPr>
          <p:nvPr/>
        </p:nvSpPr>
        <p:spPr bwMode="auto">
          <a:xfrm>
            <a:off x="2644775" y="5381625"/>
            <a:ext cx="890588" cy="942975"/>
          </a:xfrm>
          <a:custGeom>
            <a:avLst/>
            <a:gdLst>
              <a:gd name="T0" fmla="*/ 2147483646 w 17792"/>
              <a:gd name="T1" fmla="*/ 2147483646 h 14124"/>
              <a:gd name="T2" fmla="*/ 2147483646 w 17792"/>
              <a:gd name="T3" fmla="*/ 2147483646 h 14124"/>
              <a:gd name="T4" fmla="*/ 1619634089 w 17792"/>
              <a:gd name="T5" fmla="*/ 2147483646 h 14124"/>
              <a:gd name="T6" fmla="*/ 2147483646 w 17792"/>
              <a:gd name="T7" fmla="*/ 2147483646 h 14124"/>
              <a:gd name="T8" fmla="*/ 2147483646 w 17792"/>
              <a:gd name="T9" fmla="*/ 2147483646 h 14124"/>
              <a:gd name="T10" fmla="*/ 2147483646 w 17792"/>
              <a:gd name="T11" fmla="*/ 2147483646 h 14124"/>
              <a:gd name="T12" fmla="*/ 2147483646 w 17792"/>
              <a:gd name="T13" fmla="*/ 2147483646 h 14124"/>
              <a:gd name="T14" fmla="*/ 2147483646 w 17792"/>
              <a:gd name="T15" fmla="*/ 2147483646 h 14124"/>
              <a:gd name="T16" fmla="*/ 2147483646 w 17792"/>
              <a:gd name="T17" fmla="*/ 2147483646 h 14124"/>
              <a:gd name="T18" fmla="*/ 2147483646 w 17792"/>
              <a:gd name="T19" fmla="*/ 2147483646 h 14124"/>
              <a:gd name="T20" fmla="*/ 2147483646 w 17792"/>
              <a:gd name="T21" fmla="*/ 2147483646 h 14124"/>
              <a:gd name="T22" fmla="*/ 2147483646 w 17792"/>
              <a:gd name="T23" fmla="*/ 2147483646 h 14124"/>
              <a:gd name="T24" fmla="*/ 2147483646 w 17792"/>
              <a:gd name="T25" fmla="*/ 2147483646 h 14124"/>
              <a:gd name="T26" fmla="*/ 2147483646 w 17792"/>
              <a:gd name="T27" fmla="*/ 2147483646 h 14124"/>
              <a:gd name="T28" fmla="*/ 2147483646 w 17792"/>
              <a:gd name="T29" fmla="*/ 2147483646 h 14124"/>
              <a:gd name="T30" fmla="*/ 2147483646 w 17792"/>
              <a:gd name="T31" fmla="*/ 2147483646 h 14124"/>
              <a:gd name="T32" fmla="*/ 2147483646 w 17792"/>
              <a:gd name="T33" fmla="*/ 2147483646 h 14124"/>
              <a:gd name="T34" fmla="*/ 2147483646 w 17792"/>
              <a:gd name="T35" fmla="*/ 2147483646 h 14124"/>
              <a:gd name="T36" fmla="*/ 2147483646 w 17792"/>
              <a:gd name="T37" fmla="*/ 2147483646 h 14124"/>
              <a:gd name="T38" fmla="*/ 2147483646 w 17792"/>
              <a:gd name="T39" fmla="*/ 2147483646 h 14124"/>
              <a:gd name="T40" fmla="*/ 2147483646 w 17792"/>
              <a:gd name="T41" fmla="*/ 2147483646 h 14124"/>
              <a:gd name="T42" fmla="*/ 2147483646 w 17792"/>
              <a:gd name="T43" fmla="*/ 2147483646 h 14124"/>
              <a:gd name="T44" fmla="*/ 2147483646 w 17792"/>
              <a:gd name="T45" fmla="*/ 2147483646 h 14124"/>
              <a:gd name="T46" fmla="*/ 2147483646 w 17792"/>
              <a:gd name="T47" fmla="*/ 2147483646 h 14124"/>
              <a:gd name="T48" fmla="*/ 2147483646 w 17792"/>
              <a:gd name="T49" fmla="*/ 2147483646 h 14124"/>
              <a:gd name="T50" fmla="*/ 2147483646 w 17792"/>
              <a:gd name="T51" fmla="*/ 2147483646 h 14124"/>
              <a:gd name="T52" fmla="*/ 2147483646 w 17792"/>
              <a:gd name="T53" fmla="*/ 755000171 h 14124"/>
              <a:gd name="T54" fmla="*/ 2147483646 w 17792"/>
              <a:gd name="T55" fmla="*/ 2147483646 h 14124"/>
              <a:gd name="T56" fmla="*/ 2147483646 w 17792"/>
              <a:gd name="T57" fmla="*/ 2147483646 h 14124"/>
              <a:gd name="T58" fmla="*/ 2147483646 w 17792"/>
              <a:gd name="T59" fmla="*/ 2147483646 h 14124"/>
              <a:gd name="T60" fmla="*/ 2147483646 w 17792"/>
              <a:gd name="T61" fmla="*/ 2147483646 h 14124"/>
              <a:gd name="T62" fmla="*/ 2147483646 w 17792"/>
              <a:gd name="T63" fmla="*/ 2147483646 h 14124"/>
              <a:gd name="T64" fmla="*/ 2147483646 w 17792"/>
              <a:gd name="T65" fmla="*/ 2147483646 h 14124"/>
              <a:gd name="T66" fmla="*/ 2147483646 w 17792"/>
              <a:gd name="T67" fmla="*/ 2147483646 h 14124"/>
              <a:gd name="T68" fmla="*/ 2147483646 w 17792"/>
              <a:gd name="T69" fmla="*/ 2147483646 h 14124"/>
              <a:gd name="T70" fmla="*/ 2147483646 w 17792"/>
              <a:gd name="T71" fmla="*/ 2147483646 h 14124"/>
              <a:gd name="T72" fmla="*/ 2147483646 w 17792"/>
              <a:gd name="T73" fmla="*/ 2147483646 h 14124"/>
              <a:gd name="T74" fmla="*/ 2147483646 w 17792"/>
              <a:gd name="T75" fmla="*/ 2147483646 h 14124"/>
              <a:gd name="T76" fmla="*/ 2147483646 w 17792"/>
              <a:gd name="T77" fmla="*/ 2147483646 h 14124"/>
              <a:gd name="T78" fmla="*/ 2147483646 w 17792"/>
              <a:gd name="T79" fmla="*/ 2147483646 h 14124"/>
              <a:gd name="T80" fmla="*/ 2147483646 w 17792"/>
              <a:gd name="T81" fmla="*/ 2147483646 h 14124"/>
              <a:gd name="T82" fmla="*/ 2147483646 w 17792"/>
              <a:gd name="T83" fmla="*/ 2147483646 h 14124"/>
              <a:gd name="T84" fmla="*/ 2147483646 w 17792"/>
              <a:gd name="T85" fmla="*/ 2147483646 h 14124"/>
              <a:gd name="T86" fmla="*/ 2147483646 w 17792"/>
              <a:gd name="T87" fmla="*/ 2147483646 h 14124"/>
              <a:gd name="T88" fmla="*/ 2147483646 w 17792"/>
              <a:gd name="T89" fmla="*/ 2147483646 h 14124"/>
              <a:gd name="T90" fmla="*/ 2147483646 w 17792"/>
              <a:gd name="T91" fmla="*/ 2147483646 h 14124"/>
              <a:gd name="T92" fmla="*/ 2147483646 w 17792"/>
              <a:gd name="T93" fmla="*/ 2147483646 h 14124"/>
              <a:gd name="T94" fmla="*/ 2147483646 w 17792"/>
              <a:gd name="T95" fmla="*/ 2147483646 h 14124"/>
              <a:gd name="T96" fmla="*/ 2147483646 w 17792"/>
              <a:gd name="T97" fmla="*/ 2147483646 h 14124"/>
              <a:gd name="T98" fmla="*/ 2147483646 w 17792"/>
              <a:gd name="T99" fmla="*/ 2147483646 h 14124"/>
              <a:gd name="T100" fmla="*/ 2147483646 w 17792"/>
              <a:gd name="T101" fmla="*/ 2147483646 h 14124"/>
              <a:gd name="T102" fmla="*/ 2147483646 w 17792"/>
              <a:gd name="T103" fmla="*/ 2147483646 h 14124"/>
              <a:gd name="T104" fmla="*/ 2147483646 w 17792"/>
              <a:gd name="T105" fmla="*/ 2147483646 h 14124"/>
              <a:gd name="T106" fmla="*/ 2147483646 w 17792"/>
              <a:gd name="T107" fmla="*/ 2147483646 h 14124"/>
              <a:gd name="T108" fmla="*/ 2147483646 w 17792"/>
              <a:gd name="T109" fmla="*/ 2147483646 h 14124"/>
              <a:gd name="T110" fmla="*/ 2147483646 w 17792"/>
              <a:gd name="T111" fmla="*/ 2147483646 h 14124"/>
              <a:gd name="T112" fmla="*/ 2147483646 w 17792"/>
              <a:gd name="T113" fmla="*/ 2147483646 h 14124"/>
              <a:gd name="T114" fmla="*/ 2147483646 w 17792"/>
              <a:gd name="T115" fmla="*/ 2147483646 h 14124"/>
              <a:gd name="T116" fmla="*/ 2147483646 w 17792"/>
              <a:gd name="T117" fmla="*/ 2147483646 h 14124"/>
              <a:gd name="T118" fmla="*/ 2147483646 w 17792"/>
              <a:gd name="T119" fmla="*/ 2147483646 h 14124"/>
              <a:gd name="T120" fmla="*/ 2147483646 w 17792"/>
              <a:gd name="T121" fmla="*/ 2147483646 h 1412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7792"/>
              <a:gd name="T184" fmla="*/ 0 h 14124"/>
              <a:gd name="T185" fmla="*/ 17792 w 17792"/>
              <a:gd name="T186" fmla="*/ 14124 h 1412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lnTo>
                  <a:pt x="1056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lnTo>
                  <a:pt x="1285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lnTo>
                  <a:pt x="1460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2" name="Shape 171"/>
          <p:cNvSpPr>
            <a:spLocks/>
          </p:cNvSpPr>
          <p:nvPr/>
        </p:nvSpPr>
        <p:spPr bwMode="auto">
          <a:xfrm>
            <a:off x="2116138" y="4248150"/>
            <a:ext cx="830262" cy="1039813"/>
          </a:xfrm>
          <a:custGeom>
            <a:avLst/>
            <a:gdLst>
              <a:gd name="T0" fmla="*/ 2147483646 w 16581"/>
              <a:gd name="T1" fmla="*/ 2147483646 h 15590"/>
              <a:gd name="T2" fmla="*/ 2147483646 w 16581"/>
              <a:gd name="T3" fmla="*/ 2147483646 h 15590"/>
              <a:gd name="T4" fmla="*/ 2147483646 w 16581"/>
              <a:gd name="T5" fmla="*/ 2147483646 h 15590"/>
              <a:gd name="T6" fmla="*/ 2147483646 w 16581"/>
              <a:gd name="T7" fmla="*/ 2147483646 h 15590"/>
              <a:gd name="T8" fmla="*/ 2147483646 w 16581"/>
              <a:gd name="T9" fmla="*/ 2147483646 h 15590"/>
              <a:gd name="T10" fmla="*/ 2147483646 w 16581"/>
              <a:gd name="T11" fmla="*/ 2147483646 h 15590"/>
              <a:gd name="T12" fmla="*/ 2147483646 w 16581"/>
              <a:gd name="T13" fmla="*/ 2147483646 h 15590"/>
              <a:gd name="T14" fmla="*/ 2147483646 w 16581"/>
              <a:gd name="T15" fmla="*/ 2147483646 h 15590"/>
              <a:gd name="T16" fmla="*/ 2147483646 w 16581"/>
              <a:gd name="T17" fmla="*/ 2147483646 h 15590"/>
              <a:gd name="T18" fmla="*/ 2147483646 w 16581"/>
              <a:gd name="T19" fmla="*/ 2147483646 h 15590"/>
              <a:gd name="T20" fmla="*/ 2147483646 w 16581"/>
              <a:gd name="T21" fmla="*/ 2147483646 h 15590"/>
              <a:gd name="T22" fmla="*/ 2147483646 w 16581"/>
              <a:gd name="T23" fmla="*/ 2147483646 h 15590"/>
              <a:gd name="T24" fmla="*/ 2147483646 w 16581"/>
              <a:gd name="T25" fmla="*/ 2147483646 h 15590"/>
              <a:gd name="T26" fmla="*/ 2147483646 w 16581"/>
              <a:gd name="T27" fmla="*/ 2147483646 h 15590"/>
              <a:gd name="T28" fmla="*/ 2147483646 w 16581"/>
              <a:gd name="T29" fmla="*/ 2147483646 h 15590"/>
              <a:gd name="T30" fmla="*/ 2147483646 w 16581"/>
              <a:gd name="T31" fmla="*/ 2147483646 h 15590"/>
              <a:gd name="T32" fmla="*/ 2147483646 w 16581"/>
              <a:gd name="T33" fmla="*/ 2147483646 h 15590"/>
              <a:gd name="T34" fmla="*/ 2147483646 w 16581"/>
              <a:gd name="T35" fmla="*/ 2147483646 h 15590"/>
              <a:gd name="T36" fmla="*/ 2147483646 w 16581"/>
              <a:gd name="T37" fmla="*/ 2147483646 h 15590"/>
              <a:gd name="T38" fmla="*/ 2147483646 w 16581"/>
              <a:gd name="T39" fmla="*/ 2147483646 h 15590"/>
              <a:gd name="T40" fmla="*/ 2147483646 w 16581"/>
              <a:gd name="T41" fmla="*/ 2147483646 h 15590"/>
              <a:gd name="T42" fmla="*/ 2147483646 w 16581"/>
              <a:gd name="T43" fmla="*/ 2147483646 h 15590"/>
              <a:gd name="T44" fmla="*/ 2147483646 w 16581"/>
              <a:gd name="T45" fmla="*/ 2147483646 h 15590"/>
              <a:gd name="T46" fmla="*/ 2147483646 w 16581"/>
              <a:gd name="T47" fmla="*/ 2147483646 h 15590"/>
              <a:gd name="T48" fmla="*/ 2147483646 w 16581"/>
              <a:gd name="T49" fmla="*/ 2147483646 h 15590"/>
              <a:gd name="T50" fmla="*/ 2147483646 w 16581"/>
              <a:gd name="T51" fmla="*/ 2147483646 h 15590"/>
              <a:gd name="T52" fmla="*/ 2147483646 w 16581"/>
              <a:gd name="T53" fmla="*/ 2147483646 h 15590"/>
              <a:gd name="T54" fmla="*/ 2147483646 w 16581"/>
              <a:gd name="T55" fmla="*/ 2147483646 h 15590"/>
              <a:gd name="T56" fmla="*/ 2147483646 w 16581"/>
              <a:gd name="T57" fmla="*/ 2147483646 h 15590"/>
              <a:gd name="T58" fmla="*/ 2147483646 w 16581"/>
              <a:gd name="T59" fmla="*/ 2147483646 h 15590"/>
              <a:gd name="T60" fmla="*/ 2147483646 w 16581"/>
              <a:gd name="T61" fmla="*/ 2147483646 h 15590"/>
              <a:gd name="T62" fmla="*/ 2147483646 w 16581"/>
              <a:gd name="T63" fmla="*/ 2147483646 h 15590"/>
              <a:gd name="T64" fmla="*/ 2147483646 w 16581"/>
              <a:gd name="T65" fmla="*/ 2147483646 h 15590"/>
              <a:gd name="T66" fmla="*/ 2147483646 w 16581"/>
              <a:gd name="T67" fmla="*/ 2147483646 h 15590"/>
              <a:gd name="T68" fmla="*/ 2147483646 w 16581"/>
              <a:gd name="T69" fmla="*/ 2147483646 h 15590"/>
              <a:gd name="T70" fmla="*/ 2147483646 w 16581"/>
              <a:gd name="T71" fmla="*/ 2147483646 h 15590"/>
              <a:gd name="T72" fmla="*/ 2147483646 w 16581"/>
              <a:gd name="T73" fmla="*/ 2147483646 h 15590"/>
              <a:gd name="T74" fmla="*/ 2147483646 w 16581"/>
              <a:gd name="T75" fmla="*/ 2147483646 h 15590"/>
              <a:gd name="T76" fmla="*/ 2147483646 w 16581"/>
              <a:gd name="T77" fmla="*/ 2147483646 h 15590"/>
              <a:gd name="T78" fmla="*/ 2147483646 w 16581"/>
              <a:gd name="T79" fmla="*/ 2147483646 h 15590"/>
              <a:gd name="T80" fmla="*/ 465159581 w 16581"/>
              <a:gd name="T81" fmla="*/ 2147483646 h 15590"/>
              <a:gd name="T82" fmla="*/ 2147483646 w 16581"/>
              <a:gd name="T83" fmla="*/ 2147483646 h 15590"/>
              <a:gd name="T84" fmla="*/ 2147483646 w 16581"/>
              <a:gd name="T85" fmla="*/ 2147483646 h 15590"/>
              <a:gd name="T86" fmla="*/ 2147483646 w 16581"/>
              <a:gd name="T87" fmla="*/ 2147483646 h 15590"/>
              <a:gd name="T88" fmla="*/ 2147483646 w 16581"/>
              <a:gd name="T89" fmla="*/ 2147483646 h 15590"/>
              <a:gd name="T90" fmla="*/ 2147483646 w 16581"/>
              <a:gd name="T91" fmla="*/ 2147483646 h 15590"/>
              <a:gd name="T92" fmla="*/ 2147483646 w 16581"/>
              <a:gd name="T93" fmla="*/ 2147483646 h 15590"/>
              <a:gd name="T94" fmla="*/ 2147483646 w 16581"/>
              <a:gd name="T95" fmla="*/ 2147483646 h 15590"/>
              <a:gd name="T96" fmla="*/ 2147483646 w 16581"/>
              <a:gd name="T97" fmla="*/ 2147483646 h 15590"/>
              <a:gd name="T98" fmla="*/ 2147483646 w 16581"/>
              <a:gd name="T99" fmla="*/ 2147483646 h 15590"/>
              <a:gd name="T100" fmla="*/ 2147483646 w 16581"/>
              <a:gd name="T101" fmla="*/ 2147483646 h 15590"/>
              <a:gd name="T102" fmla="*/ 2147483646 w 16581"/>
              <a:gd name="T103" fmla="*/ 2147483646 h 15590"/>
              <a:gd name="T104" fmla="*/ 2147483646 w 16581"/>
              <a:gd name="T105" fmla="*/ 2147483646 h 15590"/>
              <a:gd name="T106" fmla="*/ 2147483646 w 16581"/>
              <a:gd name="T107" fmla="*/ 2147483646 h 15590"/>
              <a:gd name="T108" fmla="*/ 2147483646 w 16581"/>
              <a:gd name="T109" fmla="*/ 2147483646 h 15590"/>
              <a:gd name="T110" fmla="*/ 2147483646 w 16581"/>
              <a:gd name="T111" fmla="*/ 2147483646 h 15590"/>
              <a:gd name="T112" fmla="*/ 2147483646 w 16581"/>
              <a:gd name="T113" fmla="*/ 2147483646 h 15590"/>
              <a:gd name="T114" fmla="*/ 2147483646 w 16581"/>
              <a:gd name="T115" fmla="*/ 2147483646 h 15590"/>
              <a:gd name="T116" fmla="*/ 2147483646 w 16581"/>
              <a:gd name="T117" fmla="*/ 2147483646 h 1559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6581"/>
              <a:gd name="T178" fmla="*/ 0 h 15590"/>
              <a:gd name="T179" fmla="*/ 16581 w 16581"/>
              <a:gd name="T180" fmla="*/ 15590 h 15590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lnTo>
                  <a:pt x="13096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lnTo>
                  <a:pt x="3155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lnTo>
                  <a:pt x="8181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lnTo>
                  <a:pt x="8291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lnTo>
                  <a:pt x="649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3" name="Shape 172"/>
          <p:cNvSpPr>
            <a:spLocks/>
          </p:cNvSpPr>
          <p:nvPr/>
        </p:nvSpPr>
        <p:spPr bwMode="auto">
          <a:xfrm>
            <a:off x="1347788" y="4248150"/>
            <a:ext cx="598487" cy="942975"/>
          </a:xfrm>
          <a:custGeom>
            <a:avLst/>
            <a:gdLst>
              <a:gd name="T0" fmla="*/ 2147483646 w 9391"/>
              <a:gd name="T1" fmla="*/ 2147483646 h 11079"/>
              <a:gd name="T2" fmla="*/ 2147483646 w 9391"/>
              <a:gd name="T3" fmla="*/ 2147483646 h 11079"/>
              <a:gd name="T4" fmla="*/ 2147483646 w 9391"/>
              <a:gd name="T5" fmla="*/ 2147483646 h 11079"/>
              <a:gd name="T6" fmla="*/ 2147483646 w 9391"/>
              <a:gd name="T7" fmla="*/ 2147483646 h 11079"/>
              <a:gd name="T8" fmla="*/ 2147483646 w 9391"/>
              <a:gd name="T9" fmla="*/ 2147483646 h 11079"/>
              <a:gd name="T10" fmla="*/ 2147483646 w 9391"/>
              <a:gd name="T11" fmla="*/ 2147483646 h 11079"/>
              <a:gd name="T12" fmla="*/ 2147483646 w 9391"/>
              <a:gd name="T13" fmla="*/ 2147483646 h 11079"/>
              <a:gd name="T14" fmla="*/ 2147483646 w 9391"/>
              <a:gd name="T15" fmla="*/ 2147483646 h 11079"/>
              <a:gd name="T16" fmla="*/ 2147483646 w 9391"/>
              <a:gd name="T17" fmla="*/ 2147483646 h 11079"/>
              <a:gd name="T18" fmla="*/ 2147483646 w 9391"/>
              <a:gd name="T19" fmla="*/ 2147483646 h 11079"/>
              <a:gd name="T20" fmla="*/ 2147483646 w 9391"/>
              <a:gd name="T21" fmla="*/ 2147483646 h 11079"/>
              <a:gd name="T22" fmla="*/ 2147483646 w 9391"/>
              <a:gd name="T23" fmla="*/ 2147483646 h 11079"/>
              <a:gd name="T24" fmla="*/ 2147483646 w 9391"/>
              <a:gd name="T25" fmla="*/ 2147483646 h 11079"/>
              <a:gd name="T26" fmla="*/ 2147483646 w 9391"/>
              <a:gd name="T27" fmla="*/ 2147483646 h 11079"/>
              <a:gd name="T28" fmla="*/ 2147483646 w 9391"/>
              <a:gd name="T29" fmla="*/ 2147483646 h 11079"/>
              <a:gd name="T30" fmla="*/ 2147483646 w 9391"/>
              <a:gd name="T31" fmla="*/ 2147483646 h 11079"/>
              <a:gd name="T32" fmla="*/ 2147483646 w 9391"/>
              <a:gd name="T33" fmla="*/ 2147483646 h 11079"/>
              <a:gd name="T34" fmla="*/ 2147483646 w 9391"/>
              <a:gd name="T35" fmla="*/ 2147483646 h 11079"/>
              <a:gd name="T36" fmla="*/ 2147483646 w 9391"/>
              <a:gd name="T37" fmla="*/ 2147483646 h 11079"/>
              <a:gd name="T38" fmla="*/ 2147483646 w 9391"/>
              <a:gd name="T39" fmla="*/ 2147483646 h 11079"/>
              <a:gd name="T40" fmla="*/ 2147483646 w 9391"/>
              <a:gd name="T41" fmla="*/ 2147483646 h 11079"/>
              <a:gd name="T42" fmla="*/ 2147483646 w 9391"/>
              <a:gd name="T43" fmla="*/ 2147483646 h 11079"/>
              <a:gd name="T44" fmla="*/ 2147483646 w 9391"/>
              <a:gd name="T45" fmla="*/ 2147483646 h 11079"/>
              <a:gd name="T46" fmla="*/ 2147483646 w 9391"/>
              <a:gd name="T47" fmla="*/ 2147483646 h 11079"/>
              <a:gd name="T48" fmla="*/ 2147483646 w 9391"/>
              <a:gd name="T49" fmla="*/ 2147483646 h 11079"/>
              <a:gd name="T50" fmla="*/ 2147483646 w 9391"/>
              <a:gd name="T51" fmla="*/ 2147483646 h 11079"/>
              <a:gd name="T52" fmla="*/ 2147483646 w 9391"/>
              <a:gd name="T53" fmla="*/ 2147483646 h 11079"/>
              <a:gd name="T54" fmla="*/ 2147483646 w 9391"/>
              <a:gd name="T55" fmla="*/ 2147483646 h 11079"/>
              <a:gd name="T56" fmla="*/ 2147483646 w 9391"/>
              <a:gd name="T57" fmla="*/ 2147483646 h 11079"/>
              <a:gd name="T58" fmla="*/ 2147483646 w 9391"/>
              <a:gd name="T59" fmla="*/ 2147483646 h 11079"/>
              <a:gd name="T60" fmla="*/ 2147483646 w 9391"/>
              <a:gd name="T61" fmla="*/ 2147483646 h 11079"/>
              <a:gd name="T62" fmla="*/ 2147483646 w 9391"/>
              <a:gd name="T63" fmla="*/ 2147483646 h 11079"/>
              <a:gd name="T64" fmla="*/ 2147483646 w 9391"/>
              <a:gd name="T65" fmla="*/ 2147483646 h 11079"/>
              <a:gd name="T66" fmla="*/ 2147483646 w 9391"/>
              <a:gd name="T67" fmla="*/ 2147483646 h 11079"/>
              <a:gd name="T68" fmla="*/ 0 w 9391"/>
              <a:gd name="T69" fmla="*/ 2147483646 h 11079"/>
              <a:gd name="T70" fmla="*/ 2147483646 w 9391"/>
              <a:gd name="T71" fmla="*/ 2147483646 h 11079"/>
              <a:gd name="T72" fmla="*/ 2147483646 w 9391"/>
              <a:gd name="T73" fmla="*/ 2147483646 h 11079"/>
              <a:gd name="T74" fmla="*/ 2147483646 w 9391"/>
              <a:gd name="T75" fmla="*/ 2147483646 h 11079"/>
              <a:gd name="T76" fmla="*/ 2147483646 w 9391"/>
              <a:gd name="T77" fmla="*/ 2147483646 h 11079"/>
              <a:gd name="T78" fmla="*/ 2147483646 w 9391"/>
              <a:gd name="T79" fmla="*/ 2147483646 h 11079"/>
              <a:gd name="T80" fmla="*/ 2147483646 w 9391"/>
              <a:gd name="T81" fmla="*/ 2147483646 h 11079"/>
              <a:gd name="T82" fmla="*/ 2147483646 w 9391"/>
              <a:gd name="T83" fmla="*/ 2147483646 h 11079"/>
              <a:gd name="T84" fmla="*/ 2147483646 w 9391"/>
              <a:gd name="T85" fmla="*/ 2147483646 h 11079"/>
              <a:gd name="T86" fmla="*/ 2147483646 w 9391"/>
              <a:gd name="T87" fmla="*/ 2147483646 h 11079"/>
              <a:gd name="T88" fmla="*/ 2147483646 w 9391"/>
              <a:gd name="T89" fmla="*/ 2147483646 h 11079"/>
              <a:gd name="T90" fmla="*/ 2147483646 w 9391"/>
              <a:gd name="T91" fmla="*/ 2147483646 h 11079"/>
              <a:gd name="T92" fmla="*/ 2147483646 w 9391"/>
              <a:gd name="T93" fmla="*/ 2147483646 h 11079"/>
              <a:gd name="T94" fmla="*/ 2147483646 w 9391"/>
              <a:gd name="T95" fmla="*/ 2147483646 h 11079"/>
              <a:gd name="T96" fmla="*/ 2147483646 w 9391"/>
              <a:gd name="T97" fmla="*/ 2147483646 h 11079"/>
              <a:gd name="T98" fmla="*/ 2147483646 w 9391"/>
              <a:gd name="T99" fmla="*/ 2147483646 h 11079"/>
              <a:gd name="T100" fmla="*/ 2147483646 w 9391"/>
              <a:gd name="T101" fmla="*/ 2147483646 h 11079"/>
              <a:gd name="T102" fmla="*/ 2147483646 w 9391"/>
              <a:gd name="T103" fmla="*/ 2147483646 h 11079"/>
              <a:gd name="T104" fmla="*/ 2147483646 w 9391"/>
              <a:gd name="T105" fmla="*/ 2147483646 h 11079"/>
              <a:gd name="T106" fmla="*/ 2147483646 w 9391"/>
              <a:gd name="T107" fmla="*/ 2147483646 h 11079"/>
              <a:gd name="T108" fmla="*/ 2147483646 w 9391"/>
              <a:gd name="T109" fmla="*/ 2147483646 h 11079"/>
              <a:gd name="T110" fmla="*/ 2147483646 w 9391"/>
              <a:gd name="T111" fmla="*/ 2147483646 h 11079"/>
              <a:gd name="T112" fmla="*/ 2147483646 w 9391"/>
              <a:gd name="T113" fmla="*/ 0 h 11079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9391"/>
              <a:gd name="T172" fmla="*/ 0 h 11079"/>
              <a:gd name="T173" fmla="*/ 9391 w 9391"/>
              <a:gd name="T174" fmla="*/ 11079 h 11079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lnTo>
                  <a:pt x="4916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lnTo>
                  <a:pt x="5209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lnTo>
                  <a:pt x="4696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4" name="Shape 173"/>
          <p:cNvSpPr>
            <a:spLocks/>
          </p:cNvSpPr>
          <p:nvPr/>
        </p:nvSpPr>
        <p:spPr bwMode="auto">
          <a:xfrm>
            <a:off x="2681288" y="6418263"/>
            <a:ext cx="817562" cy="419100"/>
          </a:xfrm>
          <a:custGeom>
            <a:avLst/>
            <a:gdLst>
              <a:gd name="T0" fmla="*/ 2147483646 w 16325"/>
              <a:gd name="T1" fmla="*/ 2147483646 h 6274"/>
              <a:gd name="T2" fmla="*/ 2147483646 w 16325"/>
              <a:gd name="T3" fmla="*/ 2147483646 h 6274"/>
              <a:gd name="T4" fmla="*/ 2147483646 w 16325"/>
              <a:gd name="T5" fmla="*/ 2147483646 h 6274"/>
              <a:gd name="T6" fmla="*/ 2147483646 w 16325"/>
              <a:gd name="T7" fmla="*/ 2147483646 h 6274"/>
              <a:gd name="T8" fmla="*/ 2147483646 w 16325"/>
              <a:gd name="T9" fmla="*/ 2147483646 h 6274"/>
              <a:gd name="T10" fmla="*/ 2147483646 w 16325"/>
              <a:gd name="T11" fmla="*/ 2147483646 h 6274"/>
              <a:gd name="T12" fmla="*/ 2147483646 w 16325"/>
              <a:gd name="T13" fmla="*/ 2147483646 h 6274"/>
              <a:gd name="T14" fmla="*/ 2147483646 w 16325"/>
              <a:gd name="T15" fmla="*/ 2147483646 h 6274"/>
              <a:gd name="T16" fmla="*/ 2147483646 w 16325"/>
              <a:gd name="T17" fmla="*/ 19972714 h 6274"/>
              <a:gd name="T18" fmla="*/ 2147483646 w 16325"/>
              <a:gd name="T19" fmla="*/ 2147483646 h 6274"/>
              <a:gd name="T20" fmla="*/ 2147483646 w 16325"/>
              <a:gd name="T21" fmla="*/ 2147483646 h 6274"/>
              <a:gd name="T22" fmla="*/ 2147483646 w 16325"/>
              <a:gd name="T23" fmla="*/ 2147483646 h 6274"/>
              <a:gd name="T24" fmla="*/ 2147483646 w 16325"/>
              <a:gd name="T25" fmla="*/ 2147483646 h 6274"/>
              <a:gd name="T26" fmla="*/ 2147483646 w 16325"/>
              <a:gd name="T27" fmla="*/ 2147483646 h 6274"/>
              <a:gd name="T28" fmla="*/ 2147483646 w 16325"/>
              <a:gd name="T29" fmla="*/ 2147483646 h 6274"/>
              <a:gd name="T30" fmla="*/ 2147483646 w 16325"/>
              <a:gd name="T31" fmla="*/ 2147483646 h 6274"/>
              <a:gd name="T32" fmla="*/ 2147483646 w 16325"/>
              <a:gd name="T33" fmla="*/ 2147483646 h 6274"/>
              <a:gd name="T34" fmla="*/ 2147483646 w 16325"/>
              <a:gd name="T35" fmla="*/ 2147483646 h 6274"/>
              <a:gd name="T36" fmla="*/ 2147483646 w 16325"/>
              <a:gd name="T37" fmla="*/ 2147483646 h 6274"/>
              <a:gd name="T38" fmla="*/ 2147483646 w 16325"/>
              <a:gd name="T39" fmla="*/ 2147483646 h 6274"/>
              <a:gd name="T40" fmla="*/ 2147483646 w 16325"/>
              <a:gd name="T41" fmla="*/ 2147483646 h 6274"/>
              <a:gd name="T42" fmla="*/ 2147483646 w 16325"/>
              <a:gd name="T43" fmla="*/ 2147483646 h 6274"/>
              <a:gd name="T44" fmla="*/ 2147483646 w 16325"/>
              <a:gd name="T45" fmla="*/ 2147483646 h 6274"/>
              <a:gd name="T46" fmla="*/ 2147483646 w 16325"/>
              <a:gd name="T47" fmla="*/ 2147483646 h 6274"/>
              <a:gd name="T48" fmla="*/ 2147483646 w 16325"/>
              <a:gd name="T49" fmla="*/ 2147483646 h 6274"/>
              <a:gd name="T50" fmla="*/ 2147483646 w 16325"/>
              <a:gd name="T51" fmla="*/ 2147483646 h 6274"/>
              <a:gd name="T52" fmla="*/ 2147483646 w 16325"/>
              <a:gd name="T53" fmla="*/ 2147483646 h 6274"/>
              <a:gd name="T54" fmla="*/ 2147483646 w 16325"/>
              <a:gd name="T55" fmla="*/ 2147483646 h 6274"/>
              <a:gd name="T56" fmla="*/ 2147483646 w 16325"/>
              <a:gd name="T57" fmla="*/ 2147483646 h 6274"/>
              <a:gd name="T58" fmla="*/ 2147483646 w 16325"/>
              <a:gd name="T59" fmla="*/ 2147483646 h 6274"/>
              <a:gd name="T60" fmla="*/ 2147483646 w 16325"/>
              <a:gd name="T61" fmla="*/ 2147483646 h 6274"/>
              <a:gd name="T62" fmla="*/ 2147483646 w 16325"/>
              <a:gd name="T63" fmla="*/ 2147483646 h 6274"/>
              <a:gd name="T64" fmla="*/ 2147483646 w 16325"/>
              <a:gd name="T65" fmla="*/ 2147483646 h 6274"/>
              <a:gd name="T66" fmla="*/ 2147483646 w 16325"/>
              <a:gd name="T67" fmla="*/ 2147483646 h 6274"/>
              <a:gd name="T68" fmla="*/ 2147483646 w 16325"/>
              <a:gd name="T69" fmla="*/ 2147483646 h 6274"/>
              <a:gd name="T70" fmla="*/ 2147483646 w 16325"/>
              <a:gd name="T71" fmla="*/ 2147483646 h 6274"/>
              <a:gd name="T72" fmla="*/ 2147483646 w 16325"/>
              <a:gd name="T73" fmla="*/ 2147483646 h 6274"/>
              <a:gd name="T74" fmla="*/ 2147483646 w 16325"/>
              <a:gd name="T75" fmla="*/ 2147483646 h 6274"/>
              <a:gd name="T76" fmla="*/ 2147483646 w 16325"/>
              <a:gd name="T77" fmla="*/ 2147483646 h 6274"/>
              <a:gd name="T78" fmla="*/ 2147483646 w 16325"/>
              <a:gd name="T79" fmla="*/ 2147483646 h 6274"/>
              <a:gd name="T80" fmla="*/ 2147483646 w 16325"/>
              <a:gd name="T81" fmla="*/ 2147483646 h 6274"/>
              <a:gd name="T82" fmla="*/ 239024029 w 16325"/>
              <a:gd name="T83" fmla="*/ 2147483646 h 6274"/>
              <a:gd name="T84" fmla="*/ 930975603 w 16325"/>
              <a:gd name="T85" fmla="*/ 2147483646 h 6274"/>
              <a:gd name="T86" fmla="*/ 2147483646 w 16325"/>
              <a:gd name="T87" fmla="*/ 2147483646 h 6274"/>
              <a:gd name="T88" fmla="*/ 2147483646 w 16325"/>
              <a:gd name="T89" fmla="*/ 2147483646 h 6274"/>
              <a:gd name="T90" fmla="*/ 2147483646 w 16325"/>
              <a:gd name="T91" fmla="*/ 2147483646 h 6274"/>
              <a:gd name="T92" fmla="*/ 2147483646 w 16325"/>
              <a:gd name="T93" fmla="*/ 2147483646 h 6274"/>
              <a:gd name="T94" fmla="*/ 2147483646 w 16325"/>
              <a:gd name="T95" fmla="*/ 2147483646 h 6274"/>
              <a:gd name="T96" fmla="*/ 2147483646 w 16325"/>
              <a:gd name="T97" fmla="*/ 2147483646 h 6274"/>
              <a:gd name="T98" fmla="*/ 2147483646 w 16325"/>
              <a:gd name="T99" fmla="*/ 2147483646 h 6274"/>
              <a:gd name="T100" fmla="*/ 2147483646 w 16325"/>
              <a:gd name="T101" fmla="*/ 2147483646 h 6274"/>
              <a:gd name="T102" fmla="*/ 2147483646 w 16325"/>
              <a:gd name="T103" fmla="*/ 2147483646 h 6274"/>
              <a:gd name="T104" fmla="*/ 2147483646 w 16325"/>
              <a:gd name="T105" fmla="*/ 2147483646 h 6274"/>
              <a:gd name="T106" fmla="*/ 2147483646 w 16325"/>
              <a:gd name="T107" fmla="*/ 2147483646 h 6274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16325"/>
              <a:gd name="T163" fmla="*/ 0 h 6274"/>
              <a:gd name="T164" fmla="*/ 16325 w 16325"/>
              <a:gd name="T165" fmla="*/ 6274 h 6274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lnTo>
                  <a:pt x="14710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lnTo>
                  <a:pt x="6787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lnTo>
                  <a:pt x="2715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5" name="Shape 174"/>
          <p:cNvSpPr>
            <a:spLocks/>
          </p:cNvSpPr>
          <p:nvPr/>
        </p:nvSpPr>
        <p:spPr bwMode="auto">
          <a:xfrm>
            <a:off x="7146925" y="6011863"/>
            <a:ext cx="1039813" cy="974725"/>
          </a:xfrm>
          <a:custGeom>
            <a:avLst/>
            <a:gdLst>
              <a:gd name="T0" fmla="*/ 2147483646 w 20800"/>
              <a:gd name="T1" fmla="*/ 2147483646 h 14600"/>
              <a:gd name="T2" fmla="*/ 2147483646 w 20800"/>
              <a:gd name="T3" fmla="*/ 2147483646 h 14600"/>
              <a:gd name="T4" fmla="*/ 2147483646 w 20800"/>
              <a:gd name="T5" fmla="*/ 2147483646 h 14600"/>
              <a:gd name="T6" fmla="*/ 2147483646 w 20800"/>
              <a:gd name="T7" fmla="*/ 2147483646 h 14600"/>
              <a:gd name="T8" fmla="*/ 2147483646 w 20800"/>
              <a:gd name="T9" fmla="*/ 2147483646 h 14600"/>
              <a:gd name="T10" fmla="*/ 2147483646 w 20800"/>
              <a:gd name="T11" fmla="*/ 2147483646 h 14600"/>
              <a:gd name="T12" fmla="*/ 2147483646 w 20800"/>
              <a:gd name="T13" fmla="*/ 2147483646 h 14600"/>
              <a:gd name="T14" fmla="*/ 2147483646 w 20800"/>
              <a:gd name="T15" fmla="*/ 2147483646 h 14600"/>
              <a:gd name="T16" fmla="*/ 2147483646 w 20800"/>
              <a:gd name="T17" fmla="*/ 2147483646 h 14600"/>
              <a:gd name="T18" fmla="*/ 2147483646 w 20800"/>
              <a:gd name="T19" fmla="*/ 2147483646 h 14600"/>
              <a:gd name="T20" fmla="*/ 2147483646 w 20800"/>
              <a:gd name="T21" fmla="*/ 2147483646 h 14600"/>
              <a:gd name="T22" fmla="*/ 2147483646 w 20800"/>
              <a:gd name="T23" fmla="*/ 2147483646 h 14600"/>
              <a:gd name="T24" fmla="*/ 2147483646 w 20800"/>
              <a:gd name="T25" fmla="*/ 2147483646 h 14600"/>
              <a:gd name="T26" fmla="*/ 2147483646 w 20800"/>
              <a:gd name="T27" fmla="*/ 2147483646 h 14600"/>
              <a:gd name="T28" fmla="*/ 2147483646 w 20800"/>
              <a:gd name="T29" fmla="*/ 2147483646 h 14600"/>
              <a:gd name="T30" fmla="*/ 2147483646 w 20800"/>
              <a:gd name="T31" fmla="*/ 734995058 h 14600"/>
              <a:gd name="T32" fmla="*/ 2147483646 w 20800"/>
              <a:gd name="T33" fmla="*/ 2147483646 h 14600"/>
              <a:gd name="T34" fmla="*/ 462126291 w 20800"/>
              <a:gd name="T35" fmla="*/ 2147483646 h 14600"/>
              <a:gd name="T36" fmla="*/ 2147483646 w 20800"/>
              <a:gd name="T37" fmla="*/ 2147483646 h 14600"/>
              <a:gd name="T38" fmla="*/ 2147483646 w 20800"/>
              <a:gd name="T39" fmla="*/ 2147483646 h 14600"/>
              <a:gd name="T40" fmla="*/ 2147483646 w 20800"/>
              <a:gd name="T41" fmla="*/ 2147483646 h 14600"/>
              <a:gd name="T42" fmla="*/ 2147483646 w 20800"/>
              <a:gd name="T43" fmla="*/ 2147483646 h 14600"/>
              <a:gd name="T44" fmla="*/ 2147483646 w 20800"/>
              <a:gd name="T45" fmla="*/ 2147483646 h 14600"/>
              <a:gd name="T46" fmla="*/ 2147483646 w 20800"/>
              <a:gd name="T47" fmla="*/ 2147483646 h 14600"/>
              <a:gd name="T48" fmla="*/ 2147483646 w 20800"/>
              <a:gd name="T49" fmla="*/ 2147483646 h 14600"/>
              <a:gd name="T50" fmla="*/ 2147483646 w 20800"/>
              <a:gd name="T51" fmla="*/ 2147483646 h 14600"/>
              <a:gd name="T52" fmla="*/ 2147483646 w 20800"/>
              <a:gd name="T53" fmla="*/ 2147483646 h 14600"/>
              <a:gd name="T54" fmla="*/ 2147483646 w 20800"/>
              <a:gd name="T55" fmla="*/ 2147483646 h 14600"/>
              <a:gd name="T56" fmla="*/ 2147483646 w 20800"/>
              <a:gd name="T57" fmla="*/ 2147483646 h 14600"/>
              <a:gd name="T58" fmla="*/ 2147483646 w 20800"/>
              <a:gd name="T59" fmla="*/ 2147483646 h 14600"/>
              <a:gd name="T60" fmla="*/ 2147483646 w 20800"/>
              <a:gd name="T61" fmla="*/ 2147483646 h 14600"/>
              <a:gd name="T62" fmla="*/ 2147483646 w 20800"/>
              <a:gd name="T63" fmla="*/ 2147483646 h 14600"/>
              <a:gd name="T64" fmla="*/ 2147483646 w 20800"/>
              <a:gd name="T65" fmla="*/ 2147483646 h 14600"/>
              <a:gd name="T66" fmla="*/ 2147483646 w 20800"/>
              <a:gd name="T67" fmla="*/ 2147483646 h 14600"/>
              <a:gd name="T68" fmla="*/ 2147483646 w 20800"/>
              <a:gd name="T69" fmla="*/ 2147483646 h 14600"/>
              <a:gd name="T70" fmla="*/ 2147483646 w 20800"/>
              <a:gd name="T71" fmla="*/ 2147483646 h 14600"/>
              <a:gd name="T72" fmla="*/ 2147483646 w 20800"/>
              <a:gd name="T73" fmla="*/ 2147483646 h 14600"/>
              <a:gd name="T74" fmla="*/ 2147483646 w 20800"/>
              <a:gd name="T75" fmla="*/ 2147483646 h 14600"/>
              <a:gd name="T76" fmla="*/ 2147483646 w 20800"/>
              <a:gd name="T77" fmla="*/ 2147483646 h 14600"/>
              <a:gd name="T78" fmla="*/ 2147483646 w 20800"/>
              <a:gd name="T79" fmla="*/ 2147483646 h 14600"/>
              <a:gd name="T80" fmla="*/ 2147483646 w 20800"/>
              <a:gd name="T81" fmla="*/ 2147483646 h 14600"/>
              <a:gd name="T82" fmla="*/ 2147483646 w 20800"/>
              <a:gd name="T83" fmla="*/ 2147483646 h 14600"/>
              <a:gd name="T84" fmla="*/ 2147483646 w 20800"/>
              <a:gd name="T85" fmla="*/ 2147483646 h 14600"/>
              <a:gd name="T86" fmla="*/ 2147483646 w 20800"/>
              <a:gd name="T87" fmla="*/ 2147483646 h 14600"/>
              <a:gd name="T88" fmla="*/ 2147483646 w 20800"/>
              <a:gd name="T89" fmla="*/ 2147483646 h 14600"/>
              <a:gd name="T90" fmla="*/ 2147483646 w 20800"/>
              <a:gd name="T91" fmla="*/ 2147483646 h 14600"/>
              <a:gd name="T92" fmla="*/ 2147483646 w 20800"/>
              <a:gd name="T93" fmla="*/ 2147483646 h 14600"/>
              <a:gd name="T94" fmla="*/ 2147483646 w 20800"/>
              <a:gd name="T95" fmla="*/ 2147483646 h 14600"/>
              <a:gd name="T96" fmla="*/ 2147483646 w 20800"/>
              <a:gd name="T97" fmla="*/ 2147483646 h 14600"/>
              <a:gd name="T98" fmla="*/ 2147483646 w 20800"/>
              <a:gd name="T99" fmla="*/ 2147483646 h 14600"/>
              <a:gd name="T100" fmla="*/ 2147483646 w 20800"/>
              <a:gd name="T101" fmla="*/ 2147483646 h 14600"/>
              <a:gd name="T102" fmla="*/ 2147483646 w 20800"/>
              <a:gd name="T103" fmla="*/ 2147483646 h 14600"/>
              <a:gd name="T104" fmla="*/ 2147483646 w 20800"/>
              <a:gd name="T105" fmla="*/ 2147483646 h 14600"/>
              <a:gd name="T106" fmla="*/ 2147483646 w 20800"/>
              <a:gd name="T107" fmla="*/ 2147483646 h 14600"/>
              <a:gd name="T108" fmla="*/ 2147483646 w 20800"/>
              <a:gd name="T109" fmla="*/ 2147483646 h 14600"/>
              <a:gd name="T110" fmla="*/ 2147483646 w 20800"/>
              <a:gd name="T111" fmla="*/ 2147483646 h 14600"/>
              <a:gd name="T112" fmla="*/ 2147483646 w 20800"/>
              <a:gd name="T113" fmla="*/ 2147483646 h 14600"/>
              <a:gd name="T114" fmla="*/ 2147483646 w 20800"/>
              <a:gd name="T115" fmla="*/ 2147483646 h 14600"/>
              <a:gd name="T116" fmla="*/ 2147483646 w 20800"/>
              <a:gd name="T117" fmla="*/ 2147483646 h 14600"/>
              <a:gd name="T118" fmla="*/ 2147483646 w 20800"/>
              <a:gd name="T119" fmla="*/ 2147483646 h 14600"/>
              <a:gd name="T120" fmla="*/ 2147483646 w 20800"/>
              <a:gd name="T121" fmla="*/ 2147483646 h 14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20800"/>
              <a:gd name="T184" fmla="*/ 0 h 14600"/>
              <a:gd name="T185" fmla="*/ 20800 w 20800"/>
              <a:gd name="T186" fmla="*/ 14600 h 14600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lnTo>
                  <a:pt x="1505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lnTo>
                  <a:pt x="788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lnTo>
                  <a:pt x="495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lnTo>
                  <a:pt x="15114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lnTo>
                  <a:pt x="1999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lnTo>
                  <a:pt x="1665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lnTo>
                  <a:pt x="1485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6" name="Shape 175"/>
          <p:cNvSpPr>
            <a:spLocks/>
          </p:cNvSpPr>
          <p:nvPr/>
        </p:nvSpPr>
        <p:spPr bwMode="auto">
          <a:xfrm>
            <a:off x="7146925" y="4138613"/>
            <a:ext cx="684213" cy="962025"/>
          </a:xfrm>
          <a:custGeom>
            <a:avLst/>
            <a:gdLst>
              <a:gd name="T0" fmla="*/ 2147483646 w 13683"/>
              <a:gd name="T1" fmla="*/ 2147483646 h 14417"/>
              <a:gd name="T2" fmla="*/ 2147483646 w 13683"/>
              <a:gd name="T3" fmla="*/ 2147483646 h 14417"/>
              <a:gd name="T4" fmla="*/ 2147483646 w 13683"/>
              <a:gd name="T5" fmla="*/ 2147483646 h 14417"/>
              <a:gd name="T6" fmla="*/ 2147483646 w 13683"/>
              <a:gd name="T7" fmla="*/ 2147483646 h 14417"/>
              <a:gd name="T8" fmla="*/ 2147483646 w 13683"/>
              <a:gd name="T9" fmla="*/ 2147483646 h 14417"/>
              <a:gd name="T10" fmla="*/ 2147483646 w 13683"/>
              <a:gd name="T11" fmla="*/ 2147483646 h 14417"/>
              <a:gd name="T12" fmla="*/ 2147483646 w 13683"/>
              <a:gd name="T13" fmla="*/ 2147483646 h 14417"/>
              <a:gd name="T14" fmla="*/ 2147483646 w 13683"/>
              <a:gd name="T15" fmla="*/ 2147483646 h 14417"/>
              <a:gd name="T16" fmla="*/ 2147483646 w 13683"/>
              <a:gd name="T17" fmla="*/ 2147483646 h 14417"/>
              <a:gd name="T18" fmla="*/ 2147483646 w 13683"/>
              <a:gd name="T19" fmla="*/ 2147483646 h 14417"/>
              <a:gd name="T20" fmla="*/ 2147483646 w 13683"/>
              <a:gd name="T21" fmla="*/ 2147483646 h 14417"/>
              <a:gd name="T22" fmla="*/ 2147483646 w 13683"/>
              <a:gd name="T23" fmla="*/ 2147483646 h 14417"/>
              <a:gd name="T24" fmla="*/ 2147483646 w 13683"/>
              <a:gd name="T25" fmla="*/ 2147483646 h 14417"/>
              <a:gd name="T26" fmla="*/ 2147483646 w 13683"/>
              <a:gd name="T27" fmla="*/ 2147483646 h 14417"/>
              <a:gd name="T28" fmla="*/ 2147483646 w 13683"/>
              <a:gd name="T29" fmla="*/ 2147483646 h 14417"/>
              <a:gd name="T30" fmla="*/ 2147483646 w 13683"/>
              <a:gd name="T31" fmla="*/ 2147483646 h 14417"/>
              <a:gd name="T32" fmla="*/ 2147483646 w 13683"/>
              <a:gd name="T33" fmla="*/ 2147483646 h 14417"/>
              <a:gd name="T34" fmla="*/ 2147483646 w 13683"/>
              <a:gd name="T35" fmla="*/ 2147483646 h 14417"/>
              <a:gd name="T36" fmla="*/ 2147483646 w 13683"/>
              <a:gd name="T37" fmla="*/ 2147483646 h 14417"/>
              <a:gd name="T38" fmla="*/ 2147483646 w 13683"/>
              <a:gd name="T39" fmla="*/ 2147483646 h 14417"/>
              <a:gd name="T40" fmla="*/ 2147483646 w 13683"/>
              <a:gd name="T41" fmla="*/ 2147483646 h 14417"/>
              <a:gd name="T42" fmla="*/ 2147483646 w 13683"/>
              <a:gd name="T43" fmla="*/ 2147483646 h 14417"/>
              <a:gd name="T44" fmla="*/ 2147483646 w 13683"/>
              <a:gd name="T45" fmla="*/ 2147483646 h 14417"/>
              <a:gd name="T46" fmla="*/ 2147483646 w 13683"/>
              <a:gd name="T47" fmla="*/ 2147483646 h 14417"/>
              <a:gd name="T48" fmla="*/ 2147483646 w 13683"/>
              <a:gd name="T49" fmla="*/ 2147483646 h 14417"/>
              <a:gd name="T50" fmla="*/ 2147483646 w 13683"/>
              <a:gd name="T51" fmla="*/ 2147483646 h 14417"/>
              <a:gd name="T52" fmla="*/ 2147483646 w 13683"/>
              <a:gd name="T53" fmla="*/ 2147483646 h 14417"/>
              <a:gd name="T54" fmla="*/ 2147483646 w 13683"/>
              <a:gd name="T55" fmla="*/ 2147483646 h 14417"/>
              <a:gd name="T56" fmla="*/ 2147483646 w 13683"/>
              <a:gd name="T57" fmla="*/ 2147483646 h 14417"/>
              <a:gd name="T58" fmla="*/ 2147483646 w 13683"/>
              <a:gd name="T59" fmla="*/ 2147483646 h 14417"/>
              <a:gd name="T60" fmla="*/ 2147483646 w 13683"/>
              <a:gd name="T61" fmla="*/ 2147483646 h 14417"/>
              <a:gd name="T62" fmla="*/ 2147483646 w 13683"/>
              <a:gd name="T63" fmla="*/ 2147483646 h 14417"/>
              <a:gd name="T64" fmla="*/ 2147483646 w 13683"/>
              <a:gd name="T65" fmla="*/ 2147483646 h 14417"/>
              <a:gd name="T66" fmla="*/ 2147483646 w 13683"/>
              <a:gd name="T67" fmla="*/ 2147483646 h 14417"/>
              <a:gd name="T68" fmla="*/ 2147483646 w 13683"/>
              <a:gd name="T69" fmla="*/ 2147483646 h 14417"/>
              <a:gd name="T70" fmla="*/ 2147483646 w 13683"/>
              <a:gd name="T71" fmla="*/ 2147483646 h 14417"/>
              <a:gd name="T72" fmla="*/ 2147483646 w 13683"/>
              <a:gd name="T73" fmla="*/ 2147483646 h 14417"/>
              <a:gd name="T74" fmla="*/ 2147483646 w 13683"/>
              <a:gd name="T75" fmla="*/ 2147483646 h 14417"/>
              <a:gd name="T76" fmla="*/ 2147483646 w 13683"/>
              <a:gd name="T77" fmla="*/ 2147483646 h 14417"/>
              <a:gd name="T78" fmla="*/ 456376522 w 13683"/>
              <a:gd name="T79" fmla="*/ 2147483646 h 14417"/>
              <a:gd name="T80" fmla="*/ 2147483646 w 13683"/>
              <a:gd name="T81" fmla="*/ 2147483646 h 14417"/>
              <a:gd name="T82" fmla="*/ 2147483646 w 13683"/>
              <a:gd name="T83" fmla="*/ 2147483646 h 14417"/>
              <a:gd name="T84" fmla="*/ 2147483646 w 13683"/>
              <a:gd name="T85" fmla="*/ 2147483646 h 14417"/>
              <a:gd name="T86" fmla="*/ 2147483646 w 13683"/>
              <a:gd name="T87" fmla="*/ 2147483646 h 14417"/>
              <a:gd name="T88" fmla="*/ 2147483646 w 13683"/>
              <a:gd name="T89" fmla="*/ 2147483646 h 14417"/>
              <a:gd name="T90" fmla="*/ 2147483646 w 13683"/>
              <a:gd name="T91" fmla="*/ 2147483646 h 14417"/>
              <a:gd name="T92" fmla="*/ 2147483646 w 13683"/>
              <a:gd name="T93" fmla="*/ 2147483646 h 14417"/>
              <a:gd name="T94" fmla="*/ 2147483646 w 13683"/>
              <a:gd name="T95" fmla="*/ 2147483646 h 14417"/>
              <a:gd name="T96" fmla="*/ 2147483646 w 13683"/>
              <a:gd name="T97" fmla="*/ 2147483646 h 14417"/>
              <a:gd name="T98" fmla="*/ 2147483646 w 13683"/>
              <a:gd name="T99" fmla="*/ 2147483646 h 14417"/>
              <a:gd name="T100" fmla="*/ 2147483646 w 13683"/>
              <a:gd name="T101" fmla="*/ 2147483646 h 14417"/>
              <a:gd name="T102" fmla="*/ 2147483646 w 13683"/>
              <a:gd name="T103" fmla="*/ 2147483646 h 14417"/>
              <a:gd name="T104" fmla="*/ 2147483646 w 13683"/>
              <a:gd name="T105" fmla="*/ 2147483646 h 14417"/>
              <a:gd name="T106" fmla="*/ 2147483646 w 13683"/>
              <a:gd name="T107" fmla="*/ 2147483646 h 14417"/>
              <a:gd name="T108" fmla="*/ 2147483646 w 13683"/>
              <a:gd name="T109" fmla="*/ 2147483646 h 14417"/>
              <a:gd name="T110" fmla="*/ 2147483646 w 13683"/>
              <a:gd name="T111" fmla="*/ 2147483646 h 14417"/>
              <a:gd name="T112" fmla="*/ 2147483646 w 13683"/>
              <a:gd name="T113" fmla="*/ 2147483646 h 14417"/>
              <a:gd name="T114" fmla="*/ 2147483646 w 13683"/>
              <a:gd name="T115" fmla="*/ 2147483646 h 14417"/>
              <a:gd name="T116" fmla="*/ 2147483646 w 13683"/>
              <a:gd name="T117" fmla="*/ 2147483646 h 14417"/>
              <a:gd name="T118" fmla="*/ 2147483646 w 13683"/>
              <a:gd name="T119" fmla="*/ 2147483646 h 14417"/>
              <a:gd name="T120" fmla="*/ 2147483646 w 13683"/>
              <a:gd name="T121" fmla="*/ 2147483646 h 14417"/>
              <a:gd name="T122" fmla="*/ 2147483646 w 13683"/>
              <a:gd name="T123" fmla="*/ 2147483646 h 14417"/>
              <a:gd name="T124" fmla="*/ 2147483646 w 13683"/>
              <a:gd name="T125" fmla="*/ 733594810 h 14417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3683"/>
              <a:gd name="T190" fmla="*/ 0 h 14417"/>
              <a:gd name="T191" fmla="*/ 13683 w 13683"/>
              <a:gd name="T192" fmla="*/ 14417 h 14417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lnTo>
                  <a:pt x="9281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lnTo>
                  <a:pt x="8877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lnTo>
                  <a:pt x="2128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lnTo>
                  <a:pt x="561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lnTo>
                  <a:pt x="8730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lnTo>
                  <a:pt x="4769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7" name="Shape 176"/>
          <p:cNvSpPr>
            <a:spLocks/>
          </p:cNvSpPr>
          <p:nvPr/>
        </p:nvSpPr>
        <p:spPr bwMode="auto">
          <a:xfrm>
            <a:off x="5262563" y="6305550"/>
            <a:ext cx="525462" cy="496888"/>
          </a:xfrm>
          <a:custGeom>
            <a:avLst/>
            <a:gdLst>
              <a:gd name="T0" fmla="*/ 2147483646 w 10492"/>
              <a:gd name="T1" fmla="*/ 2147483646 h 7447"/>
              <a:gd name="T2" fmla="*/ 2147483646 w 10492"/>
              <a:gd name="T3" fmla="*/ 2147483646 h 7447"/>
              <a:gd name="T4" fmla="*/ 2147483646 w 10492"/>
              <a:gd name="T5" fmla="*/ 2147483646 h 7447"/>
              <a:gd name="T6" fmla="*/ 2147483646 w 10492"/>
              <a:gd name="T7" fmla="*/ 2147483646 h 7447"/>
              <a:gd name="T8" fmla="*/ 2147483646 w 10492"/>
              <a:gd name="T9" fmla="*/ 2147483646 h 7447"/>
              <a:gd name="T10" fmla="*/ 2147483646 w 10492"/>
              <a:gd name="T11" fmla="*/ 2147483646 h 7447"/>
              <a:gd name="T12" fmla="*/ 2147483646 w 10492"/>
              <a:gd name="T13" fmla="*/ 2147483646 h 7447"/>
              <a:gd name="T14" fmla="*/ 2147483646 w 10492"/>
              <a:gd name="T15" fmla="*/ 2147483646 h 7447"/>
              <a:gd name="T16" fmla="*/ 2147483646 w 10492"/>
              <a:gd name="T17" fmla="*/ 2147483646 h 7447"/>
              <a:gd name="T18" fmla="*/ 2147483646 w 10492"/>
              <a:gd name="T19" fmla="*/ 2147483646 h 7447"/>
              <a:gd name="T20" fmla="*/ 2147483646 w 10492"/>
              <a:gd name="T21" fmla="*/ 2147483646 h 7447"/>
              <a:gd name="T22" fmla="*/ 2147483646 w 10492"/>
              <a:gd name="T23" fmla="*/ 2147483646 h 7447"/>
              <a:gd name="T24" fmla="*/ 2147483646 w 10492"/>
              <a:gd name="T25" fmla="*/ 2147483646 h 7447"/>
              <a:gd name="T26" fmla="*/ 2147483646 w 10492"/>
              <a:gd name="T27" fmla="*/ 2147483646 h 7447"/>
              <a:gd name="T28" fmla="*/ 2147483646 w 10492"/>
              <a:gd name="T29" fmla="*/ 2147483646 h 7447"/>
              <a:gd name="T30" fmla="*/ 2147483646 w 10492"/>
              <a:gd name="T31" fmla="*/ 2147483646 h 7447"/>
              <a:gd name="T32" fmla="*/ 2147483646 w 10492"/>
              <a:gd name="T33" fmla="*/ 2147483646 h 7447"/>
              <a:gd name="T34" fmla="*/ 2147483646 w 10492"/>
              <a:gd name="T35" fmla="*/ 2147483646 h 7447"/>
              <a:gd name="T36" fmla="*/ 2147483646 w 10492"/>
              <a:gd name="T37" fmla="*/ 2147483646 h 7447"/>
              <a:gd name="T38" fmla="*/ 2147483646 w 10492"/>
              <a:gd name="T39" fmla="*/ 2147483646 h 7447"/>
              <a:gd name="T40" fmla="*/ 2147483646 w 10492"/>
              <a:gd name="T41" fmla="*/ 2147483646 h 7447"/>
              <a:gd name="T42" fmla="*/ 2147483646 w 10492"/>
              <a:gd name="T43" fmla="*/ 2147483646 h 7447"/>
              <a:gd name="T44" fmla="*/ 2147483646 w 10492"/>
              <a:gd name="T45" fmla="*/ 733421033 h 7447"/>
              <a:gd name="T46" fmla="*/ 1849588378 w 10492"/>
              <a:gd name="T47" fmla="*/ 2147483646 h 7447"/>
              <a:gd name="T48" fmla="*/ 6280603 w 10492"/>
              <a:gd name="T49" fmla="*/ 2147483646 h 7447"/>
              <a:gd name="T50" fmla="*/ 1157562236 w 10492"/>
              <a:gd name="T51" fmla="*/ 2147483646 h 7447"/>
              <a:gd name="T52" fmla="*/ 2147483646 w 10492"/>
              <a:gd name="T53" fmla="*/ 2147483646 h 7447"/>
              <a:gd name="T54" fmla="*/ 2147483646 w 10492"/>
              <a:gd name="T55" fmla="*/ 2147483646 h 7447"/>
              <a:gd name="T56" fmla="*/ 2147483646 w 10492"/>
              <a:gd name="T57" fmla="*/ 2147483646 h 7447"/>
              <a:gd name="T58" fmla="*/ 2147483646 w 10492"/>
              <a:gd name="T59" fmla="*/ 2147483646 h 7447"/>
              <a:gd name="T60" fmla="*/ 2147483646 w 10492"/>
              <a:gd name="T61" fmla="*/ 2147483646 h 7447"/>
              <a:gd name="T62" fmla="*/ 2147483646 w 10492"/>
              <a:gd name="T63" fmla="*/ 2147483646 h 7447"/>
              <a:gd name="T64" fmla="*/ 2147483646 w 10492"/>
              <a:gd name="T65" fmla="*/ 2147483646 h 7447"/>
              <a:gd name="T66" fmla="*/ 2147483646 w 10492"/>
              <a:gd name="T67" fmla="*/ 2147483646 h 7447"/>
              <a:gd name="T68" fmla="*/ 2147483646 w 10492"/>
              <a:gd name="T69" fmla="*/ 2147483646 h 7447"/>
              <a:gd name="T70" fmla="*/ 2147483646 w 10492"/>
              <a:gd name="T71" fmla="*/ 2147483646 h 7447"/>
              <a:gd name="T72" fmla="*/ 2147483646 w 10492"/>
              <a:gd name="T73" fmla="*/ 2147483646 h 7447"/>
              <a:gd name="T74" fmla="*/ 2147483646 w 10492"/>
              <a:gd name="T75" fmla="*/ 2147483646 h 7447"/>
              <a:gd name="T76" fmla="*/ 2147483646 w 10492"/>
              <a:gd name="T77" fmla="*/ 2147483646 h 7447"/>
              <a:gd name="T78" fmla="*/ 2147483646 w 10492"/>
              <a:gd name="T79" fmla="*/ 2147483646 h 7447"/>
              <a:gd name="T80" fmla="*/ 2147483646 w 10492"/>
              <a:gd name="T81" fmla="*/ 2147483646 h 7447"/>
              <a:gd name="T82" fmla="*/ 2147483646 w 10492"/>
              <a:gd name="T83" fmla="*/ 2147483646 h 7447"/>
              <a:gd name="T84" fmla="*/ 2147483646 w 10492"/>
              <a:gd name="T85" fmla="*/ 2147483646 h 7447"/>
              <a:gd name="T86" fmla="*/ 2147483646 w 10492"/>
              <a:gd name="T87" fmla="*/ 2147483646 h 7447"/>
              <a:gd name="T88" fmla="*/ 2147483646 w 10492"/>
              <a:gd name="T89" fmla="*/ 1446937255 h 7447"/>
              <a:gd name="T90" fmla="*/ 2147483646 w 10492"/>
              <a:gd name="T91" fmla="*/ 0 h 7447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0492"/>
              <a:gd name="T139" fmla="*/ 0 h 7447"/>
              <a:gd name="T140" fmla="*/ 10492 w 10492"/>
              <a:gd name="T141" fmla="*/ 7447 h 7447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lnTo>
                  <a:pt x="7300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lnTo>
                  <a:pt x="95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8" name="Shape 177"/>
          <p:cNvSpPr>
            <a:spLocks/>
          </p:cNvSpPr>
          <p:nvPr/>
        </p:nvSpPr>
        <p:spPr bwMode="auto">
          <a:xfrm>
            <a:off x="8375650" y="6305550"/>
            <a:ext cx="509588" cy="433388"/>
          </a:xfrm>
          <a:custGeom>
            <a:avLst/>
            <a:gdLst>
              <a:gd name="T0" fmla="*/ 2147483646 w 10162"/>
              <a:gd name="T1" fmla="*/ 2147483646 h 6494"/>
              <a:gd name="T2" fmla="*/ 2147483646 w 10162"/>
              <a:gd name="T3" fmla="*/ 2147483646 h 6494"/>
              <a:gd name="T4" fmla="*/ 2147483646 w 10162"/>
              <a:gd name="T5" fmla="*/ 2147483646 h 6494"/>
              <a:gd name="T6" fmla="*/ 2147483646 w 10162"/>
              <a:gd name="T7" fmla="*/ 2147483646 h 6494"/>
              <a:gd name="T8" fmla="*/ 2147483646 w 10162"/>
              <a:gd name="T9" fmla="*/ 2147483646 h 6494"/>
              <a:gd name="T10" fmla="*/ 2147483646 w 10162"/>
              <a:gd name="T11" fmla="*/ 2147483646 h 6494"/>
              <a:gd name="T12" fmla="*/ 2147483646 w 10162"/>
              <a:gd name="T13" fmla="*/ 2147483646 h 6494"/>
              <a:gd name="T14" fmla="*/ 2147483646 w 10162"/>
              <a:gd name="T15" fmla="*/ 2147483646 h 6494"/>
              <a:gd name="T16" fmla="*/ 2147483646 w 10162"/>
              <a:gd name="T17" fmla="*/ 2147483646 h 6494"/>
              <a:gd name="T18" fmla="*/ 2147483646 w 10162"/>
              <a:gd name="T19" fmla="*/ 2147483646 h 6494"/>
              <a:gd name="T20" fmla="*/ 2147483646 w 10162"/>
              <a:gd name="T21" fmla="*/ 2147483646 h 6494"/>
              <a:gd name="T22" fmla="*/ 2147483646 w 10162"/>
              <a:gd name="T23" fmla="*/ 2147483646 h 6494"/>
              <a:gd name="T24" fmla="*/ 2147483646 w 10162"/>
              <a:gd name="T25" fmla="*/ 2147483646 h 6494"/>
              <a:gd name="T26" fmla="*/ 2147483646 w 10162"/>
              <a:gd name="T27" fmla="*/ 2147483646 h 6494"/>
              <a:gd name="T28" fmla="*/ 2147483646 w 10162"/>
              <a:gd name="T29" fmla="*/ 2147483646 h 6494"/>
              <a:gd name="T30" fmla="*/ 2147483646 w 10162"/>
              <a:gd name="T31" fmla="*/ 2147483646 h 6494"/>
              <a:gd name="T32" fmla="*/ 2147483646 w 10162"/>
              <a:gd name="T33" fmla="*/ 2147483646 h 6494"/>
              <a:gd name="T34" fmla="*/ 2147483646 w 10162"/>
              <a:gd name="T35" fmla="*/ 2147483646 h 6494"/>
              <a:gd name="T36" fmla="*/ 2147483646 w 10162"/>
              <a:gd name="T37" fmla="*/ 2147483646 h 6494"/>
              <a:gd name="T38" fmla="*/ 2147483646 w 10162"/>
              <a:gd name="T39" fmla="*/ 2147483646 h 6494"/>
              <a:gd name="T40" fmla="*/ 2147483646 w 10162"/>
              <a:gd name="T41" fmla="*/ 733863428 h 6494"/>
              <a:gd name="T42" fmla="*/ 2147483646 w 10162"/>
              <a:gd name="T43" fmla="*/ 2147483646 h 6494"/>
              <a:gd name="T44" fmla="*/ 2147483646 w 10162"/>
              <a:gd name="T45" fmla="*/ 2147483646 h 6494"/>
              <a:gd name="T46" fmla="*/ 2147483646 w 10162"/>
              <a:gd name="T47" fmla="*/ 2147483646 h 6494"/>
              <a:gd name="T48" fmla="*/ 2147483646 w 10162"/>
              <a:gd name="T49" fmla="*/ 2147483646 h 6494"/>
              <a:gd name="T50" fmla="*/ 701880495 w 10162"/>
              <a:gd name="T51" fmla="*/ 2147483646 h 6494"/>
              <a:gd name="T52" fmla="*/ 233919095 w 10162"/>
              <a:gd name="T53" fmla="*/ 2147483646 h 6494"/>
              <a:gd name="T54" fmla="*/ 2147483646 w 10162"/>
              <a:gd name="T55" fmla="*/ 2147483646 h 6494"/>
              <a:gd name="T56" fmla="*/ 2147483646 w 10162"/>
              <a:gd name="T57" fmla="*/ 2147483646 h 6494"/>
              <a:gd name="T58" fmla="*/ 2147483646 w 10162"/>
              <a:gd name="T59" fmla="*/ 2147483646 h 6494"/>
              <a:gd name="T60" fmla="*/ 2147483646 w 10162"/>
              <a:gd name="T61" fmla="*/ 2147483646 h 6494"/>
              <a:gd name="T62" fmla="*/ 2147483646 w 10162"/>
              <a:gd name="T63" fmla="*/ 2147483646 h 6494"/>
              <a:gd name="T64" fmla="*/ 2147483646 w 10162"/>
              <a:gd name="T65" fmla="*/ 2147483646 h 6494"/>
              <a:gd name="T66" fmla="*/ 2147483646 w 10162"/>
              <a:gd name="T67" fmla="*/ 2147483646 h 6494"/>
              <a:gd name="T68" fmla="*/ 2147483646 w 10162"/>
              <a:gd name="T69" fmla="*/ 2147483646 h 6494"/>
              <a:gd name="T70" fmla="*/ 2147483646 w 10162"/>
              <a:gd name="T71" fmla="*/ 2147483646 h 6494"/>
              <a:gd name="T72" fmla="*/ 2147483646 w 10162"/>
              <a:gd name="T73" fmla="*/ 2147483646 h 6494"/>
              <a:gd name="T74" fmla="*/ 2147483646 w 10162"/>
              <a:gd name="T75" fmla="*/ 2147483646 h 6494"/>
              <a:gd name="T76" fmla="*/ 2147483646 w 10162"/>
              <a:gd name="T77" fmla="*/ 2147483646 h 6494"/>
              <a:gd name="T78" fmla="*/ 2147483646 w 10162"/>
              <a:gd name="T79" fmla="*/ 2147483646 h 6494"/>
              <a:gd name="T80" fmla="*/ 2147483646 w 10162"/>
              <a:gd name="T81" fmla="*/ 2147483646 h 6494"/>
              <a:gd name="T82" fmla="*/ 2147483646 w 10162"/>
              <a:gd name="T83" fmla="*/ 2147483646 h 6494"/>
              <a:gd name="T84" fmla="*/ 2147483646 w 10162"/>
              <a:gd name="T85" fmla="*/ 2147483646 h 6494"/>
              <a:gd name="T86" fmla="*/ 2147483646 w 10162"/>
              <a:gd name="T87" fmla="*/ 2147483646 h 6494"/>
              <a:gd name="T88" fmla="*/ 2147483646 w 10162"/>
              <a:gd name="T89" fmla="*/ 2147483646 h 6494"/>
              <a:gd name="T90" fmla="*/ 2147483646 w 10162"/>
              <a:gd name="T91" fmla="*/ 2147483646 h 6494"/>
              <a:gd name="T92" fmla="*/ 2147483646 w 10162"/>
              <a:gd name="T93" fmla="*/ 2147483646 h 6494"/>
              <a:gd name="T94" fmla="*/ 2147483646 w 10162"/>
              <a:gd name="T95" fmla="*/ 2147483646 h 6494"/>
              <a:gd name="T96" fmla="*/ 2147483646 w 10162"/>
              <a:gd name="T97" fmla="*/ 2147483646 h 649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10162"/>
              <a:gd name="T148" fmla="*/ 0 h 6494"/>
              <a:gd name="T149" fmla="*/ 10162 w 10162"/>
              <a:gd name="T150" fmla="*/ 6494 h 6494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lnTo>
                  <a:pt x="840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lnTo>
                  <a:pt x="5503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9" name="Shape 178"/>
          <p:cNvSpPr>
            <a:spLocks/>
          </p:cNvSpPr>
          <p:nvPr/>
        </p:nvSpPr>
        <p:spPr bwMode="auto">
          <a:xfrm>
            <a:off x="3808413" y="5905500"/>
            <a:ext cx="571500" cy="757238"/>
          </a:xfrm>
          <a:custGeom>
            <a:avLst/>
            <a:gdLst>
              <a:gd name="T0" fmla="*/ 2147483646 w 11409"/>
              <a:gd name="T1" fmla="*/ 2147483646 h 11336"/>
              <a:gd name="T2" fmla="*/ 2147483646 w 11409"/>
              <a:gd name="T3" fmla="*/ 2147483646 h 11336"/>
              <a:gd name="T4" fmla="*/ 2147483646 w 11409"/>
              <a:gd name="T5" fmla="*/ 2147483646 h 11336"/>
              <a:gd name="T6" fmla="*/ 2147483646 w 11409"/>
              <a:gd name="T7" fmla="*/ 2147483646 h 11336"/>
              <a:gd name="T8" fmla="*/ 2147483646 w 11409"/>
              <a:gd name="T9" fmla="*/ 2147483646 h 11336"/>
              <a:gd name="T10" fmla="*/ 2147483646 w 11409"/>
              <a:gd name="T11" fmla="*/ 2147483646 h 11336"/>
              <a:gd name="T12" fmla="*/ 2147483646 w 11409"/>
              <a:gd name="T13" fmla="*/ 2147483646 h 11336"/>
              <a:gd name="T14" fmla="*/ 2147483646 w 11409"/>
              <a:gd name="T15" fmla="*/ 2147483646 h 11336"/>
              <a:gd name="T16" fmla="*/ 2147483646 w 11409"/>
              <a:gd name="T17" fmla="*/ 2147483646 h 11336"/>
              <a:gd name="T18" fmla="*/ 2147483646 w 11409"/>
              <a:gd name="T19" fmla="*/ 2147483646 h 11336"/>
              <a:gd name="T20" fmla="*/ 2147483646 w 11409"/>
              <a:gd name="T21" fmla="*/ 2147483646 h 11336"/>
              <a:gd name="T22" fmla="*/ 2147483646 w 11409"/>
              <a:gd name="T23" fmla="*/ 2147483646 h 11336"/>
              <a:gd name="T24" fmla="*/ 2147483646 w 11409"/>
              <a:gd name="T25" fmla="*/ 2147483646 h 11336"/>
              <a:gd name="T26" fmla="*/ 2147483646 w 11409"/>
              <a:gd name="T27" fmla="*/ 2147483646 h 11336"/>
              <a:gd name="T28" fmla="*/ 2147483646 w 11409"/>
              <a:gd name="T29" fmla="*/ 2147483646 h 11336"/>
              <a:gd name="T30" fmla="*/ 2147483646 w 11409"/>
              <a:gd name="T31" fmla="*/ 2147483646 h 11336"/>
              <a:gd name="T32" fmla="*/ 2147483646 w 11409"/>
              <a:gd name="T33" fmla="*/ 2147483646 h 11336"/>
              <a:gd name="T34" fmla="*/ 2147483646 w 11409"/>
              <a:gd name="T35" fmla="*/ 2147483646 h 11336"/>
              <a:gd name="T36" fmla="*/ 2147483646 w 11409"/>
              <a:gd name="T37" fmla="*/ 2147483646 h 11336"/>
              <a:gd name="T38" fmla="*/ 2147483646 w 11409"/>
              <a:gd name="T39" fmla="*/ 2147483646 h 11336"/>
              <a:gd name="T40" fmla="*/ 2147483646 w 11409"/>
              <a:gd name="T41" fmla="*/ 2147483646 h 11336"/>
              <a:gd name="T42" fmla="*/ 2147483646 w 11409"/>
              <a:gd name="T43" fmla="*/ 2147483646 h 11336"/>
              <a:gd name="T44" fmla="*/ 2147483646 w 11409"/>
              <a:gd name="T45" fmla="*/ 2147483646 h 11336"/>
              <a:gd name="T46" fmla="*/ 2147483646 w 11409"/>
              <a:gd name="T47" fmla="*/ 2147483646 h 11336"/>
              <a:gd name="T48" fmla="*/ 2147483646 w 11409"/>
              <a:gd name="T49" fmla="*/ 2147483646 h 11336"/>
              <a:gd name="T50" fmla="*/ 2147483646 w 11409"/>
              <a:gd name="T51" fmla="*/ 2147483646 h 11336"/>
              <a:gd name="T52" fmla="*/ 2147483646 w 11409"/>
              <a:gd name="T53" fmla="*/ 2147483646 h 11336"/>
              <a:gd name="T54" fmla="*/ 2147483646 w 11409"/>
              <a:gd name="T55" fmla="*/ 2147483646 h 11336"/>
              <a:gd name="T56" fmla="*/ 2147483646 w 11409"/>
              <a:gd name="T57" fmla="*/ 2147483646 h 11336"/>
              <a:gd name="T58" fmla="*/ 2147483646 w 11409"/>
              <a:gd name="T59" fmla="*/ 2147483646 h 11336"/>
              <a:gd name="T60" fmla="*/ 2147483646 w 11409"/>
              <a:gd name="T61" fmla="*/ 2147483646 h 11336"/>
              <a:gd name="T62" fmla="*/ 2147483646 w 11409"/>
              <a:gd name="T63" fmla="*/ 2147483646 h 11336"/>
              <a:gd name="T64" fmla="*/ 2147483646 w 11409"/>
              <a:gd name="T65" fmla="*/ 2147483646 h 11336"/>
              <a:gd name="T66" fmla="*/ 2147483646 w 11409"/>
              <a:gd name="T67" fmla="*/ 2147483646 h 11336"/>
              <a:gd name="T68" fmla="*/ 2147483646 w 11409"/>
              <a:gd name="T69" fmla="*/ 2147483646 h 11336"/>
              <a:gd name="T70" fmla="*/ 2147483646 w 11409"/>
              <a:gd name="T71" fmla="*/ 2147483646 h 11336"/>
              <a:gd name="T72" fmla="*/ 2147483646 w 11409"/>
              <a:gd name="T73" fmla="*/ 2147483646 h 11336"/>
              <a:gd name="T74" fmla="*/ 2147483646 w 11409"/>
              <a:gd name="T75" fmla="*/ 2147483646 h 11336"/>
              <a:gd name="T76" fmla="*/ 2147483646 w 11409"/>
              <a:gd name="T77" fmla="*/ 2147483646 h 11336"/>
              <a:gd name="T78" fmla="*/ 2147483646 w 11409"/>
              <a:gd name="T79" fmla="*/ 2147483646 h 11336"/>
              <a:gd name="T80" fmla="*/ 2147483646 w 11409"/>
              <a:gd name="T81" fmla="*/ 2147483646 h 11336"/>
              <a:gd name="T82" fmla="*/ 2147483646 w 11409"/>
              <a:gd name="T83" fmla="*/ 2147483646 h 11336"/>
              <a:gd name="T84" fmla="*/ 2147483646 w 11409"/>
              <a:gd name="T85" fmla="*/ 2147483646 h 11336"/>
              <a:gd name="T86" fmla="*/ 2147483646 w 11409"/>
              <a:gd name="T87" fmla="*/ 2147483646 h 11336"/>
              <a:gd name="T88" fmla="*/ 2147483646 w 11409"/>
              <a:gd name="T89" fmla="*/ 2147483646 h 11336"/>
              <a:gd name="T90" fmla="*/ 2147483646 w 11409"/>
              <a:gd name="T91" fmla="*/ 2147483646 h 11336"/>
              <a:gd name="T92" fmla="*/ 2147483646 w 11409"/>
              <a:gd name="T93" fmla="*/ 2147483646 h 11336"/>
              <a:gd name="T94" fmla="*/ 2147483646 w 11409"/>
              <a:gd name="T95" fmla="*/ 2147483646 h 11336"/>
              <a:gd name="T96" fmla="*/ 2147483646 w 11409"/>
              <a:gd name="T97" fmla="*/ 2147483646 h 11336"/>
              <a:gd name="T98" fmla="*/ 2147483646 w 11409"/>
              <a:gd name="T99" fmla="*/ 2147483646 h 11336"/>
              <a:gd name="T100" fmla="*/ 2147483646 w 11409"/>
              <a:gd name="T101" fmla="*/ 2147483646 h 11336"/>
              <a:gd name="T102" fmla="*/ 931876058 w 11409"/>
              <a:gd name="T103" fmla="*/ 2147483646 h 11336"/>
              <a:gd name="T104" fmla="*/ 2147483646 w 11409"/>
              <a:gd name="T105" fmla="*/ 2147483646 h 11336"/>
              <a:gd name="T106" fmla="*/ 2147483646 w 11409"/>
              <a:gd name="T107" fmla="*/ 2147483646 h 11336"/>
              <a:gd name="T108" fmla="*/ 2147483646 w 11409"/>
              <a:gd name="T109" fmla="*/ 2147483646 h 11336"/>
              <a:gd name="T110" fmla="*/ 2147483646 w 11409"/>
              <a:gd name="T111" fmla="*/ 2147483646 h 11336"/>
              <a:gd name="T112" fmla="*/ 2147483646 w 11409"/>
              <a:gd name="T113" fmla="*/ 2147483646 h 11336"/>
              <a:gd name="T114" fmla="*/ 2147483646 w 11409"/>
              <a:gd name="T115" fmla="*/ 2147483646 h 11336"/>
              <a:gd name="T116" fmla="*/ 2147483646 w 11409"/>
              <a:gd name="T117" fmla="*/ 2147483646 h 11336"/>
              <a:gd name="T118" fmla="*/ 2147483646 w 11409"/>
              <a:gd name="T119" fmla="*/ 2147483646 h 11336"/>
              <a:gd name="T120" fmla="*/ 2147483646 w 11409"/>
              <a:gd name="T121" fmla="*/ 2147483646 h 113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1409"/>
              <a:gd name="T184" fmla="*/ 0 h 11336"/>
              <a:gd name="T185" fmla="*/ 11409 w 11409"/>
              <a:gd name="T186" fmla="*/ 11336 h 113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lnTo>
                  <a:pt x="583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lnTo>
                  <a:pt x="7741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lnTo>
                  <a:pt x="7447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lnTo>
                  <a:pt x="6970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0" name="Shape 179"/>
          <p:cNvSpPr>
            <a:spLocks/>
          </p:cNvSpPr>
          <p:nvPr/>
        </p:nvSpPr>
        <p:spPr bwMode="auto">
          <a:xfrm>
            <a:off x="7975600" y="4070350"/>
            <a:ext cx="541338" cy="906463"/>
          </a:xfrm>
          <a:custGeom>
            <a:avLst/>
            <a:gdLst>
              <a:gd name="T0" fmla="*/ 2147483646 w 10822"/>
              <a:gd name="T1" fmla="*/ 2147483646 h 13574"/>
              <a:gd name="T2" fmla="*/ 2147483646 w 10822"/>
              <a:gd name="T3" fmla="*/ 2147483646 h 13574"/>
              <a:gd name="T4" fmla="*/ 2147483646 w 10822"/>
              <a:gd name="T5" fmla="*/ 2147483646 h 13574"/>
              <a:gd name="T6" fmla="*/ 2147483646 w 10822"/>
              <a:gd name="T7" fmla="*/ 2147483646 h 13574"/>
              <a:gd name="T8" fmla="*/ 2147483646 w 10822"/>
              <a:gd name="T9" fmla="*/ 2147483646 h 13574"/>
              <a:gd name="T10" fmla="*/ 2147483646 w 10822"/>
              <a:gd name="T11" fmla="*/ 2147483646 h 13574"/>
              <a:gd name="T12" fmla="*/ 2147483646 w 10822"/>
              <a:gd name="T13" fmla="*/ 2147483646 h 13574"/>
              <a:gd name="T14" fmla="*/ 2147483646 w 10822"/>
              <a:gd name="T15" fmla="*/ 2147483646 h 13574"/>
              <a:gd name="T16" fmla="*/ 2147483646 w 10822"/>
              <a:gd name="T17" fmla="*/ 2147483646 h 13574"/>
              <a:gd name="T18" fmla="*/ 2147483646 w 10822"/>
              <a:gd name="T19" fmla="*/ 2147483646 h 13574"/>
              <a:gd name="T20" fmla="*/ 2147483646 w 10822"/>
              <a:gd name="T21" fmla="*/ 2147483646 h 13574"/>
              <a:gd name="T22" fmla="*/ 2147483646 w 10822"/>
              <a:gd name="T23" fmla="*/ 2147483646 h 13574"/>
              <a:gd name="T24" fmla="*/ 2147483646 w 10822"/>
              <a:gd name="T25" fmla="*/ 2147483646 h 13574"/>
              <a:gd name="T26" fmla="*/ 2147483646 w 10822"/>
              <a:gd name="T27" fmla="*/ 2147483646 h 13574"/>
              <a:gd name="T28" fmla="*/ 2147483646 w 10822"/>
              <a:gd name="T29" fmla="*/ 2147483646 h 13574"/>
              <a:gd name="T30" fmla="*/ 2147483646 w 10822"/>
              <a:gd name="T31" fmla="*/ 2147483646 h 13574"/>
              <a:gd name="T32" fmla="*/ 2147483646 w 10822"/>
              <a:gd name="T33" fmla="*/ 2147483646 h 13574"/>
              <a:gd name="T34" fmla="*/ 2147483646 w 10822"/>
              <a:gd name="T35" fmla="*/ 2147483646 h 13574"/>
              <a:gd name="T36" fmla="*/ 2147483646 w 10822"/>
              <a:gd name="T37" fmla="*/ 2147483646 h 13574"/>
              <a:gd name="T38" fmla="*/ 2147483646 w 10822"/>
              <a:gd name="T39" fmla="*/ 2147483646 h 13574"/>
              <a:gd name="T40" fmla="*/ 2147483646 w 10822"/>
              <a:gd name="T41" fmla="*/ 2147483646 h 13574"/>
              <a:gd name="T42" fmla="*/ 2147483646 w 10822"/>
              <a:gd name="T43" fmla="*/ 2147483646 h 13574"/>
              <a:gd name="T44" fmla="*/ 2147483646 w 10822"/>
              <a:gd name="T45" fmla="*/ 2147483646 h 13574"/>
              <a:gd name="T46" fmla="*/ 2147483646 w 10822"/>
              <a:gd name="T47" fmla="*/ 2147483646 h 13574"/>
              <a:gd name="T48" fmla="*/ 2147483646 w 10822"/>
              <a:gd name="T49" fmla="*/ 2147483646 h 13574"/>
              <a:gd name="T50" fmla="*/ 2147483646 w 10822"/>
              <a:gd name="T51" fmla="*/ 2147483646 h 13574"/>
              <a:gd name="T52" fmla="*/ 2147483646 w 10822"/>
              <a:gd name="T53" fmla="*/ 2147483646 h 13574"/>
              <a:gd name="T54" fmla="*/ 2147483646 w 10822"/>
              <a:gd name="T55" fmla="*/ 2147483646 h 13574"/>
              <a:gd name="T56" fmla="*/ 2147483646 w 10822"/>
              <a:gd name="T57" fmla="*/ 2147483646 h 13574"/>
              <a:gd name="T58" fmla="*/ 2147483646 w 10822"/>
              <a:gd name="T59" fmla="*/ 2147483646 h 13574"/>
              <a:gd name="T60" fmla="*/ 2147483646 w 10822"/>
              <a:gd name="T61" fmla="*/ 2147483646 h 13574"/>
              <a:gd name="T62" fmla="*/ 2147483646 w 10822"/>
              <a:gd name="T63" fmla="*/ 2147483646 h 13574"/>
              <a:gd name="T64" fmla="*/ 2147483646 w 10822"/>
              <a:gd name="T65" fmla="*/ 2147483646 h 13574"/>
              <a:gd name="T66" fmla="*/ 2147483646 w 10822"/>
              <a:gd name="T67" fmla="*/ 2147483646 h 13574"/>
              <a:gd name="T68" fmla="*/ 2147483646 w 10822"/>
              <a:gd name="T69" fmla="*/ 2147483646 h 13574"/>
              <a:gd name="T70" fmla="*/ 2147483646 w 10822"/>
              <a:gd name="T71" fmla="*/ 2147483646 h 13574"/>
              <a:gd name="T72" fmla="*/ 2147483646 w 10822"/>
              <a:gd name="T73" fmla="*/ 2147483646 h 13574"/>
              <a:gd name="T74" fmla="*/ 2147483646 w 10822"/>
              <a:gd name="T75" fmla="*/ 2147483646 h 13574"/>
              <a:gd name="T76" fmla="*/ 2147483646 w 10822"/>
              <a:gd name="T77" fmla="*/ 2147483646 h 13574"/>
              <a:gd name="T78" fmla="*/ 2147483646 w 10822"/>
              <a:gd name="T79" fmla="*/ 2147483646 h 13574"/>
              <a:gd name="T80" fmla="*/ 2147483646 w 10822"/>
              <a:gd name="T81" fmla="*/ 19951735 h 13574"/>
              <a:gd name="T82" fmla="*/ 2147483646 w 10822"/>
              <a:gd name="T83" fmla="*/ 2147483646 h 13574"/>
              <a:gd name="T84" fmla="*/ 2147483646 w 10822"/>
              <a:gd name="T85" fmla="*/ 2147483646 h 13574"/>
              <a:gd name="T86" fmla="*/ 2147483646 w 10822"/>
              <a:gd name="T87" fmla="*/ 2147483646 h 13574"/>
              <a:gd name="T88" fmla="*/ 2147483646 w 10822"/>
              <a:gd name="T89" fmla="*/ 2147483646 h 13574"/>
              <a:gd name="T90" fmla="*/ 2147483646 w 10822"/>
              <a:gd name="T91" fmla="*/ 2147483646 h 13574"/>
              <a:gd name="T92" fmla="*/ 2147483646 w 10822"/>
              <a:gd name="T93" fmla="*/ 2147483646 h 13574"/>
              <a:gd name="T94" fmla="*/ 2147483646 w 10822"/>
              <a:gd name="T95" fmla="*/ 2147483646 h 13574"/>
              <a:gd name="T96" fmla="*/ 2147483646 w 10822"/>
              <a:gd name="T97" fmla="*/ 755819855 h 13574"/>
              <a:gd name="T98" fmla="*/ 2147483646 w 10822"/>
              <a:gd name="T99" fmla="*/ 2147483646 h 13574"/>
              <a:gd name="T100" fmla="*/ 2147483646 w 10822"/>
              <a:gd name="T101" fmla="*/ 2147483646 h 13574"/>
              <a:gd name="T102" fmla="*/ 2147483646 w 10822"/>
              <a:gd name="T103" fmla="*/ 2147483646 h 13574"/>
              <a:gd name="T104" fmla="*/ 2147483646 w 10822"/>
              <a:gd name="T105" fmla="*/ 2147483646 h 13574"/>
              <a:gd name="T106" fmla="*/ 2147483646 w 10822"/>
              <a:gd name="T107" fmla="*/ 2147483646 h 13574"/>
              <a:gd name="T108" fmla="*/ 2147483646 w 10822"/>
              <a:gd name="T109" fmla="*/ 2147483646 h 13574"/>
              <a:gd name="T110" fmla="*/ 2147483646 w 10822"/>
              <a:gd name="T111" fmla="*/ 2147483646 h 13574"/>
              <a:gd name="T112" fmla="*/ 2147483646 w 10822"/>
              <a:gd name="T113" fmla="*/ 2147483646 h 13574"/>
              <a:gd name="T114" fmla="*/ 2147483646 w 10822"/>
              <a:gd name="T115" fmla="*/ 2147483646 h 13574"/>
              <a:gd name="T116" fmla="*/ 1840675656 w 10822"/>
              <a:gd name="T117" fmla="*/ 2147483646 h 13574"/>
              <a:gd name="T118" fmla="*/ 2147483646 w 10822"/>
              <a:gd name="T119" fmla="*/ 2147483646 h 13574"/>
              <a:gd name="T120" fmla="*/ 2147483646 w 10822"/>
              <a:gd name="T121" fmla="*/ 2147483646 h 13574"/>
              <a:gd name="T122" fmla="*/ 2147483646 w 10822"/>
              <a:gd name="T123" fmla="*/ 2147483646 h 13574"/>
              <a:gd name="T124" fmla="*/ 2147483646 w 10822"/>
              <a:gd name="T125" fmla="*/ 2147483646 h 1357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0822"/>
              <a:gd name="T190" fmla="*/ 0 h 13574"/>
              <a:gd name="T191" fmla="*/ 10822 w 10822"/>
              <a:gd name="T192" fmla="*/ 13574 h 1357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lnTo>
                  <a:pt x="9134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lnTo>
                  <a:pt x="8731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lnTo>
                  <a:pt x="154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1" name="Shape 180"/>
          <p:cNvSpPr>
            <a:spLocks/>
          </p:cNvSpPr>
          <p:nvPr/>
        </p:nvSpPr>
        <p:spPr bwMode="auto">
          <a:xfrm>
            <a:off x="1570038" y="5370513"/>
            <a:ext cx="735012" cy="965200"/>
          </a:xfrm>
          <a:custGeom>
            <a:avLst/>
            <a:gdLst>
              <a:gd name="T0" fmla="*/ 2147483646 w 14674"/>
              <a:gd name="T1" fmla="*/ 2147483646 h 14454"/>
              <a:gd name="T2" fmla="*/ 2147483646 w 14674"/>
              <a:gd name="T3" fmla="*/ 2147483646 h 14454"/>
              <a:gd name="T4" fmla="*/ 2147483646 w 14674"/>
              <a:gd name="T5" fmla="*/ 2147483646 h 14454"/>
              <a:gd name="T6" fmla="*/ 2147483646 w 14674"/>
              <a:gd name="T7" fmla="*/ 2147483646 h 14454"/>
              <a:gd name="T8" fmla="*/ 2147483646 w 14674"/>
              <a:gd name="T9" fmla="*/ 2147483646 h 14454"/>
              <a:gd name="T10" fmla="*/ 2147483646 w 14674"/>
              <a:gd name="T11" fmla="*/ 2147483646 h 14454"/>
              <a:gd name="T12" fmla="*/ 2147483646 w 14674"/>
              <a:gd name="T13" fmla="*/ 2147483646 h 14454"/>
              <a:gd name="T14" fmla="*/ 2147483646 w 14674"/>
              <a:gd name="T15" fmla="*/ 2147483646 h 14454"/>
              <a:gd name="T16" fmla="*/ 2147483646 w 14674"/>
              <a:gd name="T17" fmla="*/ 2147483646 h 14454"/>
              <a:gd name="T18" fmla="*/ 2147483646 w 14674"/>
              <a:gd name="T19" fmla="*/ 2147483646 h 14454"/>
              <a:gd name="T20" fmla="*/ 2147483646 w 14674"/>
              <a:gd name="T21" fmla="*/ 2147483646 h 14454"/>
              <a:gd name="T22" fmla="*/ 2147483646 w 14674"/>
              <a:gd name="T23" fmla="*/ 2147483646 h 14454"/>
              <a:gd name="T24" fmla="*/ 2147483646 w 14674"/>
              <a:gd name="T25" fmla="*/ 2147483646 h 14454"/>
              <a:gd name="T26" fmla="*/ 2147483646 w 14674"/>
              <a:gd name="T27" fmla="*/ 2147483646 h 14454"/>
              <a:gd name="T28" fmla="*/ 2147483646 w 14674"/>
              <a:gd name="T29" fmla="*/ 2147483646 h 14454"/>
              <a:gd name="T30" fmla="*/ 2147483646 w 14674"/>
              <a:gd name="T31" fmla="*/ 2147483646 h 14454"/>
              <a:gd name="T32" fmla="*/ 2147483646 w 14674"/>
              <a:gd name="T33" fmla="*/ 2147483646 h 14454"/>
              <a:gd name="T34" fmla="*/ 2147483646 w 14674"/>
              <a:gd name="T35" fmla="*/ 2147483646 h 14454"/>
              <a:gd name="T36" fmla="*/ 2147483646 w 14674"/>
              <a:gd name="T37" fmla="*/ 2147483646 h 14454"/>
              <a:gd name="T38" fmla="*/ 2147483646 w 14674"/>
              <a:gd name="T39" fmla="*/ 2147483646 h 14454"/>
              <a:gd name="T40" fmla="*/ 2147483646 w 14674"/>
              <a:gd name="T41" fmla="*/ 2147483646 h 14454"/>
              <a:gd name="T42" fmla="*/ 2147483646 w 14674"/>
              <a:gd name="T43" fmla="*/ 2147483646 h 14454"/>
              <a:gd name="T44" fmla="*/ 2147483646 w 14674"/>
              <a:gd name="T45" fmla="*/ 2147483646 h 14454"/>
              <a:gd name="T46" fmla="*/ 2147483646 w 14674"/>
              <a:gd name="T47" fmla="*/ 2147483646 h 14454"/>
              <a:gd name="T48" fmla="*/ 2147483646 w 14674"/>
              <a:gd name="T49" fmla="*/ 2147483646 h 14454"/>
              <a:gd name="T50" fmla="*/ 2147483646 w 14674"/>
              <a:gd name="T51" fmla="*/ 2147483646 h 14454"/>
              <a:gd name="T52" fmla="*/ 2147483646 w 14674"/>
              <a:gd name="T53" fmla="*/ 2147483646 h 14454"/>
              <a:gd name="T54" fmla="*/ 2147483646 w 14674"/>
              <a:gd name="T55" fmla="*/ 2147483646 h 14454"/>
              <a:gd name="T56" fmla="*/ 2147483646 w 14674"/>
              <a:gd name="T57" fmla="*/ 2147483646 h 14454"/>
              <a:gd name="T58" fmla="*/ 2147483646 w 14674"/>
              <a:gd name="T59" fmla="*/ 2147483646 h 14454"/>
              <a:gd name="T60" fmla="*/ 2147483646 w 14674"/>
              <a:gd name="T61" fmla="*/ 2147483646 h 14454"/>
              <a:gd name="T62" fmla="*/ 2147483646 w 14674"/>
              <a:gd name="T63" fmla="*/ 2147483646 h 14454"/>
              <a:gd name="T64" fmla="*/ 2147483646 w 14674"/>
              <a:gd name="T65" fmla="*/ 2147483646 h 14454"/>
              <a:gd name="T66" fmla="*/ 2147483646 w 14674"/>
              <a:gd name="T67" fmla="*/ 2147483646 h 14454"/>
              <a:gd name="T68" fmla="*/ 2147483646 w 14674"/>
              <a:gd name="T69" fmla="*/ 2147483646 h 14454"/>
              <a:gd name="T70" fmla="*/ 2147483646 w 14674"/>
              <a:gd name="T71" fmla="*/ 2147483646 h 14454"/>
              <a:gd name="T72" fmla="*/ 2147483646 w 14674"/>
              <a:gd name="T73" fmla="*/ 2147483646 h 14454"/>
              <a:gd name="T74" fmla="*/ 2147483646 w 14674"/>
              <a:gd name="T75" fmla="*/ 2147483646 h 14454"/>
              <a:gd name="T76" fmla="*/ 2147483646 w 14674"/>
              <a:gd name="T77" fmla="*/ 2147483646 h 14454"/>
              <a:gd name="T78" fmla="*/ 2147483646 w 14674"/>
              <a:gd name="T79" fmla="*/ 2147483646 h 14454"/>
              <a:gd name="T80" fmla="*/ 2147483646 w 14674"/>
              <a:gd name="T81" fmla="*/ 2147483646 h 14454"/>
              <a:gd name="T82" fmla="*/ 2147483646 w 14674"/>
              <a:gd name="T83" fmla="*/ 2147483646 h 14454"/>
              <a:gd name="T84" fmla="*/ 2147483646 w 14674"/>
              <a:gd name="T85" fmla="*/ 2147483646 h 14454"/>
              <a:gd name="T86" fmla="*/ 2147483646 w 14674"/>
              <a:gd name="T87" fmla="*/ 2147483646 h 14454"/>
              <a:gd name="T88" fmla="*/ 2147483646 w 14674"/>
              <a:gd name="T89" fmla="*/ 2147483646 h 14454"/>
              <a:gd name="T90" fmla="*/ 2147483646 w 14674"/>
              <a:gd name="T91" fmla="*/ 2147483646 h 14454"/>
              <a:gd name="T92" fmla="*/ 2147483646 w 14674"/>
              <a:gd name="T93" fmla="*/ 2147483646 h 14454"/>
              <a:gd name="T94" fmla="*/ 2147483646 w 14674"/>
              <a:gd name="T95" fmla="*/ 2147483646 h 14454"/>
              <a:gd name="T96" fmla="*/ 2147483646 w 14674"/>
              <a:gd name="T97" fmla="*/ 2147483646 h 14454"/>
              <a:gd name="T98" fmla="*/ 2147483646 w 14674"/>
              <a:gd name="T99" fmla="*/ 2147483646 h 14454"/>
              <a:gd name="T100" fmla="*/ 2147483646 w 14674"/>
              <a:gd name="T101" fmla="*/ 2147483646 h 14454"/>
              <a:gd name="T102" fmla="*/ 2147483646 w 14674"/>
              <a:gd name="T103" fmla="*/ 2147483646 h 14454"/>
              <a:gd name="T104" fmla="*/ 6282414 w 14674"/>
              <a:gd name="T105" fmla="*/ 2147483646 h 14454"/>
              <a:gd name="T106" fmla="*/ 2147483646 w 14674"/>
              <a:gd name="T107" fmla="*/ 2147483646 h 14454"/>
              <a:gd name="T108" fmla="*/ 2147483646 w 14674"/>
              <a:gd name="T109" fmla="*/ 2147483646 h 14454"/>
              <a:gd name="T110" fmla="*/ 2147483646 w 14674"/>
              <a:gd name="T111" fmla="*/ 2147483646 h 14454"/>
              <a:gd name="T112" fmla="*/ 2147483646 w 14674"/>
              <a:gd name="T113" fmla="*/ 2147483646 h 14454"/>
              <a:gd name="T114" fmla="*/ 2147483646 w 14674"/>
              <a:gd name="T115" fmla="*/ 19950538 h 14454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4674"/>
              <a:gd name="T175" fmla="*/ 0 h 14454"/>
              <a:gd name="T176" fmla="*/ 14674 w 14674"/>
              <a:gd name="T177" fmla="*/ 14454 h 14454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lnTo>
                  <a:pt x="5283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2" name="Shape 181"/>
          <p:cNvSpPr>
            <a:spLocks/>
          </p:cNvSpPr>
          <p:nvPr/>
        </p:nvSpPr>
        <p:spPr bwMode="auto">
          <a:xfrm>
            <a:off x="247650" y="5459413"/>
            <a:ext cx="274638" cy="325437"/>
          </a:xfrm>
          <a:custGeom>
            <a:avLst/>
            <a:gdLst>
              <a:gd name="T0" fmla="*/ 2147483646 w 5504"/>
              <a:gd name="T1" fmla="*/ 731661601 h 4880"/>
              <a:gd name="T2" fmla="*/ 2147483646 w 5504"/>
              <a:gd name="T3" fmla="*/ 2147483646 h 4880"/>
              <a:gd name="T4" fmla="*/ 2147483646 w 5504"/>
              <a:gd name="T5" fmla="*/ 2147483646 h 4880"/>
              <a:gd name="T6" fmla="*/ 2147483646 w 5504"/>
              <a:gd name="T7" fmla="*/ 2147483646 h 4880"/>
              <a:gd name="T8" fmla="*/ 2147483646 w 5504"/>
              <a:gd name="T9" fmla="*/ 2147483646 h 4880"/>
              <a:gd name="T10" fmla="*/ 2147483646 w 5504"/>
              <a:gd name="T11" fmla="*/ 2147483646 h 4880"/>
              <a:gd name="T12" fmla="*/ 2147483646 w 5504"/>
              <a:gd name="T13" fmla="*/ 2147483646 h 4880"/>
              <a:gd name="T14" fmla="*/ 2147483646 w 5504"/>
              <a:gd name="T15" fmla="*/ 2147483646 h 4880"/>
              <a:gd name="T16" fmla="*/ 2147483646 w 5504"/>
              <a:gd name="T17" fmla="*/ 2147483646 h 4880"/>
              <a:gd name="T18" fmla="*/ 2147483646 w 5504"/>
              <a:gd name="T19" fmla="*/ 2147483646 h 4880"/>
              <a:gd name="T20" fmla="*/ 917481231 w 5504"/>
              <a:gd name="T21" fmla="*/ 2147483646 h 4880"/>
              <a:gd name="T22" fmla="*/ 688140787 w 5504"/>
              <a:gd name="T23" fmla="*/ 2147483646 h 4880"/>
              <a:gd name="T24" fmla="*/ 1599409979 w 5504"/>
              <a:gd name="T25" fmla="*/ 2147483646 h 4880"/>
              <a:gd name="T26" fmla="*/ 2147483646 w 5504"/>
              <a:gd name="T27" fmla="*/ 2147483646 h 4880"/>
              <a:gd name="T28" fmla="*/ 2147483646 w 5504"/>
              <a:gd name="T29" fmla="*/ 2147483646 h 4880"/>
              <a:gd name="T30" fmla="*/ 2147483646 w 5504"/>
              <a:gd name="T31" fmla="*/ 2147483646 h 4880"/>
              <a:gd name="T32" fmla="*/ 2147483646 w 5504"/>
              <a:gd name="T33" fmla="*/ 2147483646 h 4880"/>
              <a:gd name="T34" fmla="*/ 1140609586 w 5504"/>
              <a:gd name="T35" fmla="*/ 2147483646 h 4880"/>
              <a:gd name="T36" fmla="*/ 235549987 w 5504"/>
              <a:gd name="T37" fmla="*/ 2147483646 h 4880"/>
              <a:gd name="T38" fmla="*/ 6212038 w 5504"/>
              <a:gd name="T39" fmla="*/ 2147483646 h 4880"/>
              <a:gd name="T40" fmla="*/ 917481231 w 5504"/>
              <a:gd name="T41" fmla="*/ 2147483646 h 4880"/>
              <a:gd name="T42" fmla="*/ 2147483646 w 5504"/>
              <a:gd name="T43" fmla="*/ 2147483646 h 4880"/>
              <a:gd name="T44" fmla="*/ 2147483646 w 5504"/>
              <a:gd name="T45" fmla="*/ 2147483646 h 4880"/>
              <a:gd name="T46" fmla="*/ 2147483646 w 5504"/>
              <a:gd name="T47" fmla="*/ 2147483646 h 4880"/>
              <a:gd name="T48" fmla="*/ 2147483646 w 5504"/>
              <a:gd name="T49" fmla="*/ 2147483646 h 4880"/>
              <a:gd name="T50" fmla="*/ 2147483646 w 5504"/>
              <a:gd name="T51" fmla="*/ 2147483646 h 4880"/>
              <a:gd name="T52" fmla="*/ 2147483646 w 5504"/>
              <a:gd name="T53" fmla="*/ 2147483646 h 4880"/>
              <a:gd name="T54" fmla="*/ 2147483646 w 5504"/>
              <a:gd name="T55" fmla="*/ 2147483646 h 4880"/>
              <a:gd name="T56" fmla="*/ 2147483646 w 5504"/>
              <a:gd name="T57" fmla="*/ 2147483646 h 4880"/>
              <a:gd name="T58" fmla="*/ 2147483646 w 5504"/>
              <a:gd name="T59" fmla="*/ 2147483646 h 4880"/>
              <a:gd name="T60" fmla="*/ 2147483646 w 5504"/>
              <a:gd name="T61" fmla="*/ 2147483646 h 4880"/>
              <a:gd name="T62" fmla="*/ 2147483646 w 5504"/>
              <a:gd name="T63" fmla="*/ 2147483646 h 4880"/>
              <a:gd name="T64" fmla="*/ 2147483646 w 5504"/>
              <a:gd name="T65" fmla="*/ 2147483646 h 4880"/>
              <a:gd name="T66" fmla="*/ 2147483646 w 5504"/>
              <a:gd name="T67" fmla="*/ 2147483646 h 4880"/>
              <a:gd name="T68" fmla="*/ 2147483646 w 5504"/>
              <a:gd name="T69" fmla="*/ 2147483646 h 4880"/>
              <a:gd name="T70" fmla="*/ 2147483646 w 5504"/>
              <a:gd name="T71" fmla="*/ 2147483646 h 4880"/>
              <a:gd name="T72" fmla="*/ 2147483646 w 5504"/>
              <a:gd name="T73" fmla="*/ 2147483646 h 4880"/>
              <a:gd name="T74" fmla="*/ 2147483646 w 5504"/>
              <a:gd name="T75" fmla="*/ 2147483646 h 4880"/>
              <a:gd name="T76" fmla="*/ 2147483646 w 5504"/>
              <a:gd name="T77" fmla="*/ 2147483646 h 4880"/>
              <a:gd name="T78" fmla="*/ 2147483646 w 5504"/>
              <a:gd name="T79" fmla="*/ 2147483646 h 4880"/>
              <a:gd name="T80" fmla="*/ 2147483646 w 5504"/>
              <a:gd name="T81" fmla="*/ 2147483646 h 4880"/>
              <a:gd name="T82" fmla="*/ 2147483646 w 5504"/>
              <a:gd name="T83" fmla="*/ 2147483646 h 4880"/>
              <a:gd name="T84" fmla="*/ 2147483646 w 5504"/>
              <a:gd name="T85" fmla="*/ 2147483646 h 4880"/>
              <a:gd name="T86" fmla="*/ 2147483646 w 5504"/>
              <a:gd name="T87" fmla="*/ 2147483646 h 4880"/>
              <a:gd name="T88" fmla="*/ 2147483646 w 5504"/>
              <a:gd name="T89" fmla="*/ 1463621231 h 4880"/>
              <a:gd name="T90" fmla="*/ 2147483646 w 5504"/>
              <a:gd name="T91" fmla="*/ 0 h 488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5504"/>
              <a:gd name="T139" fmla="*/ 0 h 4880"/>
              <a:gd name="T140" fmla="*/ 5504 w 5504"/>
              <a:gd name="T141" fmla="*/ 4880 h 488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lnTo>
                  <a:pt x="517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3" name="Shape 182"/>
          <p:cNvSpPr>
            <a:spLocks/>
          </p:cNvSpPr>
          <p:nvPr/>
        </p:nvSpPr>
        <p:spPr bwMode="auto">
          <a:xfrm>
            <a:off x="8516938" y="5443538"/>
            <a:ext cx="690562" cy="681037"/>
          </a:xfrm>
          <a:custGeom>
            <a:avLst/>
            <a:gdLst>
              <a:gd name="T0" fmla="*/ 2147483646 w 13793"/>
              <a:gd name="T1" fmla="*/ 2147483646 h 10199"/>
              <a:gd name="T2" fmla="*/ 2147483646 w 13793"/>
              <a:gd name="T3" fmla="*/ 2147483646 h 10199"/>
              <a:gd name="T4" fmla="*/ 2147483646 w 13793"/>
              <a:gd name="T5" fmla="*/ 2147483646 h 10199"/>
              <a:gd name="T6" fmla="*/ 2147483646 w 13793"/>
              <a:gd name="T7" fmla="*/ 2147483646 h 10199"/>
              <a:gd name="T8" fmla="*/ 2147483646 w 13793"/>
              <a:gd name="T9" fmla="*/ 2147483646 h 10199"/>
              <a:gd name="T10" fmla="*/ 2147483646 w 13793"/>
              <a:gd name="T11" fmla="*/ 2147483646 h 10199"/>
              <a:gd name="T12" fmla="*/ 2147483646 w 13793"/>
              <a:gd name="T13" fmla="*/ 2147483646 h 10199"/>
              <a:gd name="T14" fmla="*/ 2147483646 w 13793"/>
              <a:gd name="T15" fmla="*/ 2147483646 h 10199"/>
              <a:gd name="T16" fmla="*/ 2147483646 w 13793"/>
              <a:gd name="T17" fmla="*/ 2147483646 h 10199"/>
              <a:gd name="T18" fmla="*/ 2147483646 w 13793"/>
              <a:gd name="T19" fmla="*/ 2147483646 h 10199"/>
              <a:gd name="T20" fmla="*/ 2147483646 w 13793"/>
              <a:gd name="T21" fmla="*/ 2147483646 h 10199"/>
              <a:gd name="T22" fmla="*/ 2147483646 w 13793"/>
              <a:gd name="T23" fmla="*/ 2147483646 h 10199"/>
              <a:gd name="T24" fmla="*/ 2147483646 w 13793"/>
              <a:gd name="T25" fmla="*/ 2147483646 h 10199"/>
              <a:gd name="T26" fmla="*/ 2147483646 w 13793"/>
              <a:gd name="T27" fmla="*/ 2147483646 h 10199"/>
              <a:gd name="T28" fmla="*/ 2147483646 w 13793"/>
              <a:gd name="T29" fmla="*/ 2147483646 h 10199"/>
              <a:gd name="T30" fmla="*/ 2147483646 w 13793"/>
              <a:gd name="T31" fmla="*/ 2147483646 h 10199"/>
              <a:gd name="T32" fmla="*/ 2147483646 w 13793"/>
              <a:gd name="T33" fmla="*/ 2147483646 h 10199"/>
              <a:gd name="T34" fmla="*/ 2147483646 w 13793"/>
              <a:gd name="T35" fmla="*/ 2147483646 h 10199"/>
              <a:gd name="T36" fmla="*/ 2147483646 w 13793"/>
              <a:gd name="T37" fmla="*/ 2147483646 h 10199"/>
              <a:gd name="T38" fmla="*/ 2147483646 w 13793"/>
              <a:gd name="T39" fmla="*/ 2147483646 h 10199"/>
              <a:gd name="T40" fmla="*/ 2147483646 w 13793"/>
              <a:gd name="T41" fmla="*/ 2147483646 h 10199"/>
              <a:gd name="T42" fmla="*/ 2147483646 w 13793"/>
              <a:gd name="T43" fmla="*/ 2147483646 h 10199"/>
              <a:gd name="T44" fmla="*/ 2147483646 w 13793"/>
              <a:gd name="T45" fmla="*/ 2147483646 h 10199"/>
              <a:gd name="T46" fmla="*/ 2147483646 w 13793"/>
              <a:gd name="T47" fmla="*/ 2147483646 h 10199"/>
              <a:gd name="T48" fmla="*/ 2147483646 w 13793"/>
              <a:gd name="T49" fmla="*/ 2147483646 h 10199"/>
              <a:gd name="T50" fmla="*/ 2147483646 w 13793"/>
              <a:gd name="T51" fmla="*/ 2147483646 h 10199"/>
              <a:gd name="T52" fmla="*/ 2147483646 w 13793"/>
              <a:gd name="T53" fmla="*/ 2147483646 h 10199"/>
              <a:gd name="T54" fmla="*/ 2147483646 w 13793"/>
              <a:gd name="T55" fmla="*/ 2147483646 h 10199"/>
              <a:gd name="T56" fmla="*/ 2147483646 w 13793"/>
              <a:gd name="T57" fmla="*/ 2147483646 h 10199"/>
              <a:gd name="T58" fmla="*/ 2147483646 w 13793"/>
              <a:gd name="T59" fmla="*/ 2147483646 h 10199"/>
              <a:gd name="T60" fmla="*/ 464964812 w 13793"/>
              <a:gd name="T61" fmla="*/ 2147483646 h 10199"/>
              <a:gd name="T62" fmla="*/ 2147483646 w 13793"/>
              <a:gd name="T63" fmla="*/ 2147483646 h 10199"/>
              <a:gd name="T64" fmla="*/ 2147483646 w 13793"/>
              <a:gd name="T65" fmla="*/ 2147483646 h 10199"/>
              <a:gd name="T66" fmla="*/ 2147483646 w 13793"/>
              <a:gd name="T67" fmla="*/ 2147483646 h 10199"/>
              <a:gd name="T68" fmla="*/ 2147483646 w 13793"/>
              <a:gd name="T69" fmla="*/ 2147483646 h 10199"/>
              <a:gd name="T70" fmla="*/ 2147483646 w 13793"/>
              <a:gd name="T71" fmla="*/ 2147483646 h 10199"/>
              <a:gd name="T72" fmla="*/ 2147483646 w 13793"/>
              <a:gd name="T73" fmla="*/ 2147483646 h 10199"/>
              <a:gd name="T74" fmla="*/ 2147483646 w 13793"/>
              <a:gd name="T75" fmla="*/ 2147483646 h 10199"/>
              <a:gd name="T76" fmla="*/ 2147483646 w 13793"/>
              <a:gd name="T77" fmla="*/ 2147483646 h 10199"/>
              <a:gd name="T78" fmla="*/ 2147483646 w 13793"/>
              <a:gd name="T79" fmla="*/ 2147483646 h 10199"/>
              <a:gd name="T80" fmla="*/ 2147483646 w 13793"/>
              <a:gd name="T81" fmla="*/ 2147483646 h 10199"/>
              <a:gd name="T82" fmla="*/ 2147483646 w 13793"/>
              <a:gd name="T83" fmla="*/ 2147483646 h 10199"/>
              <a:gd name="T84" fmla="*/ 2147483646 w 13793"/>
              <a:gd name="T85" fmla="*/ 2147483646 h 10199"/>
              <a:gd name="T86" fmla="*/ 2147483646 w 13793"/>
              <a:gd name="T87" fmla="*/ 2147483646 h 10199"/>
              <a:gd name="T88" fmla="*/ 2147483646 w 13793"/>
              <a:gd name="T89" fmla="*/ 2147483646 h 10199"/>
              <a:gd name="T90" fmla="*/ 2147483646 w 13793"/>
              <a:gd name="T91" fmla="*/ 2147483646 h 10199"/>
              <a:gd name="T92" fmla="*/ 2147483646 w 13793"/>
              <a:gd name="T93" fmla="*/ 2147483646 h 10199"/>
              <a:gd name="T94" fmla="*/ 2147483646 w 13793"/>
              <a:gd name="T95" fmla="*/ 2147483646 h 10199"/>
              <a:gd name="T96" fmla="*/ 2147483646 w 13793"/>
              <a:gd name="T97" fmla="*/ 2147483646 h 10199"/>
              <a:gd name="T98" fmla="*/ 2147483646 w 13793"/>
              <a:gd name="T99" fmla="*/ 2147483646 h 10199"/>
              <a:gd name="T100" fmla="*/ 2147483646 w 13793"/>
              <a:gd name="T101" fmla="*/ 2147483646 h 10199"/>
              <a:gd name="T102" fmla="*/ 2147483646 w 13793"/>
              <a:gd name="T103" fmla="*/ 2147483646 h 10199"/>
              <a:gd name="T104" fmla="*/ 2147483646 w 13793"/>
              <a:gd name="T105" fmla="*/ 2147483646 h 10199"/>
              <a:gd name="T106" fmla="*/ 2147483646 w 13793"/>
              <a:gd name="T107" fmla="*/ 2147483646 h 10199"/>
              <a:gd name="T108" fmla="*/ 2147483646 w 13793"/>
              <a:gd name="T109" fmla="*/ 2147483646 h 10199"/>
              <a:gd name="T110" fmla="*/ 2147483646 w 13793"/>
              <a:gd name="T111" fmla="*/ 2147483646 h 10199"/>
              <a:gd name="T112" fmla="*/ 2147483646 w 13793"/>
              <a:gd name="T113" fmla="*/ 2147483646 h 10199"/>
              <a:gd name="T114" fmla="*/ 2147483646 w 13793"/>
              <a:gd name="T115" fmla="*/ 2147483646 h 10199"/>
              <a:gd name="T116" fmla="*/ 2147483646 w 13793"/>
              <a:gd name="T117" fmla="*/ 2147483646 h 10199"/>
              <a:gd name="T118" fmla="*/ 2147483646 w 13793"/>
              <a:gd name="T119" fmla="*/ 2147483646 h 10199"/>
              <a:gd name="T120" fmla="*/ 2147483646 w 13793"/>
              <a:gd name="T121" fmla="*/ 2147483646 h 1019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793"/>
              <a:gd name="T184" fmla="*/ 0 h 10199"/>
              <a:gd name="T185" fmla="*/ 13793 w 13793"/>
              <a:gd name="T186" fmla="*/ 10199 h 1019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lnTo>
                  <a:pt x="5649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lnTo>
                  <a:pt x="12215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lnTo>
                  <a:pt x="4072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4" name="Shape 183"/>
          <p:cNvSpPr>
            <a:spLocks/>
          </p:cNvSpPr>
          <p:nvPr/>
        </p:nvSpPr>
        <p:spPr bwMode="auto">
          <a:xfrm>
            <a:off x="860425" y="4556125"/>
            <a:ext cx="317500" cy="879475"/>
          </a:xfrm>
          <a:custGeom>
            <a:avLst/>
            <a:gdLst>
              <a:gd name="T0" fmla="*/ 2147483646 w 6347"/>
              <a:gd name="T1" fmla="*/ 2147483646 h 13169"/>
              <a:gd name="T2" fmla="*/ 2147483646 w 6347"/>
              <a:gd name="T3" fmla="*/ 2147483646 h 13169"/>
              <a:gd name="T4" fmla="*/ 2147483646 w 6347"/>
              <a:gd name="T5" fmla="*/ 2147483646 h 13169"/>
              <a:gd name="T6" fmla="*/ 2147483646 w 6347"/>
              <a:gd name="T7" fmla="*/ 2147483646 h 13169"/>
              <a:gd name="T8" fmla="*/ 2147483646 w 6347"/>
              <a:gd name="T9" fmla="*/ 2147483646 h 13169"/>
              <a:gd name="T10" fmla="*/ 2147483646 w 6347"/>
              <a:gd name="T11" fmla="*/ 2147483646 h 13169"/>
              <a:gd name="T12" fmla="*/ 2147483646 w 6347"/>
              <a:gd name="T13" fmla="*/ 2147483646 h 13169"/>
              <a:gd name="T14" fmla="*/ 2147483646 w 6347"/>
              <a:gd name="T15" fmla="*/ 2147483646 h 13169"/>
              <a:gd name="T16" fmla="*/ 2147483646 w 6347"/>
              <a:gd name="T17" fmla="*/ 2147483646 h 13169"/>
              <a:gd name="T18" fmla="*/ 2147483646 w 6347"/>
              <a:gd name="T19" fmla="*/ 2147483646 h 13169"/>
              <a:gd name="T20" fmla="*/ 2147483646 w 6347"/>
              <a:gd name="T21" fmla="*/ 2147483646 h 13169"/>
              <a:gd name="T22" fmla="*/ 2147483646 w 6347"/>
              <a:gd name="T23" fmla="*/ 2147483646 h 13169"/>
              <a:gd name="T24" fmla="*/ 2147483646 w 6347"/>
              <a:gd name="T25" fmla="*/ 2147483646 h 13169"/>
              <a:gd name="T26" fmla="*/ 2147483646 w 6347"/>
              <a:gd name="T27" fmla="*/ 2147483646 h 13169"/>
              <a:gd name="T28" fmla="*/ 2147483646 w 6347"/>
              <a:gd name="T29" fmla="*/ 2147483646 h 13169"/>
              <a:gd name="T30" fmla="*/ 2147483646 w 6347"/>
              <a:gd name="T31" fmla="*/ 2147483646 h 13169"/>
              <a:gd name="T32" fmla="*/ 2147483646 w 6347"/>
              <a:gd name="T33" fmla="*/ 2147483646 h 13169"/>
              <a:gd name="T34" fmla="*/ 2147483646 w 6347"/>
              <a:gd name="T35" fmla="*/ 2147483646 h 13169"/>
              <a:gd name="T36" fmla="*/ 2147483646 w 6347"/>
              <a:gd name="T37" fmla="*/ 2147483646 h 13169"/>
              <a:gd name="T38" fmla="*/ 2147483646 w 6347"/>
              <a:gd name="T39" fmla="*/ 2147483646 h 13169"/>
              <a:gd name="T40" fmla="*/ 2147483646 w 6347"/>
              <a:gd name="T41" fmla="*/ 2147483646 h 13169"/>
              <a:gd name="T42" fmla="*/ 2147483646 w 6347"/>
              <a:gd name="T43" fmla="*/ 2147483646 h 13169"/>
              <a:gd name="T44" fmla="*/ 2147483646 w 6347"/>
              <a:gd name="T45" fmla="*/ 2147483646 h 13169"/>
              <a:gd name="T46" fmla="*/ 2147483646 w 6347"/>
              <a:gd name="T47" fmla="*/ 2147483646 h 13169"/>
              <a:gd name="T48" fmla="*/ 2147483646 w 6347"/>
              <a:gd name="T49" fmla="*/ 2147483646 h 13169"/>
              <a:gd name="T50" fmla="*/ 2147483646 w 6347"/>
              <a:gd name="T51" fmla="*/ 2147483646 h 13169"/>
              <a:gd name="T52" fmla="*/ 2147483646 w 6347"/>
              <a:gd name="T53" fmla="*/ 2147483646 h 13169"/>
              <a:gd name="T54" fmla="*/ 2147483646 w 6347"/>
              <a:gd name="T55" fmla="*/ 2147483646 h 13169"/>
              <a:gd name="T56" fmla="*/ 2147483646 w 6347"/>
              <a:gd name="T57" fmla="*/ 2147483646 h 13169"/>
              <a:gd name="T58" fmla="*/ 2147483646 w 6347"/>
              <a:gd name="T59" fmla="*/ 2147483646 h 13169"/>
              <a:gd name="T60" fmla="*/ 2147483646 w 6347"/>
              <a:gd name="T61" fmla="*/ 2147483646 h 13169"/>
              <a:gd name="T62" fmla="*/ 2147483646 w 6347"/>
              <a:gd name="T63" fmla="*/ 2147483646 h 13169"/>
              <a:gd name="T64" fmla="*/ 2147483646 w 6347"/>
              <a:gd name="T65" fmla="*/ 2147483646 h 13169"/>
              <a:gd name="T66" fmla="*/ 2072685471 w 6347"/>
              <a:gd name="T67" fmla="*/ 2147483646 h 13169"/>
              <a:gd name="T68" fmla="*/ 1840984106 w 6347"/>
              <a:gd name="T69" fmla="*/ 2147483646 h 13169"/>
              <a:gd name="T70" fmla="*/ 2147483646 w 6347"/>
              <a:gd name="T71" fmla="*/ 2147483646 h 13169"/>
              <a:gd name="T72" fmla="*/ 2147483646 w 6347"/>
              <a:gd name="T73" fmla="*/ 2147483646 h 13169"/>
              <a:gd name="T74" fmla="*/ 2147483646 w 6347"/>
              <a:gd name="T75" fmla="*/ 2147483646 h 13169"/>
              <a:gd name="T76" fmla="*/ 695109148 w 6347"/>
              <a:gd name="T77" fmla="*/ 2147483646 h 13169"/>
              <a:gd name="T78" fmla="*/ 237962273 w 6347"/>
              <a:gd name="T79" fmla="*/ 2147483646 h 13169"/>
              <a:gd name="T80" fmla="*/ 2147483646 w 6347"/>
              <a:gd name="T81" fmla="*/ 2147483646 h 13169"/>
              <a:gd name="T82" fmla="*/ 2147483646 w 6347"/>
              <a:gd name="T83" fmla="*/ 2147483646 h 13169"/>
              <a:gd name="T84" fmla="*/ 2147483646 w 6347"/>
              <a:gd name="T85" fmla="*/ 2147483646 h 13169"/>
              <a:gd name="T86" fmla="*/ 2147483646 w 6347"/>
              <a:gd name="T87" fmla="*/ 2147483646 h 13169"/>
              <a:gd name="T88" fmla="*/ 2147483646 w 6347"/>
              <a:gd name="T89" fmla="*/ 2147483646 h 13169"/>
              <a:gd name="T90" fmla="*/ 2147483646 w 6347"/>
              <a:gd name="T91" fmla="*/ 2147483646 h 13169"/>
              <a:gd name="T92" fmla="*/ 2147483646 w 6347"/>
              <a:gd name="T93" fmla="*/ 2147483646 h 13169"/>
              <a:gd name="T94" fmla="*/ 2147483646 w 6347"/>
              <a:gd name="T95" fmla="*/ 2147483646 h 13169"/>
              <a:gd name="T96" fmla="*/ 2147483646 w 6347"/>
              <a:gd name="T97" fmla="*/ 2147483646 h 13169"/>
              <a:gd name="T98" fmla="*/ 2147483646 w 6347"/>
              <a:gd name="T99" fmla="*/ 2147483646 h 13169"/>
              <a:gd name="T100" fmla="*/ 2147483646 w 6347"/>
              <a:gd name="T101" fmla="*/ 2147483646 h 13169"/>
              <a:gd name="T102" fmla="*/ 2147483646 w 6347"/>
              <a:gd name="T103" fmla="*/ 2147483646 h 13169"/>
              <a:gd name="T104" fmla="*/ 2147483646 w 6347"/>
              <a:gd name="T105" fmla="*/ 2147483646 h 13169"/>
              <a:gd name="T106" fmla="*/ 2147483646 w 6347"/>
              <a:gd name="T107" fmla="*/ 2147483646 h 13169"/>
              <a:gd name="T108" fmla="*/ 2147483646 w 6347"/>
              <a:gd name="T109" fmla="*/ 2147483646 h 13169"/>
              <a:gd name="T110" fmla="*/ 2147483646 w 6347"/>
              <a:gd name="T111" fmla="*/ 2147483646 h 13169"/>
              <a:gd name="T112" fmla="*/ 2147483646 w 6347"/>
              <a:gd name="T113" fmla="*/ 2147483646 h 13169"/>
              <a:gd name="T114" fmla="*/ 2147483646 w 6347"/>
              <a:gd name="T115" fmla="*/ 2147483646 h 13169"/>
              <a:gd name="T116" fmla="*/ 2147483646 w 6347"/>
              <a:gd name="T117" fmla="*/ 0 h 13169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6347"/>
              <a:gd name="T178" fmla="*/ 0 h 13169"/>
              <a:gd name="T179" fmla="*/ 6347 w 6347"/>
              <a:gd name="T180" fmla="*/ 13169 h 13169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lnTo>
                  <a:pt x="1285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lnTo>
                  <a:pt x="1065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lnTo>
                  <a:pt x="62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5" name="Shape 184"/>
          <p:cNvSpPr>
            <a:spLocks/>
          </p:cNvSpPr>
          <p:nvPr/>
        </p:nvSpPr>
        <p:spPr bwMode="auto">
          <a:xfrm rot="1920742">
            <a:off x="5707063" y="5618163"/>
            <a:ext cx="884237" cy="1001712"/>
          </a:xfrm>
          <a:custGeom>
            <a:avLst/>
            <a:gdLst>
              <a:gd name="T0" fmla="*/ 2147483646 w 17681"/>
              <a:gd name="T1" fmla="*/ 2147483646 h 15004"/>
              <a:gd name="T2" fmla="*/ 2147483646 w 17681"/>
              <a:gd name="T3" fmla="*/ 2147483646 h 15004"/>
              <a:gd name="T4" fmla="*/ 2147483646 w 17681"/>
              <a:gd name="T5" fmla="*/ 2147483646 h 15004"/>
              <a:gd name="T6" fmla="*/ 2147483646 w 17681"/>
              <a:gd name="T7" fmla="*/ 2147483646 h 15004"/>
              <a:gd name="T8" fmla="*/ 2147483646 w 17681"/>
              <a:gd name="T9" fmla="*/ 2147483646 h 15004"/>
              <a:gd name="T10" fmla="*/ 2147483646 w 17681"/>
              <a:gd name="T11" fmla="*/ 2147483646 h 15004"/>
              <a:gd name="T12" fmla="*/ 2147483646 w 17681"/>
              <a:gd name="T13" fmla="*/ 2147483646 h 15004"/>
              <a:gd name="T14" fmla="*/ 2147483646 w 17681"/>
              <a:gd name="T15" fmla="*/ 2147483646 h 15004"/>
              <a:gd name="T16" fmla="*/ 2147483646 w 17681"/>
              <a:gd name="T17" fmla="*/ 2147483646 h 15004"/>
              <a:gd name="T18" fmla="*/ 2147483646 w 17681"/>
              <a:gd name="T19" fmla="*/ 2147483646 h 15004"/>
              <a:gd name="T20" fmla="*/ 2147483646 w 17681"/>
              <a:gd name="T21" fmla="*/ 2147483646 h 15004"/>
              <a:gd name="T22" fmla="*/ 2147483646 w 17681"/>
              <a:gd name="T23" fmla="*/ 2147483646 h 15004"/>
              <a:gd name="T24" fmla="*/ 2147483646 w 17681"/>
              <a:gd name="T25" fmla="*/ 2147483646 h 15004"/>
              <a:gd name="T26" fmla="*/ 2147483646 w 17681"/>
              <a:gd name="T27" fmla="*/ 2147483646 h 15004"/>
              <a:gd name="T28" fmla="*/ 2147483646 w 17681"/>
              <a:gd name="T29" fmla="*/ 2147483646 h 15004"/>
              <a:gd name="T30" fmla="*/ 2147483646 w 17681"/>
              <a:gd name="T31" fmla="*/ 2147483646 h 15004"/>
              <a:gd name="T32" fmla="*/ 2147483646 w 17681"/>
              <a:gd name="T33" fmla="*/ 2147483646 h 15004"/>
              <a:gd name="T34" fmla="*/ 2147483646 w 17681"/>
              <a:gd name="T35" fmla="*/ 2147483646 h 15004"/>
              <a:gd name="T36" fmla="*/ 2147483646 w 17681"/>
              <a:gd name="T37" fmla="*/ 2147483646 h 15004"/>
              <a:gd name="T38" fmla="*/ 2147483646 w 17681"/>
              <a:gd name="T39" fmla="*/ 2147483646 h 15004"/>
              <a:gd name="T40" fmla="*/ 2147483646 w 17681"/>
              <a:gd name="T41" fmla="*/ 2147483646 h 15004"/>
              <a:gd name="T42" fmla="*/ 2147483646 w 17681"/>
              <a:gd name="T43" fmla="*/ 2147483646 h 15004"/>
              <a:gd name="T44" fmla="*/ 2147483646 w 17681"/>
              <a:gd name="T45" fmla="*/ 2147483646 h 15004"/>
              <a:gd name="T46" fmla="*/ 2147483646 w 17681"/>
              <a:gd name="T47" fmla="*/ 2147483646 h 15004"/>
              <a:gd name="T48" fmla="*/ 2147483646 w 17681"/>
              <a:gd name="T49" fmla="*/ 2147483646 h 15004"/>
              <a:gd name="T50" fmla="*/ 2147483646 w 17681"/>
              <a:gd name="T51" fmla="*/ 2147483646 h 15004"/>
              <a:gd name="T52" fmla="*/ 2147483646 w 17681"/>
              <a:gd name="T53" fmla="*/ 2147483646 h 15004"/>
              <a:gd name="T54" fmla="*/ 2147483646 w 17681"/>
              <a:gd name="T55" fmla="*/ 2147483646 h 15004"/>
              <a:gd name="T56" fmla="*/ 2147483646 w 17681"/>
              <a:gd name="T57" fmla="*/ 2147483646 h 15004"/>
              <a:gd name="T58" fmla="*/ 2147483646 w 17681"/>
              <a:gd name="T59" fmla="*/ 2147483646 h 15004"/>
              <a:gd name="T60" fmla="*/ 2147483646 w 17681"/>
              <a:gd name="T61" fmla="*/ 2147483646 h 15004"/>
              <a:gd name="T62" fmla="*/ 2147483646 w 17681"/>
              <a:gd name="T63" fmla="*/ 2147483646 h 15004"/>
              <a:gd name="T64" fmla="*/ 2147483646 w 17681"/>
              <a:gd name="T65" fmla="*/ 2147483646 h 15004"/>
              <a:gd name="T66" fmla="*/ 2147483646 w 17681"/>
              <a:gd name="T67" fmla="*/ 2147483646 h 15004"/>
              <a:gd name="T68" fmla="*/ 2147483646 w 17681"/>
              <a:gd name="T69" fmla="*/ 2147483646 h 15004"/>
              <a:gd name="T70" fmla="*/ 2147483646 w 17681"/>
              <a:gd name="T71" fmla="*/ 2147483646 h 15004"/>
              <a:gd name="T72" fmla="*/ 2147483646 w 17681"/>
              <a:gd name="T73" fmla="*/ 2147483646 h 15004"/>
              <a:gd name="T74" fmla="*/ 2147483646 w 17681"/>
              <a:gd name="T75" fmla="*/ 2147483646 h 15004"/>
              <a:gd name="T76" fmla="*/ 2147483646 w 17681"/>
              <a:gd name="T77" fmla="*/ 2147483646 h 15004"/>
              <a:gd name="T78" fmla="*/ 2147483646 w 17681"/>
              <a:gd name="T79" fmla="*/ 2147483646 h 15004"/>
              <a:gd name="T80" fmla="*/ 2147483646 w 17681"/>
              <a:gd name="T81" fmla="*/ 2147483646 h 15004"/>
              <a:gd name="T82" fmla="*/ 2147483646 w 17681"/>
              <a:gd name="T83" fmla="*/ 2147483646 h 15004"/>
              <a:gd name="T84" fmla="*/ 2147483646 w 17681"/>
              <a:gd name="T85" fmla="*/ 2147483646 h 15004"/>
              <a:gd name="T86" fmla="*/ 2147483646 w 17681"/>
              <a:gd name="T87" fmla="*/ 2147483646 h 15004"/>
              <a:gd name="T88" fmla="*/ 2147483646 w 17681"/>
              <a:gd name="T89" fmla="*/ 2147483646 h 15004"/>
              <a:gd name="T90" fmla="*/ 2147483646 w 17681"/>
              <a:gd name="T91" fmla="*/ 2147483646 h 15004"/>
              <a:gd name="T92" fmla="*/ 2147483646 w 17681"/>
              <a:gd name="T93" fmla="*/ 2147483646 h 15004"/>
              <a:gd name="T94" fmla="*/ 2147483646 w 17681"/>
              <a:gd name="T95" fmla="*/ 2147483646 h 15004"/>
              <a:gd name="T96" fmla="*/ 2147483646 w 17681"/>
              <a:gd name="T97" fmla="*/ 2147483646 h 15004"/>
              <a:gd name="T98" fmla="*/ 2147483646 w 17681"/>
              <a:gd name="T99" fmla="*/ 2147483646 h 15004"/>
              <a:gd name="T100" fmla="*/ 2147483646 w 17681"/>
              <a:gd name="T101" fmla="*/ 2147483646 h 15004"/>
              <a:gd name="T102" fmla="*/ 2147483646 w 17681"/>
              <a:gd name="T103" fmla="*/ 2147483646 h 15004"/>
              <a:gd name="T104" fmla="*/ 2147483646 w 17681"/>
              <a:gd name="T105" fmla="*/ 2147483646 h 15004"/>
              <a:gd name="T106" fmla="*/ 2147483646 w 17681"/>
              <a:gd name="T107" fmla="*/ 2147483646 h 15004"/>
              <a:gd name="T108" fmla="*/ 2147483646 w 17681"/>
              <a:gd name="T109" fmla="*/ 2147483646 h 15004"/>
              <a:gd name="T110" fmla="*/ 2147483646 w 17681"/>
              <a:gd name="T111" fmla="*/ 2147483646 h 15004"/>
              <a:gd name="T112" fmla="*/ 2147483646 w 17681"/>
              <a:gd name="T113" fmla="*/ 2147483646 h 15004"/>
              <a:gd name="T114" fmla="*/ 2147483646 w 17681"/>
              <a:gd name="T115" fmla="*/ 2147483646 h 15004"/>
              <a:gd name="T116" fmla="*/ 2147483646 w 17681"/>
              <a:gd name="T117" fmla="*/ 2147483646 h 15004"/>
              <a:gd name="T118" fmla="*/ 2147483646 w 17681"/>
              <a:gd name="T119" fmla="*/ 2147483646 h 15004"/>
              <a:gd name="T120" fmla="*/ 2147483646 w 17681"/>
              <a:gd name="T121" fmla="*/ 2147483646 h 15004"/>
              <a:gd name="T122" fmla="*/ 2147483646 w 17681"/>
              <a:gd name="T123" fmla="*/ 2147483646 h 15004"/>
              <a:gd name="T124" fmla="*/ 2147483646 w 17681"/>
              <a:gd name="T125" fmla="*/ 2147483646 h 1500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681"/>
              <a:gd name="T190" fmla="*/ 0 h 15004"/>
              <a:gd name="T191" fmla="*/ 17681 w 17681"/>
              <a:gd name="T192" fmla="*/ 15004 h 1500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lnTo>
                  <a:pt x="480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lnTo>
                  <a:pt x="4329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lnTo>
                  <a:pt x="176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lnTo>
                  <a:pt x="14233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lnTo>
                  <a:pt x="7410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lnTo>
                  <a:pt x="1651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lnTo>
                  <a:pt x="14233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lnTo>
                  <a:pt x="7630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lnTo>
                  <a:pt x="13903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lnTo>
                  <a:pt x="759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lnTo>
                  <a:pt x="12912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lnTo>
                  <a:pt x="13572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lnTo>
                  <a:pt x="12215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lnTo>
                  <a:pt x="1404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lnTo>
                  <a:pt x="1364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6" name="Shape 185"/>
          <p:cNvSpPr>
            <a:spLocks/>
          </p:cNvSpPr>
          <p:nvPr/>
        </p:nvSpPr>
        <p:spPr bwMode="auto">
          <a:xfrm rot="18103156">
            <a:off x="26988" y="6089650"/>
            <a:ext cx="715962" cy="465138"/>
          </a:xfrm>
          <a:custGeom>
            <a:avLst/>
            <a:gdLst>
              <a:gd name="T0" fmla="*/ 2147483646 w 10748"/>
              <a:gd name="T1" fmla="*/ 2147483646 h 9281"/>
              <a:gd name="T2" fmla="*/ 2147483646 w 10748"/>
              <a:gd name="T3" fmla="*/ 2147483646 h 9281"/>
              <a:gd name="T4" fmla="*/ 2147483646 w 10748"/>
              <a:gd name="T5" fmla="*/ 2147483646 h 9281"/>
              <a:gd name="T6" fmla="*/ 2147483646 w 10748"/>
              <a:gd name="T7" fmla="*/ 2147483646 h 9281"/>
              <a:gd name="T8" fmla="*/ 2147483646 w 10748"/>
              <a:gd name="T9" fmla="*/ 2147483646 h 9281"/>
              <a:gd name="T10" fmla="*/ 2147483646 w 10748"/>
              <a:gd name="T11" fmla="*/ 2147483646 h 9281"/>
              <a:gd name="T12" fmla="*/ 2147483646 w 10748"/>
              <a:gd name="T13" fmla="*/ 2147483646 h 9281"/>
              <a:gd name="T14" fmla="*/ 2147483646 w 10748"/>
              <a:gd name="T15" fmla="*/ 2147483646 h 9281"/>
              <a:gd name="T16" fmla="*/ 2147483646 w 10748"/>
              <a:gd name="T17" fmla="*/ 2147483646 h 9281"/>
              <a:gd name="T18" fmla="*/ 2147483646 w 10748"/>
              <a:gd name="T19" fmla="*/ 2147483646 h 9281"/>
              <a:gd name="T20" fmla="*/ 2147483646 w 10748"/>
              <a:gd name="T21" fmla="*/ 2147483646 h 9281"/>
              <a:gd name="T22" fmla="*/ 2147483646 w 10748"/>
              <a:gd name="T23" fmla="*/ 2147483646 h 9281"/>
              <a:gd name="T24" fmla="*/ 2147483646 w 10748"/>
              <a:gd name="T25" fmla="*/ 2147483646 h 9281"/>
              <a:gd name="T26" fmla="*/ 2147483646 w 10748"/>
              <a:gd name="T27" fmla="*/ 2147483646 h 9281"/>
              <a:gd name="T28" fmla="*/ 2147483646 w 10748"/>
              <a:gd name="T29" fmla="*/ 2147483646 h 9281"/>
              <a:gd name="T30" fmla="*/ 2147483646 w 10748"/>
              <a:gd name="T31" fmla="*/ 2147483646 h 9281"/>
              <a:gd name="T32" fmla="*/ 2147483646 w 10748"/>
              <a:gd name="T33" fmla="*/ 2147483646 h 9281"/>
              <a:gd name="T34" fmla="*/ 2147483646 w 10748"/>
              <a:gd name="T35" fmla="*/ 2147483646 h 9281"/>
              <a:gd name="T36" fmla="*/ 2147483646 w 10748"/>
              <a:gd name="T37" fmla="*/ 2147483646 h 9281"/>
              <a:gd name="T38" fmla="*/ 2147483646 w 10748"/>
              <a:gd name="T39" fmla="*/ 2147483646 h 9281"/>
              <a:gd name="T40" fmla="*/ 2147483646 w 10748"/>
              <a:gd name="T41" fmla="*/ 2147483646 h 9281"/>
              <a:gd name="T42" fmla="*/ 2147483646 w 10748"/>
              <a:gd name="T43" fmla="*/ 2147483646 h 9281"/>
              <a:gd name="T44" fmla="*/ 2147483646 w 10748"/>
              <a:gd name="T45" fmla="*/ 2147483646 h 9281"/>
              <a:gd name="T46" fmla="*/ 2147483646 w 10748"/>
              <a:gd name="T47" fmla="*/ 2147483646 h 9281"/>
              <a:gd name="T48" fmla="*/ 2147483646 w 10748"/>
              <a:gd name="T49" fmla="*/ 2147483646 h 9281"/>
              <a:gd name="T50" fmla="*/ 2147483646 w 10748"/>
              <a:gd name="T51" fmla="*/ 2147483646 h 9281"/>
              <a:gd name="T52" fmla="*/ 2147483646 w 10748"/>
              <a:gd name="T53" fmla="*/ 2147483646 h 9281"/>
              <a:gd name="T54" fmla="*/ 2147483646 w 10748"/>
              <a:gd name="T55" fmla="*/ 2147483646 h 9281"/>
              <a:gd name="T56" fmla="*/ 2147483646 w 10748"/>
              <a:gd name="T57" fmla="*/ 2147483646 h 9281"/>
              <a:gd name="T58" fmla="*/ 2147483646 w 10748"/>
              <a:gd name="T59" fmla="*/ 2147483646 h 9281"/>
              <a:gd name="T60" fmla="*/ 2147483646 w 10748"/>
              <a:gd name="T61" fmla="*/ 2147483646 h 9281"/>
              <a:gd name="T62" fmla="*/ 2147483646 w 10748"/>
              <a:gd name="T63" fmla="*/ 2147483646 h 9281"/>
              <a:gd name="T64" fmla="*/ 2147483646 w 10748"/>
              <a:gd name="T65" fmla="*/ 2147483646 h 9281"/>
              <a:gd name="T66" fmla="*/ 2147483646 w 10748"/>
              <a:gd name="T67" fmla="*/ 2147483646 h 9281"/>
              <a:gd name="T68" fmla="*/ 2147483646 w 10748"/>
              <a:gd name="T69" fmla="*/ 2147483646 h 9281"/>
              <a:gd name="T70" fmla="*/ 2147483646 w 10748"/>
              <a:gd name="T71" fmla="*/ 2147483646 h 9281"/>
              <a:gd name="T72" fmla="*/ 2147483646 w 10748"/>
              <a:gd name="T73" fmla="*/ 2147483646 h 9281"/>
              <a:gd name="T74" fmla="*/ 2147483646 w 10748"/>
              <a:gd name="T75" fmla="*/ 2147483646 h 9281"/>
              <a:gd name="T76" fmla="*/ 2147483646 w 10748"/>
              <a:gd name="T77" fmla="*/ 2147483646 h 9281"/>
              <a:gd name="T78" fmla="*/ 2147483646 w 10748"/>
              <a:gd name="T79" fmla="*/ 2147483646 h 9281"/>
              <a:gd name="T80" fmla="*/ 2147483646 w 10748"/>
              <a:gd name="T81" fmla="*/ 2147483646 h 9281"/>
              <a:gd name="T82" fmla="*/ 2147483646 w 10748"/>
              <a:gd name="T83" fmla="*/ 2147483646 h 9281"/>
              <a:gd name="T84" fmla="*/ 2147483646 w 10748"/>
              <a:gd name="T85" fmla="*/ 2147483646 h 9281"/>
              <a:gd name="T86" fmla="*/ 2147483646 w 10748"/>
              <a:gd name="T87" fmla="*/ 233383054 h 9281"/>
              <a:gd name="T88" fmla="*/ 2147483646 w 10748"/>
              <a:gd name="T89" fmla="*/ 2147483646 h 9281"/>
              <a:gd name="T90" fmla="*/ 2147483646 w 10748"/>
              <a:gd name="T91" fmla="*/ 2147483646 h 9281"/>
              <a:gd name="T92" fmla="*/ 2147483646 w 10748"/>
              <a:gd name="T93" fmla="*/ 2147483646 h 9281"/>
              <a:gd name="T94" fmla="*/ 2147483646 w 10748"/>
              <a:gd name="T95" fmla="*/ 2147483646 h 9281"/>
              <a:gd name="T96" fmla="*/ 2147483646 w 10748"/>
              <a:gd name="T97" fmla="*/ 2147483646 h 9281"/>
              <a:gd name="T98" fmla="*/ 2147483646 w 10748"/>
              <a:gd name="T99" fmla="*/ 2147483646 h 9281"/>
              <a:gd name="T100" fmla="*/ 2147483646 w 10748"/>
              <a:gd name="T101" fmla="*/ 2147483646 h 9281"/>
              <a:gd name="T102" fmla="*/ 2147483646 w 10748"/>
              <a:gd name="T103" fmla="*/ 2147483646 h 9281"/>
              <a:gd name="T104" fmla="*/ 2147483646 w 10748"/>
              <a:gd name="T105" fmla="*/ 0 h 9281"/>
              <a:gd name="T106" fmla="*/ 2147483646 w 10748"/>
              <a:gd name="T107" fmla="*/ 2147483646 h 9281"/>
              <a:gd name="T108" fmla="*/ 2147483646 w 10748"/>
              <a:gd name="T109" fmla="*/ 2147483646 h 9281"/>
              <a:gd name="T110" fmla="*/ 2147483646 w 10748"/>
              <a:gd name="T111" fmla="*/ 2147483646 h 9281"/>
              <a:gd name="T112" fmla="*/ 2147483646 w 10748"/>
              <a:gd name="T113" fmla="*/ 2147483646 h 9281"/>
              <a:gd name="T114" fmla="*/ 2147483646 w 10748"/>
              <a:gd name="T115" fmla="*/ 2147483646 h 9281"/>
              <a:gd name="T116" fmla="*/ 2147483646 w 10748"/>
              <a:gd name="T117" fmla="*/ 2147483646 h 9281"/>
              <a:gd name="T118" fmla="*/ 2147483646 w 10748"/>
              <a:gd name="T119" fmla="*/ 2147483646 h 928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0748"/>
              <a:gd name="T181" fmla="*/ 0 h 9281"/>
              <a:gd name="T182" fmla="*/ 10748 w 10748"/>
              <a:gd name="T183" fmla="*/ 9281 h 9281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lnTo>
                  <a:pt x="902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lnTo>
                  <a:pt x="385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lnTo>
                  <a:pt x="873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7" name="Shape 186"/>
          <p:cNvSpPr>
            <a:spLocks/>
          </p:cNvSpPr>
          <p:nvPr/>
        </p:nvSpPr>
        <p:spPr bwMode="auto">
          <a:xfrm>
            <a:off x="7518400" y="5287963"/>
            <a:ext cx="846138" cy="798512"/>
          </a:xfrm>
          <a:custGeom>
            <a:avLst/>
            <a:gdLst>
              <a:gd name="T0" fmla="*/ 2147483646 w 16911"/>
              <a:gd name="T1" fmla="*/ 2147483646 h 11959"/>
              <a:gd name="T2" fmla="*/ 2147483646 w 16911"/>
              <a:gd name="T3" fmla="*/ 2147483646 h 11959"/>
              <a:gd name="T4" fmla="*/ 2147483646 w 16911"/>
              <a:gd name="T5" fmla="*/ 2147483646 h 11959"/>
              <a:gd name="T6" fmla="*/ 2147483646 w 16911"/>
              <a:gd name="T7" fmla="*/ 2147483646 h 11959"/>
              <a:gd name="T8" fmla="*/ 2147483646 w 16911"/>
              <a:gd name="T9" fmla="*/ 2147483646 h 11959"/>
              <a:gd name="T10" fmla="*/ 2147483646 w 16911"/>
              <a:gd name="T11" fmla="*/ 2147483646 h 11959"/>
              <a:gd name="T12" fmla="*/ 2147483646 w 16911"/>
              <a:gd name="T13" fmla="*/ 2147483646 h 11959"/>
              <a:gd name="T14" fmla="*/ 2147483646 w 16911"/>
              <a:gd name="T15" fmla="*/ 2147483646 h 11959"/>
              <a:gd name="T16" fmla="*/ 2147483646 w 16911"/>
              <a:gd name="T17" fmla="*/ 2147483646 h 11959"/>
              <a:gd name="T18" fmla="*/ 2147483646 w 16911"/>
              <a:gd name="T19" fmla="*/ 2147483646 h 11959"/>
              <a:gd name="T20" fmla="*/ 2147483646 w 16911"/>
              <a:gd name="T21" fmla="*/ 2147483646 h 11959"/>
              <a:gd name="T22" fmla="*/ 2147483646 w 16911"/>
              <a:gd name="T23" fmla="*/ 2147483646 h 11959"/>
              <a:gd name="T24" fmla="*/ 2147483646 w 16911"/>
              <a:gd name="T25" fmla="*/ 2147483646 h 11959"/>
              <a:gd name="T26" fmla="*/ 2147483646 w 16911"/>
              <a:gd name="T27" fmla="*/ 2147483646 h 11959"/>
              <a:gd name="T28" fmla="*/ 2147483646 w 16911"/>
              <a:gd name="T29" fmla="*/ 2147483646 h 11959"/>
              <a:gd name="T30" fmla="*/ 2147483646 w 16911"/>
              <a:gd name="T31" fmla="*/ 2147483646 h 11959"/>
              <a:gd name="T32" fmla="*/ 2147483646 w 16911"/>
              <a:gd name="T33" fmla="*/ 2147483646 h 11959"/>
              <a:gd name="T34" fmla="*/ 2147483646 w 16911"/>
              <a:gd name="T35" fmla="*/ 2147483646 h 11959"/>
              <a:gd name="T36" fmla="*/ 2147483646 w 16911"/>
              <a:gd name="T37" fmla="*/ 2147483646 h 11959"/>
              <a:gd name="T38" fmla="*/ 2147483646 w 16911"/>
              <a:gd name="T39" fmla="*/ 2147483646 h 11959"/>
              <a:gd name="T40" fmla="*/ 2147483646 w 16911"/>
              <a:gd name="T41" fmla="*/ 2147483646 h 11959"/>
              <a:gd name="T42" fmla="*/ 2147483646 w 16911"/>
              <a:gd name="T43" fmla="*/ 2147483646 h 11959"/>
              <a:gd name="T44" fmla="*/ 2147483646 w 16911"/>
              <a:gd name="T45" fmla="*/ 2147483646 h 11959"/>
              <a:gd name="T46" fmla="*/ 2147483646 w 16911"/>
              <a:gd name="T47" fmla="*/ 2147483646 h 11959"/>
              <a:gd name="T48" fmla="*/ 2147483646 w 16911"/>
              <a:gd name="T49" fmla="*/ 2147483646 h 11959"/>
              <a:gd name="T50" fmla="*/ 2147483646 w 16911"/>
              <a:gd name="T51" fmla="*/ 2147483646 h 11959"/>
              <a:gd name="T52" fmla="*/ 2147483646 w 16911"/>
              <a:gd name="T53" fmla="*/ 2147483646 h 11959"/>
              <a:gd name="T54" fmla="*/ 2147483646 w 16911"/>
              <a:gd name="T55" fmla="*/ 2147483646 h 11959"/>
              <a:gd name="T56" fmla="*/ 2147483646 w 16911"/>
              <a:gd name="T57" fmla="*/ 2147483646 h 11959"/>
              <a:gd name="T58" fmla="*/ 2147483646 w 16911"/>
              <a:gd name="T59" fmla="*/ 2147483646 h 11959"/>
              <a:gd name="T60" fmla="*/ 2147483646 w 16911"/>
              <a:gd name="T61" fmla="*/ 2147483646 h 11959"/>
              <a:gd name="T62" fmla="*/ 2147483646 w 16911"/>
              <a:gd name="T63" fmla="*/ 2147483646 h 11959"/>
              <a:gd name="T64" fmla="*/ 2147483646 w 16911"/>
              <a:gd name="T65" fmla="*/ 2147483646 h 11959"/>
              <a:gd name="T66" fmla="*/ 2147483646 w 16911"/>
              <a:gd name="T67" fmla="*/ 2147483646 h 11959"/>
              <a:gd name="T68" fmla="*/ 2147483646 w 16911"/>
              <a:gd name="T69" fmla="*/ 2147483646 h 11959"/>
              <a:gd name="T70" fmla="*/ 2147483646 w 16911"/>
              <a:gd name="T71" fmla="*/ 2147483646 h 11959"/>
              <a:gd name="T72" fmla="*/ 2147483646 w 16911"/>
              <a:gd name="T73" fmla="*/ 2147483646 h 11959"/>
              <a:gd name="T74" fmla="*/ 2147483646 w 16911"/>
              <a:gd name="T75" fmla="*/ 2147483646 h 11959"/>
              <a:gd name="T76" fmla="*/ 2147483646 w 16911"/>
              <a:gd name="T77" fmla="*/ 2147483646 h 11959"/>
              <a:gd name="T78" fmla="*/ 2147483646 w 16911"/>
              <a:gd name="T79" fmla="*/ 2147483646 h 11959"/>
              <a:gd name="T80" fmla="*/ 2147483646 w 16911"/>
              <a:gd name="T81" fmla="*/ 2147483646 h 11959"/>
              <a:gd name="T82" fmla="*/ 2147483646 w 16911"/>
              <a:gd name="T83" fmla="*/ 2147483646 h 11959"/>
              <a:gd name="T84" fmla="*/ 2147483646 w 16911"/>
              <a:gd name="T85" fmla="*/ 2147483646 h 11959"/>
              <a:gd name="T86" fmla="*/ 2147483646 w 16911"/>
              <a:gd name="T87" fmla="*/ 2147483646 h 11959"/>
              <a:gd name="T88" fmla="*/ 2147483646 w 16911"/>
              <a:gd name="T89" fmla="*/ 2147483646 h 11959"/>
              <a:gd name="T90" fmla="*/ 2147483646 w 16911"/>
              <a:gd name="T91" fmla="*/ 2147483646 h 11959"/>
              <a:gd name="T92" fmla="*/ 2147483646 w 16911"/>
              <a:gd name="T93" fmla="*/ 2147483646 h 11959"/>
              <a:gd name="T94" fmla="*/ 2147483646 w 16911"/>
              <a:gd name="T95" fmla="*/ 2147483646 h 11959"/>
              <a:gd name="T96" fmla="*/ 2147483646 w 16911"/>
              <a:gd name="T97" fmla="*/ 2147483646 h 11959"/>
              <a:gd name="T98" fmla="*/ 2147483646 w 16911"/>
              <a:gd name="T99" fmla="*/ 2147483646 h 11959"/>
              <a:gd name="T100" fmla="*/ 2147483646 w 16911"/>
              <a:gd name="T101" fmla="*/ 2147483646 h 11959"/>
              <a:gd name="T102" fmla="*/ 2147483646 w 16911"/>
              <a:gd name="T103" fmla="*/ 2147483646 h 11959"/>
              <a:gd name="T104" fmla="*/ 2147483646 w 16911"/>
              <a:gd name="T105" fmla="*/ 2147483646 h 11959"/>
              <a:gd name="T106" fmla="*/ 457578231 w 16911"/>
              <a:gd name="T107" fmla="*/ 2147483646 h 11959"/>
              <a:gd name="T108" fmla="*/ 2147483646 w 16911"/>
              <a:gd name="T109" fmla="*/ 2147483646 h 11959"/>
              <a:gd name="T110" fmla="*/ 2147483646 w 16911"/>
              <a:gd name="T111" fmla="*/ 2147483646 h 11959"/>
              <a:gd name="T112" fmla="*/ 2147483646 w 16911"/>
              <a:gd name="T113" fmla="*/ 2147483646 h 11959"/>
              <a:gd name="T114" fmla="*/ 2147483646 w 16911"/>
              <a:gd name="T115" fmla="*/ 2147483646 h 11959"/>
              <a:gd name="T116" fmla="*/ 2147483646 w 16911"/>
              <a:gd name="T117" fmla="*/ 2147483646 h 11959"/>
              <a:gd name="T118" fmla="*/ 2147483646 w 16911"/>
              <a:gd name="T119" fmla="*/ 2147483646 h 11959"/>
              <a:gd name="T120" fmla="*/ 2147483646 w 16911"/>
              <a:gd name="T121" fmla="*/ 2147483646 h 1195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911"/>
              <a:gd name="T184" fmla="*/ 0 h 11959"/>
              <a:gd name="T185" fmla="*/ 16911 w 16911"/>
              <a:gd name="T186" fmla="*/ 11959 h 1195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lnTo>
                  <a:pt x="12215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lnTo>
                  <a:pt x="9464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8" name="Shape 187"/>
          <p:cNvSpPr>
            <a:spLocks/>
          </p:cNvSpPr>
          <p:nvPr/>
        </p:nvSpPr>
        <p:spPr bwMode="auto">
          <a:xfrm rot="16200000">
            <a:off x="6415088" y="4133850"/>
            <a:ext cx="657225" cy="631825"/>
          </a:xfrm>
          <a:custGeom>
            <a:avLst/>
            <a:gdLst>
              <a:gd name="T0" fmla="*/ 2147483646 w 9868"/>
              <a:gd name="T1" fmla="*/ 2147483646 h 12620"/>
              <a:gd name="T2" fmla="*/ 2147483646 w 9868"/>
              <a:gd name="T3" fmla="*/ 2147483646 h 12620"/>
              <a:gd name="T4" fmla="*/ 2147483646 w 9868"/>
              <a:gd name="T5" fmla="*/ 2147483646 h 12620"/>
              <a:gd name="T6" fmla="*/ 2147483646 w 9868"/>
              <a:gd name="T7" fmla="*/ 2147483646 h 12620"/>
              <a:gd name="T8" fmla="*/ 2147483646 w 9868"/>
              <a:gd name="T9" fmla="*/ 2147483646 h 12620"/>
              <a:gd name="T10" fmla="*/ 2147483646 w 9868"/>
              <a:gd name="T11" fmla="*/ 2147483646 h 12620"/>
              <a:gd name="T12" fmla="*/ 2147483646 w 9868"/>
              <a:gd name="T13" fmla="*/ 2147483646 h 12620"/>
              <a:gd name="T14" fmla="*/ 2147483646 w 9868"/>
              <a:gd name="T15" fmla="*/ 2147483646 h 12620"/>
              <a:gd name="T16" fmla="*/ 2147483646 w 9868"/>
              <a:gd name="T17" fmla="*/ 2147483646 h 12620"/>
              <a:gd name="T18" fmla="*/ 2147483646 w 9868"/>
              <a:gd name="T19" fmla="*/ 2147483646 h 12620"/>
              <a:gd name="T20" fmla="*/ 2147483646 w 9868"/>
              <a:gd name="T21" fmla="*/ 2147483646 h 12620"/>
              <a:gd name="T22" fmla="*/ 2147483646 w 9868"/>
              <a:gd name="T23" fmla="*/ 2147483646 h 12620"/>
              <a:gd name="T24" fmla="*/ 2147483646 w 9868"/>
              <a:gd name="T25" fmla="*/ 2147483646 h 12620"/>
              <a:gd name="T26" fmla="*/ 2147483646 w 9868"/>
              <a:gd name="T27" fmla="*/ 2147483646 h 12620"/>
              <a:gd name="T28" fmla="*/ 2147483646 w 9868"/>
              <a:gd name="T29" fmla="*/ 2147483646 h 12620"/>
              <a:gd name="T30" fmla="*/ 2147483646 w 9868"/>
              <a:gd name="T31" fmla="*/ 2147483646 h 12620"/>
              <a:gd name="T32" fmla="*/ 2147483646 w 9868"/>
              <a:gd name="T33" fmla="*/ 2147483646 h 12620"/>
              <a:gd name="T34" fmla="*/ 2147483646 w 9868"/>
              <a:gd name="T35" fmla="*/ 2147483646 h 12620"/>
              <a:gd name="T36" fmla="*/ 2147483646 w 9868"/>
              <a:gd name="T37" fmla="*/ 2147483646 h 12620"/>
              <a:gd name="T38" fmla="*/ 2147483646 w 9868"/>
              <a:gd name="T39" fmla="*/ 2147483646 h 12620"/>
              <a:gd name="T40" fmla="*/ 2147483646 w 9868"/>
              <a:gd name="T41" fmla="*/ 2147483646 h 12620"/>
              <a:gd name="T42" fmla="*/ 2147483646 w 9868"/>
              <a:gd name="T43" fmla="*/ 2147483646 h 12620"/>
              <a:gd name="T44" fmla="*/ 2147483646 w 9868"/>
              <a:gd name="T45" fmla="*/ 2147483646 h 12620"/>
              <a:gd name="T46" fmla="*/ 2147483646 w 9868"/>
              <a:gd name="T47" fmla="*/ 2147483646 h 12620"/>
              <a:gd name="T48" fmla="*/ 2147483646 w 9868"/>
              <a:gd name="T49" fmla="*/ 2147483646 h 12620"/>
              <a:gd name="T50" fmla="*/ 2147483646 w 9868"/>
              <a:gd name="T51" fmla="*/ 2147483646 h 12620"/>
              <a:gd name="T52" fmla="*/ 2147483646 w 9868"/>
              <a:gd name="T53" fmla="*/ 2147483646 h 12620"/>
              <a:gd name="T54" fmla="*/ 727937894 w 9868"/>
              <a:gd name="T55" fmla="*/ 2147483646 h 12620"/>
              <a:gd name="T56" fmla="*/ 2147483646 w 9868"/>
              <a:gd name="T57" fmla="*/ 2147483646 h 12620"/>
              <a:gd name="T58" fmla="*/ 2147483646 w 9868"/>
              <a:gd name="T59" fmla="*/ 2147483646 h 12620"/>
              <a:gd name="T60" fmla="*/ 2147483646 w 9868"/>
              <a:gd name="T61" fmla="*/ 2147483646 h 12620"/>
              <a:gd name="T62" fmla="*/ 2147483646 w 9868"/>
              <a:gd name="T63" fmla="*/ 2147483646 h 12620"/>
              <a:gd name="T64" fmla="*/ 2147483646 w 9868"/>
              <a:gd name="T65" fmla="*/ 2147483646 h 12620"/>
              <a:gd name="T66" fmla="*/ 2147483646 w 9868"/>
              <a:gd name="T67" fmla="*/ 2147483646 h 12620"/>
              <a:gd name="T68" fmla="*/ 2147483646 w 9868"/>
              <a:gd name="T69" fmla="*/ 2147483646 h 12620"/>
              <a:gd name="T70" fmla="*/ 2147483646 w 9868"/>
              <a:gd name="T71" fmla="*/ 2147483646 h 12620"/>
              <a:gd name="T72" fmla="*/ 2147483646 w 9868"/>
              <a:gd name="T73" fmla="*/ 2147483646 h 12620"/>
              <a:gd name="T74" fmla="*/ 2147483646 w 9868"/>
              <a:gd name="T75" fmla="*/ 2147483646 h 12620"/>
              <a:gd name="T76" fmla="*/ 2147483646 w 9868"/>
              <a:gd name="T77" fmla="*/ 2147483646 h 12620"/>
              <a:gd name="T78" fmla="*/ 2147483646 w 9868"/>
              <a:gd name="T79" fmla="*/ 2147483646 h 12620"/>
              <a:gd name="T80" fmla="*/ 2147483646 w 9868"/>
              <a:gd name="T81" fmla="*/ 2147483646 h 12620"/>
              <a:gd name="T82" fmla="*/ 2147483646 w 9868"/>
              <a:gd name="T83" fmla="*/ 2147483646 h 12620"/>
              <a:gd name="T84" fmla="*/ 2147483646 w 9868"/>
              <a:gd name="T85" fmla="*/ 2147483646 h 12620"/>
              <a:gd name="T86" fmla="*/ 2147483646 w 9868"/>
              <a:gd name="T87" fmla="*/ 2147483646 h 12620"/>
              <a:gd name="T88" fmla="*/ 2147483646 w 9868"/>
              <a:gd name="T89" fmla="*/ 2147483646 h 12620"/>
              <a:gd name="T90" fmla="*/ 2147483646 w 9868"/>
              <a:gd name="T91" fmla="*/ 2147483646 h 12620"/>
              <a:gd name="T92" fmla="*/ 2147483646 w 9868"/>
              <a:gd name="T93" fmla="*/ 2147483646 h 12620"/>
              <a:gd name="T94" fmla="*/ 2147483646 w 9868"/>
              <a:gd name="T95" fmla="*/ 2147483646 h 12620"/>
              <a:gd name="T96" fmla="*/ 2147483646 w 9868"/>
              <a:gd name="T97" fmla="*/ 2147483646 h 12620"/>
              <a:gd name="T98" fmla="*/ 2147483646 w 9868"/>
              <a:gd name="T99" fmla="*/ 2147483646 h 12620"/>
              <a:gd name="T100" fmla="*/ 2147483646 w 9868"/>
              <a:gd name="T101" fmla="*/ 2147483646 h 12620"/>
              <a:gd name="T102" fmla="*/ 2147483646 w 9868"/>
              <a:gd name="T103" fmla="*/ 2147483646 h 12620"/>
              <a:gd name="T104" fmla="*/ 2147483646 w 9868"/>
              <a:gd name="T105" fmla="*/ 2147483646 h 12620"/>
              <a:gd name="T106" fmla="*/ 2147483646 w 9868"/>
              <a:gd name="T107" fmla="*/ 2147483646 h 12620"/>
              <a:gd name="T108" fmla="*/ 2147483646 w 9868"/>
              <a:gd name="T109" fmla="*/ 1388430982 h 12620"/>
              <a:gd name="T110" fmla="*/ 2147483646 w 9868"/>
              <a:gd name="T111" fmla="*/ 2147483646 h 12620"/>
              <a:gd name="T112" fmla="*/ 2147483646 w 9868"/>
              <a:gd name="T113" fmla="*/ 2147483646 h 12620"/>
              <a:gd name="T114" fmla="*/ 2147483646 w 9868"/>
              <a:gd name="T115" fmla="*/ 6273892 h 1262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9868"/>
              <a:gd name="T175" fmla="*/ 0 h 12620"/>
              <a:gd name="T176" fmla="*/ 9868 w 9868"/>
              <a:gd name="T177" fmla="*/ 12620 h 12620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lnTo>
                  <a:pt x="418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lnTo>
                  <a:pt x="1541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lnTo>
                  <a:pt x="381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lnTo>
                  <a:pt x="121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9" name="Shape 188"/>
          <p:cNvSpPr>
            <a:spLocks/>
          </p:cNvSpPr>
          <p:nvPr/>
        </p:nvSpPr>
        <p:spPr bwMode="auto">
          <a:xfrm>
            <a:off x="6453188" y="4941888"/>
            <a:ext cx="666750" cy="1003300"/>
          </a:xfrm>
          <a:custGeom>
            <a:avLst/>
            <a:gdLst>
              <a:gd name="T0" fmla="*/ 2147483646 w 13316"/>
              <a:gd name="T1" fmla="*/ 2147483646 h 15041"/>
              <a:gd name="T2" fmla="*/ 2147483646 w 13316"/>
              <a:gd name="T3" fmla="*/ 2147483646 h 15041"/>
              <a:gd name="T4" fmla="*/ 2147483646 w 13316"/>
              <a:gd name="T5" fmla="*/ 2147483646 h 15041"/>
              <a:gd name="T6" fmla="*/ 2147483646 w 13316"/>
              <a:gd name="T7" fmla="*/ 19884698 h 15041"/>
              <a:gd name="T8" fmla="*/ 2147483646 w 13316"/>
              <a:gd name="T9" fmla="*/ 2147483646 h 15041"/>
              <a:gd name="T10" fmla="*/ 2147483646 w 13316"/>
              <a:gd name="T11" fmla="*/ 2147483646 h 15041"/>
              <a:gd name="T12" fmla="*/ 0 w 13316"/>
              <a:gd name="T13" fmla="*/ 2147483646 h 15041"/>
              <a:gd name="T14" fmla="*/ 2147483646 w 13316"/>
              <a:gd name="T15" fmla="*/ 2147483646 h 15041"/>
              <a:gd name="T16" fmla="*/ 2147483646 w 13316"/>
              <a:gd name="T17" fmla="*/ 2147483646 h 15041"/>
              <a:gd name="T18" fmla="*/ 2147483646 w 13316"/>
              <a:gd name="T19" fmla="*/ 2147483646 h 15041"/>
              <a:gd name="T20" fmla="*/ 2147483646 w 13316"/>
              <a:gd name="T21" fmla="*/ 2147483646 h 15041"/>
              <a:gd name="T22" fmla="*/ 2147483646 w 13316"/>
              <a:gd name="T23" fmla="*/ 2147483646 h 15041"/>
              <a:gd name="T24" fmla="*/ 2147483646 w 13316"/>
              <a:gd name="T25" fmla="*/ 2147483646 h 15041"/>
              <a:gd name="T26" fmla="*/ 2147483646 w 13316"/>
              <a:gd name="T27" fmla="*/ 2147483646 h 15041"/>
              <a:gd name="T28" fmla="*/ 2147483646 w 13316"/>
              <a:gd name="T29" fmla="*/ 2147483646 h 15041"/>
              <a:gd name="T30" fmla="*/ 2147483646 w 13316"/>
              <a:gd name="T31" fmla="*/ 2147483646 h 15041"/>
              <a:gd name="T32" fmla="*/ 2147483646 w 13316"/>
              <a:gd name="T33" fmla="*/ 2147483646 h 15041"/>
              <a:gd name="T34" fmla="*/ 2147483646 w 13316"/>
              <a:gd name="T35" fmla="*/ 2147483646 h 15041"/>
              <a:gd name="T36" fmla="*/ 2147483646 w 13316"/>
              <a:gd name="T37" fmla="*/ 2147483646 h 15041"/>
              <a:gd name="T38" fmla="*/ 2147483646 w 13316"/>
              <a:gd name="T39" fmla="*/ 2147483646 h 15041"/>
              <a:gd name="T40" fmla="*/ 2147483646 w 13316"/>
              <a:gd name="T41" fmla="*/ 2147483646 h 15041"/>
              <a:gd name="T42" fmla="*/ 2147483646 w 13316"/>
              <a:gd name="T43" fmla="*/ 2147483646 h 15041"/>
              <a:gd name="T44" fmla="*/ 2147483646 w 13316"/>
              <a:gd name="T45" fmla="*/ 2147483646 h 15041"/>
              <a:gd name="T46" fmla="*/ 2147483646 w 13316"/>
              <a:gd name="T47" fmla="*/ 2147483646 h 15041"/>
              <a:gd name="T48" fmla="*/ 2147483646 w 13316"/>
              <a:gd name="T49" fmla="*/ 2147483646 h 15041"/>
              <a:gd name="T50" fmla="*/ 2147483646 w 13316"/>
              <a:gd name="T51" fmla="*/ 2147483646 h 15041"/>
              <a:gd name="T52" fmla="*/ 2147483646 w 13316"/>
              <a:gd name="T53" fmla="*/ 2147483646 h 15041"/>
              <a:gd name="T54" fmla="*/ 2147483646 w 13316"/>
              <a:gd name="T55" fmla="*/ 2147483646 h 15041"/>
              <a:gd name="T56" fmla="*/ 2147483646 w 13316"/>
              <a:gd name="T57" fmla="*/ 2147483646 h 15041"/>
              <a:gd name="T58" fmla="*/ 2147483646 w 13316"/>
              <a:gd name="T59" fmla="*/ 2147483646 h 15041"/>
              <a:gd name="T60" fmla="*/ 2147483646 w 13316"/>
              <a:gd name="T61" fmla="*/ 2147483646 h 15041"/>
              <a:gd name="T62" fmla="*/ 2147483646 w 13316"/>
              <a:gd name="T63" fmla="*/ 2147483646 h 15041"/>
              <a:gd name="T64" fmla="*/ 2147483646 w 13316"/>
              <a:gd name="T65" fmla="*/ 2147483646 h 15041"/>
              <a:gd name="T66" fmla="*/ 2147483646 w 13316"/>
              <a:gd name="T67" fmla="*/ 2147483646 h 15041"/>
              <a:gd name="T68" fmla="*/ 2147483646 w 13316"/>
              <a:gd name="T69" fmla="*/ 2147483646 h 15041"/>
              <a:gd name="T70" fmla="*/ 2147483646 w 13316"/>
              <a:gd name="T71" fmla="*/ 2147483646 h 15041"/>
              <a:gd name="T72" fmla="*/ 2147483646 w 13316"/>
              <a:gd name="T73" fmla="*/ 2147483646 h 15041"/>
              <a:gd name="T74" fmla="*/ 2147483646 w 13316"/>
              <a:gd name="T75" fmla="*/ 2147483646 h 15041"/>
              <a:gd name="T76" fmla="*/ 2147483646 w 13316"/>
              <a:gd name="T77" fmla="*/ 2147483646 h 15041"/>
              <a:gd name="T78" fmla="*/ 2147483646 w 13316"/>
              <a:gd name="T79" fmla="*/ 2147483646 h 15041"/>
              <a:gd name="T80" fmla="*/ 2147483646 w 13316"/>
              <a:gd name="T81" fmla="*/ 2147483646 h 15041"/>
              <a:gd name="T82" fmla="*/ 2147483646 w 13316"/>
              <a:gd name="T83" fmla="*/ 2147483646 h 15041"/>
              <a:gd name="T84" fmla="*/ 2147483646 w 13316"/>
              <a:gd name="T85" fmla="*/ 2147483646 h 15041"/>
              <a:gd name="T86" fmla="*/ 2147483646 w 13316"/>
              <a:gd name="T87" fmla="*/ 2147483646 h 15041"/>
              <a:gd name="T88" fmla="*/ 2147483646 w 13316"/>
              <a:gd name="T89" fmla="*/ 2147483646 h 15041"/>
              <a:gd name="T90" fmla="*/ 2147483646 w 13316"/>
              <a:gd name="T91" fmla="*/ 2147483646 h 15041"/>
              <a:gd name="T92" fmla="*/ 2147483646 w 13316"/>
              <a:gd name="T93" fmla="*/ 2147483646 h 15041"/>
              <a:gd name="T94" fmla="*/ 2147483646 w 13316"/>
              <a:gd name="T95" fmla="*/ 2147483646 h 15041"/>
              <a:gd name="T96" fmla="*/ 2147483646 w 13316"/>
              <a:gd name="T97" fmla="*/ 2147483646 h 15041"/>
              <a:gd name="T98" fmla="*/ 2147483646 w 13316"/>
              <a:gd name="T99" fmla="*/ 2147483646 h 15041"/>
              <a:gd name="T100" fmla="*/ 2147483646 w 13316"/>
              <a:gd name="T101" fmla="*/ 2147483646 h 15041"/>
              <a:gd name="T102" fmla="*/ 2147483646 w 13316"/>
              <a:gd name="T103" fmla="*/ 2147483646 h 15041"/>
              <a:gd name="T104" fmla="*/ 2147483646 w 13316"/>
              <a:gd name="T105" fmla="*/ 2147483646 h 15041"/>
              <a:gd name="T106" fmla="*/ 2147483646 w 13316"/>
              <a:gd name="T107" fmla="*/ 2147483646 h 15041"/>
              <a:gd name="T108" fmla="*/ 2147483646 w 13316"/>
              <a:gd name="T109" fmla="*/ 2147483646 h 15041"/>
              <a:gd name="T110" fmla="*/ 2147483646 w 13316"/>
              <a:gd name="T111" fmla="*/ 2147483646 h 15041"/>
              <a:gd name="T112" fmla="*/ 2147483646 w 13316"/>
              <a:gd name="T113" fmla="*/ 2147483646 h 15041"/>
              <a:gd name="T114" fmla="*/ 2147483646 w 13316"/>
              <a:gd name="T115" fmla="*/ 2147483646 h 15041"/>
              <a:gd name="T116" fmla="*/ 2147483646 w 13316"/>
              <a:gd name="T117" fmla="*/ 2147483646 h 15041"/>
              <a:gd name="T118" fmla="*/ 2147483646 w 13316"/>
              <a:gd name="T119" fmla="*/ 2147483646 h 15041"/>
              <a:gd name="T120" fmla="*/ 2147483646 w 13316"/>
              <a:gd name="T121" fmla="*/ 2147483646 h 15041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316"/>
              <a:gd name="T184" fmla="*/ 0 h 15041"/>
              <a:gd name="T185" fmla="*/ 13316 w 13316"/>
              <a:gd name="T186" fmla="*/ 15041 h 15041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lnTo>
                  <a:pt x="546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lnTo>
                  <a:pt x="8840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lnTo>
                  <a:pt x="147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lnTo>
                  <a:pt x="2494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lnTo>
                  <a:pt x="8400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0" name="Shape 189"/>
          <p:cNvSpPr>
            <a:spLocks/>
          </p:cNvSpPr>
          <p:nvPr/>
        </p:nvSpPr>
        <p:spPr bwMode="auto">
          <a:xfrm>
            <a:off x="1865313" y="6324600"/>
            <a:ext cx="681037" cy="606425"/>
          </a:xfrm>
          <a:custGeom>
            <a:avLst/>
            <a:gdLst>
              <a:gd name="T0" fmla="*/ 2147483646 w 13610"/>
              <a:gd name="T1" fmla="*/ 2147483646 h 9098"/>
              <a:gd name="T2" fmla="*/ 2147483646 w 13610"/>
              <a:gd name="T3" fmla="*/ 2147483646 h 9098"/>
              <a:gd name="T4" fmla="*/ 2147483646 w 13610"/>
              <a:gd name="T5" fmla="*/ 2147483646 h 9098"/>
              <a:gd name="T6" fmla="*/ 2147483646 w 13610"/>
              <a:gd name="T7" fmla="*/ 2147483646 h 9098"/>
              <a:gd name="T8" fmla="*/ 2147483646 w 13610"/>
              <a:gd name="T9" fmla="*/ 2147483646 h 9098"/>
              <a:gd name="T10" fmla="*/ 2147483646 w 13610"/>
              <a:gd name="T11" fmla="*/ 2147483646 h 9098"/>
              <a:gd name="T12" fmla="*/ 2147483646 w 13610"/>
              <a:gd name="T13" fmla="*/ 2147483646 h 9098"/>
              <a:gd name="T14" fmla="*/ 2147483646 w 13610"/>
              <a:gd name="T15" fmla="*/ 2147483646 h 9098"/>
              <a:gd name="T16" fmla="*/ 231923122 w 13610"/>
              <a:gd name="T17" fmla="*/ 2147483646 h 9098"/>
              <a:gd name="T18" fmla="*/ 231923122 w 13610"/>
              <a:gd name="T19" fmla="*/ 2147483646 h 9098"/>
              <a:gd name="T20" fmla="*/ 1385649339 w 13610"/>
              <a:gd name="T21" fmla="*/ 2147483646 h 9098"/>
              <a:gd name="T22" fmla="*/ 2147483646 w 13610"/>
              <a:gd name="T23" fmla="*/ 2147483646 h 9098"/>
              <a:gd name="T24" fmla="*/ 2147483646 w 13610"/>
              <a:gd name="T25" fmla="*/ 2147483646 h 9098"/>
              <a:gd name="T26" fmla="*/ 2147483646 w 13610"/>
              <a:gd name="T27" fmla="*/ 2147483646 h 9098"/>
              <a:gd name="T28" fmla="*/ 2147483646 w 13610"/>
              <a:gd name="T29" fmla="*/ 2147483646 h 9098"/>
              <a:gd name="T30" fmla="*/ 2147483646 w 13610"/>
              <a:gd name="T31" fmla="*/ 2147483646 h 9098"/>
              <a:gd name="T32" fmla="*/ 2147483646 w 13610"/>
              <a:gd name="T33" fmla="*/ 2147483646 h 9098"/>
              <a:gd name="T34" fmla="*/ 2147483646 w 13610"/>
              <a:gd name="T35" fmla="*/ 2147483646 h 9098"/>
              <a:gd name="T36" fmla="*/ 2147483646 w 13610"/>
              <a:gd name="T37" fmla="*/ 2147483646 h 9098"/>
              <a:gd name="T38" fmla="*/ 2147483646 w 13610"/>
              <a:gd name="T39" fmla="*/ 2147483646 h 9098"/>
              <a:gd name="T40" fmla="*/ 2147483646 w 13610"/>
              <a:gd name="T41" fmla="*/ 2147483646 h 9098"/>
              <a:gd name="T42" fmla="*/ 2147483646 w 13610"/>
              <a:gd name="T43" fmla="*/ 2147483646 h 9098"/>
              <a:gd name="T44" fmla="*/ 2147483646 w 13610"/>
              <a:gd name="T45" fmla="*/ 2147483646 h 9098"/>
              <a:gd name="T46" fmla="*/ 2147483646 w 13610"/>
              <a:gd name="T47" fmla="*/ 2147483646 h 9098"/>
              <a:gd name="T48" fmla="*/ 2147483646 w 13610"/>
              <a:gd name="T49" fmla="*/ 2147483646 h 9098"/>
              <a:gd name="T50" fmla="*/ 2147483646 w 13610"/>
              <a:gd name="T51" fmla="*/ 2147483646 h 9098"/>
              <a:gd name="T52" fmla="*/ 2147483646 w 13610"/>
              <a:gd name="T53" fmla="*/ 2147483646 h 9098"/>
              <a:gd name="T54" fmla="*/ 2147483646 w 13610"/>
              <a:gd name="T55" fmla="*/ 2147483646 h 9098"/>
              <a:gd name="T56" fmla="*/ 2147483646 w 13610"/>
              <a:gd name="T57" fmla="*/ 2147483646 h 9098"/>
              <a:gd name="T58" fmla="*/ 2147483646 w 13610"/>
              <a:gd name="T59" fmla="*/ 2147483646 h 9098"/>
              <a:gd name="T60" fmla="*/ 2147483646 w 13610"/>
              <a:gd name="T61" fmla="*/ 2147483646 h 9098"/>
              <a:gd name="T62" fmla="*/ 2147483646 w 13610"/>
              <a:gd name="T63" fmla="*/ 2147483646 h 9098"/>
              <a:gd name="T64" fmla="*/ 2147483646 w 13610"/>
              <a:gd name="T65" fmla="*/ 2147483646 h 9098"/>
              <a:gd name="T66" fmla="*/ 2147483646 w 13610"/>
              <a:gd name="T67" fmla="*/ 2147483646 h 9098"/>
              <a:gd name="T68" fmla="*/ 2147483646 w 13610"/>
              <a:gd name="T69" fmla="*/ 2147483646 h 9098"/>
              <a:gd name="T70" fmla="*/ 2147483646 w 13610"/>
              <a:gd name="T71" fmla="*/ 2147483646 h 9098"/>
              <a:gd name="T72" fmla="*/ 2147483646 w 13610"/>
              <a:gd name="T73" fmla="*/ 2147483646 h 9098"/>
              <a:gd name="T74" fmla="*/ 2147483646 w 13610"/>
              <a:gd name="T75" fmla="*/ 2147483646 h 9098"/>
              <a:gd name="T76" fmla="*/ 2147483646 w 13610"/>
              <a:gd name="T77" fmla="*/ 2147483646 h 9098"/>
              <a:gd name="T78" fmla="*/ 2147483646 w 13610"/>
              <a:gd name="T79" fmla="*/ 2147483646 h 9098"/>
              <a:gd name="T80" fmla="*/ 2147483646 w 13610"/>
              <a:gd name="T81" fmla="*/ 2147483646 h 9098"/>
              <a:gd name="T82" fmla="*/ 2147483646 w 13610"/>
              <a:gd name="T83" fmla="*/ 2147483646 h 9098"/>
              <a:gd name="T84" fmla="*/ 2147483646 w 13610"/>
              <a:gd name="T85" fmla="*/ 2147483646 h 9098"/>
              <a:gd name="T86" fmla="*/ 2147483646 w 13610"/>
              <a:gd name="T87" fmla="*/ 1460549217 h 909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3610"/>
              <a:gd name="T133" fmla="*/ 0 h 9098"/>
              <a:gd name="T134" fmla="*/ 13610 w 13610"/>
              <a:gd name="T135" fmla="*/ 9098 h 9098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1" name="Shape 190"/>
          <p:cNvSpPr>
            <a:spLocks/>
          </p:cNvSpPr>
          <p:nvPr/>
        </p:nvSpPr>
        <p:spPr bwMode="auto">
          <a:xfrm>
            <a:off x="6669088" y="6153150"/>
            <a:ext cx="309562" cy="439738"/>
          </a:xfrm>
          <a:custGeom>
            <a:avLst/>
            <a:gdLst>
              <a:gd name="T0" fmla="*/ 2147483646 w 6164"/>
              <a:gd name="T1" fmla="*/ 1454598170 h 6604"/>
              <a:gd name="T2" fmla="*/ 2147483646 w 6164"/>
              <a:gd name="T3" fmla="*/ 2147483646 h 6604"/>
              <a:gd name="T4" fmla="*/ 2147483646 w 6164"/>
              <a:gd name="T5" fmla="*/ 2147483646 h 6604"/>
              <a:gd name="T6" fmla="*/ 2147483646 w 6164"/>
              <a:gd name="T7" fmla="*/ 2147483646 h 6604"/>
              <a:gd name="T8" fmla="*/ 2147483646 w 6164"/>
              <a:gd name="T9" fmla="*/ 2147483646 h 6604"/>
              <a:gd name="T10" fmla="*/ 2147483646 w 6164"/>
              <a:gd name="T11" fmla="*/ 2147483646 h 6604"/>
              <a:gd name="T12" fmla="*/ 2147483646 w 6164"/>
              <a:gd name="T13" fmla="*/ 2147483646 h 6604"/>
              <a:gd name="T14" fmla="*/ 2147483646 w 6164"/>
              <a:gd name="T15" fmla="*/ 2147483646 h 6604"/>
              <a:gd name="T16" fmla="*/ 2147483646 w 6164"/>
              <a:gd name="T17" fmla="*/ 2147483646 h 6604"/>
              <a:gd name="T18" fmla="*/ 2147483646 w 6164"/>
              <a:gd name="T19" fmla="*/ 2147483646 h 6604"/>
              <a:gd name="T20" fmla="*/ 2147483646 w 6164"/>
              <a:gd name="T21" fmla="*/ 2147483646 h 6604"/>
              <a:gd name="T22" fmla="*/ 2147483646 w 6164"/>
              <a:gd name="T23" fmla="*/ 2147483646 h 6604"/>
              <a:gd name="T24" fmla="*/ 2147483646 w 6164"/>
              <a:gd name="T25" fmla="*/ 2147483646 h 6604"/>
              <a:gd name="T26" fmla="*/ 2147483646 w 6164"/>
              <a:gd name="T27" fmla="*/ 2147483646 h 6604"/>
              <a:gd name="T28" fmla="*/ 2147483646 w 6164"/>
              <a:gd name="T29" fmla="*/ 2147483646 h 6604"/>
              <a:gd name="T30" fmla="*/ 2147483646 w 6164"/>
              <a:gd name="T31" fmla="*/ 2147483646 h 6604"/>
              <a:gd name="T32" fmla="*/ 2147483646 w 6164"/>
              <a:gd name="T33" fmla="*/ 2147483646 h 6604"/>
              <a:gd name="T34" fmla="*/ 2147483646 w 6164"/>
              <a:gd name="T35" fmla="*/ 2147483646 h 6604"/>
              <a:gd name="T36" fmla="*/ 2147483646 w 6164"/>
              <a:gd name="T37" fmla="*/ 2147483646 h 6604"/>
              <a:gd name="T38" fmla="*/ 2147483646 w 6164"/>
              <a:gd name="T39" fmla="*/ 2147483646 h 6604"/>
              <a:gd name="T40" fmla="*/ 2147483646 w 6164"/>
              <a:gd name="T41" fmla="*/ 2147483646 h 6604"/>
              <a:gd name="T42" fmla="*/ 2147483646 w 6164"/>
              <a:gd name="T43" fmla="*/ 2147483646 h 6604"/>
              <a:gd name="T44" fmla="*/ 2147483646 w 6164"/>
              <a:gd name="T45" fmla="*/ 2147483646 h 6604"/>
              <a:gd name="T46" fmla="*/ 2147483646 w 6164"/>
              <a:gd name="T47" fmla="*/ 2147483646 h 6604"/>
              <a:gd name="T48" fmla="*/ 2147483646 w 6164"/>
              <a:gd name="T49" fmla="*/ 2147483646 h 6604"/>
              <a:gd name="T50" fmla="*/ 2147483646 w 6164"/>
              <a:gd name="T51" fmla="*/ 2147483646 h 6604"/>
              <a:gd name="T52" fmla="*/ 2147483646 w 6164"/>
              <a:gd name="T53" fmla="*/ 2147483646 h 6604"/>
              <a:gd name="T54" fmla="*/ 2147483646 w 6164"/>
              <a:gd name="T55" fmla="*/ 2147483646 h 6604"/>
              <a:gd name="T56" fmla="*/ 2147483646 w 6164"/>
              <a:gd name="T57" fmla="*/ 2147483646 h 6604"/>
              <a:gd name="T58" fmla="*/ 2147483646 w 6164"/>
              <a:gd name="T59" fmla="*/ 2147483646 h 6604"/>
              <a:gd name="T60" fmla="*/ 706155167 w 6164"/>
              <a:gd name="T61" fmla="*/ 2147483646 h 6604"/>
              <a:gd name="T62" fmla="*/ 2105544551 w 6164"/>
              <a:gd name="T63" fmla="*/ 2147483646 h 6604"/>
              <a:gd name="T64" fmla="*/ 2147483646 w 6164"/>
              <a:gd name="T65" fmla="*/ 2147483646 h 6604"/>
              <a:gd name="T66" fmla="*/ 2147483646 w 6164"/>
              <a:gd name="T67" fmla="*/ 2147483646 h 6604"/>
              <a:gd name="T68" fmla="*/ 2147483646 w 6164"/>
              <a:gd name="T69" fmla="*/ 2147483646 h 6604"/>
              <a:gd name="T70" fmla="*/ 6333114 w 6164"/>
              <a:gd name="T71" fmla="*/ 2147483646 h 6604"/>
              <a:gd name="T72" fmla="*/ 1170507257 w 6164"/>
              <a:gd name="T73" fmla="*/ 2147483646 h 6604"/>
              <a:gd name="T74" fmla="*/ 2147483646 w 6164"/>
              <a:gd name="T75" fmla="*/ 2147483646 h 6604"/>
              <a:gd name="T76" fmla="*/ 2147483646 w 6164"/>
              <a:gd name="T77" fmla="*/ 2147483646 h 6604"/>
              <a:gd name="T78" fmla="*/ 2147483646 w 6164"/>
              <a:gd name="T79" fmla="*/ 2147483646 h 6604"/>
              <a:gd name="T80" fmla="*/ 2147483646 w 6164"/>
              <a:gd name="T81" fmla="*/ 2147483646 h 6604"/>
              <a:gd name="T82" fmla="*/ 2147483646 w 6164"/>
              <a:gd name="T83" fmla="*/ 2147483646 h 6604"/>
              <a:gd name="T84" fmla="*/ 2147483646 w 6164"/>
              <a:gd name="T85" fmla="*/ 2147483646 h 6604"/>
              <a:gd name="T86" fmla="*/ 2147483646 w 6164"/>
              <a:gd name="T87" fmla="*/ 2147483646 h 6604"/>
              <a:gd name="T88" fmla="*/ 2147483646 w 6164"/>
              <a:gd name="T89" fmla="*/ 2147483646 h 6604"/>
              <a:gd name="T90" fmla="*/ 2147483646 w 6164"/>
              <a:gd name="T91" fmla="*/ 2147483646 h 6604"/>
              <a:gd name="T92" fmla="*/ 2147483646 w 6164"/>
              <a:gd name="T93" fmla="*/ 2147483646 h 6604"/>
              <a:gd name="T94" fmla="*/ 2147483646 w 6164"/>
              <a:gd name="T95" fmla="*/ 2147483646 h 6604"/>
              <a:gd name="T96" fmla="*/ 2147483646 w 6164"/>
              <a:gd name="T97" fmla="*/ 2147483646 h 6604"/>
              <a:gd name="T98" fmla="*/ 2147483646 w 6164"/>
              <a:gd name="T99" fmla="*/ 2147483646 h 6604"/>
              <a:gd name="T100" fmla="*/ 2147483646 w 6164"/>
              <a:gd name="T101" fmla="*/ 2147483646 h 6604"/>
              <a:gd name="T102" fmla="*/ 2147483646 w 6164"/>
              <a:gd name="T103" fmla="*/ 2147483646 h 6604"/>
              <a:gd name="T104" fmla="*/ 2147483646 w 6164"/>
              <a:gd name="T105" fmla="*/ 2147483646 h 6604"/>
              <a:gd name="T106" fmla="*/ 2147483646 w 6164"/>
              <a:gd name="T107" fmla="*/ 2147483646 h 6604"/>
              <a:gd name="T108" fmla="*/ 2147483646 w 6164"/>
              <a:gd name="T109" fmla="*/ 2147483646 h 6604"/>
              <a:gd name="T110" fmla="*/ 2147483646 w 6164"/>
              <a:gd name="T111" fmla="*/ 0 h 6604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6164"/>
              <a:gd name="T169" fmla="*/ 0 h 6604"/>
              <a:gd name="T170" fmla="*/ 6164 w 6164"/>
              <a:gd name="T171" fmla="*/ 6604 h 6604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lnTo>
                  <a:pt x="396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61" name="Shape 161"/>
          <p:cNvSpPr txBox="1">
            <a:spLocks noGrp="1"/>
          </p:cNvSpPr>
          <p:nvPr>
            <p:ph type="ctrTitle"/>
          </p:nvPr>
        </p:nvSpPr>
        <p:spPr>
          <a:xfrm>
            <a:off x="2305100" y="1548067"/>
            <a:ext cx="6153000" cy="1546399"/>
          </a:xfrm>
          <a:prstGeom prst="rect">
            <a:avLst/>
          </a:prstGeom>
        </p:spPr>
        <p:txBody>
          <a:bodyPr anchor="ctr"/>
          <a:lstStyle>
            <a:lvl1pPr lvl="0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3803294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94"/>
          <p:cNvSpPr>
            <a:spLocks/>
          </p:cNvSpPr>
          <p:nvPr/>
        </p:nvSpPr>
        <p:spPr bwMode="auto">
          <a:xfrm>
            <a:off x="4411663" y="6215063"/>
            <a:ext cx="450850" cy="746125"/>
          </a:xfrm>
          <a:custGeom>
            <a:avLst/>
            <a:gdLst>
              <a:gd name="T0" fmla="*/ 2147483646 w 15884"/>
              <a:gd name="T1" fmla="*/ 2147483646 h 19698"/>
              <a:gd name="T2" fmla="*/ 2147483646 w 15884"/>
              <a:gd name="T3" fmla="*/ 2147483646 h 19698"/>
              <a:gd name="T4" fmla="*/ 2147483646 w 15884"/>
              <a:gd name="T5" fmla="*/ 2147483646 h 19698"/>
              <a:gd name="T6" fmla="*/ 2147483646 w 15884"/>
              <a:gd name="T7" fmla="*/ 2147483646 h 19698"/>
              <a:gd name="T8" fmla="*/ 2147483646 w 15884"/>
              <a:gd name="T9" fmla="*/ 2147483646 h 19698"/>
              <a:gd name="T10" fmla="*/ 2147483646 w 15884"/>
              <a:gd name="T11" fmla="*/ 2147483646 h 19698"/>
              <a:gd name="T12" fmla="*/ 2147483646 w 15884"/>
              <a:gd name="T13" fmla="*/ 2147483646 h 19698"/>
              <a:gd name="T14" fmla="*/ 2147483646 w 15884"/>
              <a:gd name="T15" fmla="*/ 2147483646 h 19698"/>
              <a:gd name="T16" fmla="*/ 2147483646 w 15884"/>
              <a:gd name="T17" fmla="*/ 2147483646 h 19698"/>
              <a:gd name="T18" fmla="*/ 2147483646 w 15884"/>
              <a:gd name="T19" fmla="*/ 2147483646 h 19698"/>
              <a:gd name="T20" fmla="*/ 1786240196 w 15884"/>
              <a:gd name="T21" fmla="*/ 2147483646 h 19698"/>
              <a:gd name="T22" fmla="*/ 2147483646 w 15884"/>
              <a:gd name="T23" fmla="*/ 2147483646 h 19698"/>
              <a:gd name="T24" fmla="*/ 2147483646 w 15884"/>
              <a:gd name="T25" fmla="*/ 2147483646 h 19698"/>
              <a:gd name="T26" fmla="*/ 2147483646 w 15884"/>
              <a:gd name="T27" fmla="*/ 2147483646 h 19698"/>
              <a:gd name="T28" fmla="*/ 2147483646 w 15884"/>
              <a:gd name="T29" fmla="*/ 2147483646 h 19698"/>
              <a:gd name="T30" fmla="*/ 2147483646 w 15884"/>
              <a:gd name="T31" fmla="*/ 2147483646 h 19698"/>
              <a:gd name="T32" fmla="*/ 2147483646 w 15884"/>
              <a:gd name="T33" fmla="*/ 2147483646 h 19698"/>
              <a:gd name="T34" fmla="*/ 2147483646 w 15884"/>
              <a:gd name="T35" fmla="*/ 2147483646 h 19698"/>
              <a:gd name="T36" fmla="*/ 2147483646 w 15884"/>
              <a:gd name="T37" fmla="*/ 2147483646 h 19698"/>
              <a:gd name="T38" fmla="*/ 2147483646 w 15884"/>
              <a:gd name="T39" fmla="*/ 2147483646 h 19698"/>
              <a:gd name="T40" fmla="*/ 2147483646 w 15884"/>
              <a:gd name="T41" fmla="*/ 2147483646 h 19698"/>
              <a:gd name="T42" fmla="*/ 2147483646 w 15884"/>
              <a:gd name="T43" fmla="*/ 2147483646 h 19698"/>
              <a:gd name="T44" fmla="*/ 2147483646 w 15884"/>
              <a:gd name="T45" fmla="*/ 2147483646 h 19698"/>
              <a:gd name="T46" fmla="*/ 2147483646 w 15884"/>
              <a:gd name="T47" fmla="*/ 2147483646 h 19698"/>
              <a:gd name="T48" fmla="*/ 2147483646 w 15884"/>
              <a:gd name="T49" fmla="*/ 2147483646 h 19698"/>
              <a:gd name="T50" fmla="*/ 2147483646 w 15884"/>
              <a:gd name="T51" fmla="*/ 2147483646 h 19698"/>
              <a:gd name="T52" fmla="*/ 2147483646 w 15884"/>
              <a:gd name="T53" fmla="*/ 2147483646 h 19698"/>
              <a:gd name="T54" fmla="*/ 2147483646 w 15884"/>
              <a:gd name="T55" fmla="*/ 2147483646 h 19698"/>
              <a:gd name="T56" fmla="*/ 2147483646 w 15884"/>
              <a:gd name="T57" fmla="*/ 2147483646 h 19698"/>
              <a:gd name="T58" fmla="*/ 2147483646 w 15884"/>
              <a:gd name="T59" fmla="*/ 2147483646 h 19698"/>
              <a:gd name="T60" fmla="*/ 2147483646 w 15884"/>
              <a:gd name="T61" fmla="*/ 2147483646 h 19698"/>
              <a:gd name="T62" fmla="*/ 2147483646 w 15884"/>
              <a:gd name="T63" fmla="*/ 2147483646 h 19698"/>
              <a:gd name="T64" fmla="*/ 2147483646 w 15884"/>
              <a:gd name="T65" fmla="*/ 2147483646 h 19698"/>
              <a:gd name="T66" fmla="*/ 2147483646 w 15884"/>
              <a:gd name="T67" fmla="*/ 2147483646 h 19698"/>
              <a:gd name="T68" fmla="*/ 2147483646 w 15884"/>
              <a:gd name="T69" fmla="*/ 2147483646 h 19698"/>
              <a:gd name="T70" fmla="*/ 2147483646 w 15884"/>
              <a:gd name="T71" fmla="*/ 2147483646 h 19698"/>
              <a:gd name="T72" fmla="*/ 2147483646 w 15884"/>
              <a:gd name="T73" fmla="*/ 2147483646 h 19698"/>
              <a:gd name="T74" fmla="*/ 2147483646 w 15884"/>
              <a:gd name="T75" fmla="*/ 2147483646 h 19698"/>
              <a:gd name="T76" fmla="*/ 2147483646 w 15884"/>
              <a:gd name="T77" fmla="*/ 2147483646 h 19698"/>
              <a:gd name="T78" fmla="*/ 2147483646 w 15884"/>
              <a:gd name="T79" fmla="*/ 2147483646 h 19698"/>
              <a:gd name="T80" fmla="*/ 2147483646 w 15884"/>
              <a:gd name="T81" fmla="*/ 2147483646 h 19698"/>
              <a:gd name="T82" fmla="*/ 2147483646 w 15884"/>
              <a:gd name="T83" fmla="*/ 2147483646 h 19698"/>
              <a:gd name="T84" fmla="*/ 2147483646 w 15884"/>
              <a:gd name="T85" fmla="*/ 2147483646 h 19698"/>
              <a:gd name="T86" fmla="*/ 2147483646 w 15884"/>
              <a:gd name="T87" fmla="*/ 2147483646 h 19698"/>
              <a:gd name="T88" fmla="*/ 2147483646 w 15884"/>
              <a:gd name="T89" fmla="*/ 2147483646 h 19698"/>
              <a:gd name="T90" fmla="*/ 2147483646 w 15884"/>
              <a:gd name="T91" fmla="*/ 2147483646 h 19698"/>
              <a:gd name="T92" fmla="*/ 2147483646 w 15884"/>
              <a:gd name="T93" fmla="*/ 2147483646 h 19698"/>
              <a:gd name="T94" fmla="*/ 2147483646 w 15884"/>
              <a:gd name="T95" fmla="*/ 2147483646 h 19698"/>
              <a:gd name="T96" fmla="*/ 2147483646 w 15884"/>
              <a:gd name="T97" fmla="*/ 2147483646 h 19698"/>
              <a:gd name="T98" fmla="*/ 2147483646 w 15884"/>
              <a:gd name="T99" fmla="*/ 2147483646 h 19698"/>
              <a:gd name="T100" fmla="*/ 381656389 w 15884"/>
              <a:gd name="T101" fmla="*/ 2147483646 h 19698"/>
              <a:gd name="T102" fmla="*/ 1309821290 w 15884"/>
              <a:gd name="T103" fmla="*/ 2147483646 h 19698"/>
              <a:gd name="T104" fmla="*/ 2147483646 w 15884"/>
              <a:gd name="T105" fmla="*/ 2147483646 h 19698"/>
              <a:gd name="T106" fmla="*/ 2147483646 w 15884"/>
              <a:gd name="T107" fmla="*/ 2147483646 h 19698"/>
              <a:gd name="T108" fmla="*/ 2147483646 w 15884"/>
              <a:gd name="T109" fmla="*/ 2147483646 h 19698"/>
              <a:gd name="T110" fmla="*/ 2147483646 w 15884"/>
              <a:gd name="T111" fmla="*/ 2147483646 h 19698"/>
              <a:gd name="T112" fmla="*/ 2147483646 w 15884"/>
              <a:gd name="T113" fmla="*/ 2147483646 h 19698"/>
              <a:gd name="T114" fmla="*/ 2147483646 w 15884"/>
              <a:gd name="T115" fmla="*/ 829593350 h 19698"/>
              <a:gd name="T116" fmla="*/ 24673734 w 15884"/>
              <a:gd name="T117" fmla="*/ 2147483646 h 19698"/>
              <a:gd name="T118" fmla="*/ 2147483646 w 15884"/>
              <a:gd name="T119" fmla="*/ 2147483646 h 19698"/>
              <a:gd name="T120" fmla="*/ 2147483646 w 15884"/>
              <a:gd name="T121" fmla="*/ 2147483646 h 19698"/>
              <a:gd name="T122" fmla="*/ 2147483646 w 15884"/>
              <a:gd name="T123" fmla="*/ 2147483646 h 19698"/>
              <a:gd name="T124" fmla="*/ 2147483646 w 15884"/>
              <a:gd name="T125" fmla="*/ 2147483646 h 1969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5884"/>
              <a:gd name="T190" fmla="*/ 0 h 19698"/>
              <a:gd name="T191" fmla="*/ 15884 w 15884"/>
              <a:gd name="T192" fmla="*/ 19698 h 19698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lnTo>
                  <a:pt x="935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lnTo>
                  <a:pt x="11262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lnTo>
                  <a:pt x="11115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lnTo>
                  <a:pt x="8694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lnTo>
                  <a:pt x="11776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lnTo>
                  <a:pt x="8951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lnTo>
                  <a:pt x="6273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lnTo>
                  <a:pt x="9868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lnTo>
                  <a:pt x="1313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lnTo>
                  <a:pt x="13060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lnTo>
                  <a:pt x="1027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lnTo>
                  <a:pt x="1012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" name="Shape 195"/>
          <p:cNvSpPr>
            <a:spLocks/>
          </p:cNvSpPr>
          <p:nvPr/>
        </p:nvSpPr>
        <p:spPr bwMode="auto">
          <a:xfrm>
            <a:off x="3968750" y="5334000"/>
            <a:ext cx="442913" cy="673100"/>
          </a:xfrm>
          <a:custGeom>
            <a:avLst/>
            <a:gdLst>
              <a:gd name="T0" fmla="*/ 2147483646 w 15627"/>
              <a:gd name="T1" fmla="*/ 2147483646 h 17792"/>
              <a:gd name="T2" fmla="*/ 2147483646 w 15627"/>
              <a:gd name="T3" fmla="*/ 2147483646 h 17792"/>
              <a:gd name="T4" fmla="*/ 2147483646 w 15627"/>
              <a:gd name="T5" fmla="*/ 2147483646 h 17792"/>
              <a:gd name="T6" fmla="*/ 2147483646 w 15627"/>
              <a:gd name="T7" fmla="*/ 2147483646 h 17792"/>
              <a:gd name="T8" fmla="*/ 2147483646 w 15627"/>
              <a:gd name="T9" fmla="*/ 2147483646 h 17792"/>
              <a:gd name="T10" fmla="*/ 2147483646 w 15627"/>
              <a:gd name="T11" fmla="*/ 2147483646 h 17792"/>
              <a:gd name="T12" fmla="*/ 2147483646 w 15627"/>
              <a:gd name="T13" fmla="*/ 2147483646 h 17792"/>
              <a:gd name="T14" fmla="*/ 2147483646 w 15627"/>
              <a:gd name="T15" fmla="*/ 2147483646 h 17792"/>
              <a:gd name="T16" fmla="*/ 2147483646 w 15627"/>
              <a:gd name="T17" fmla="*/ 2147483646 h 17792"/>
              <a:gd name="T18" fmla="*/ 2147483646 w 15627"/>
              <a:gd name="T19" fmla="*/ 2147483646 h 17792"/>
              <a:gd name="T20" fmla="*/ 1444208519 w 15627"/>
              <a:gd name="T21" fmla="*/ 2147483646 h 17792"/>
              <a:gd name="T22" fmla="*/ 637826 w 15627"/>
              <a:gd name="T23" fmla="*/ 2147483646 h 17792"/>
              <a:gd name="T24" fmla="*/ 1586191173 w 15627"/>
              <a:gd name="T25" fmla="*/ 2147483646 h 17792"/>
              <a:gd name="T26" fmla="*/ 2147483646 w 15627"/>
              <a:gd name="T27" fmla="*/ 2147483646 h 17792"/>
              <a:gd name="T28" fmla="*/ 2147483646 w 15627"/>
              <a:gd name="T29" fmla="*/ 2147483646 h 17792"/>
              <a:gd name="T30" fmla="*/ 2147483646 w 15627"/>
              <a:gd name="T31" fmla="*/ 2147483646 h 17792"/>
              <a:gd name="T32" fmla="*/ 2147483646 w 15627"/>
              <a:gd name="T33" fmla="*/ 2147483646 h 17792"/>
              <a:gd name="T34" fmla="*/ 2147483646 w 15627"/>
              <a:gd name="T35" fmla="*/ 2147483646 h 17792"/>
              <a:gd name="T36" fmla="*/ 2147483646 w 15627"/>
              <a:gd name="T37" fmla="*/ 2147483646 h 17792"/>
              <a:gd name="T38" fmla="*/ 2147483646 w 15627"/>
              <a:gd name="T39" fmla="*/ 2147483646 h 17792"/>
              <a:gd name="T40" fmla="*/ 2147483646 w 15627"/>
              <a:gd name="T41" fmla="*/ 2147483646 h 17792"/>
              <a:gd name="T42" fmla="*/ 2147483646 w 15627"/>
              <a:gd name="T43" fmla="*/ 2147483646 h 17792"/>
              <a:gd name="T44" fmla="*/ 2147483646 w 15627"/>
              <a:gd name="T45" fmla="*/ 2147483646 h 17792"/>
              <a:gd name="T46" fmla="*/ 2147483646 w 15627"/>
              <a:gd name="T47" fmla="*/ 2147483646 h 17792"/>
              <a:gd name="T48" fmla="*/ 2147483646 w 15627"/>
              <a:gd name="T49" fmla="*/ 2147483646 h 17792"/>
              <a:gd name="T50" fmla="*/ 2147483646 w 15627"/>
              <a:gd name="T51" fmla="*/ 2147483646 h 17792"/>
              <a:gd name="T52" fmla="*/ 2147483646 w 15627"/>
              <a:gd name="T53" fmla="*/ 2147483646 h 17792"/>
              <a:gd name="T54" fmla="*/ 2147483646 w 15627"/>
              <a:gd name="T55" fmla="*/ 2147483646 h 17792"/>
              <a:gd name="T56" fmla="*/ 2147483646 w 15627"/>
              <a:gd name="T57" fmla="*/ 2147483646 h 17792"/>
              <a:gd name="T58" fmla="*/ 2147483646 w 15627"/>
              <a:gd name="T59" fmla="*/ 2147483646 h 17792"/>
              <a:gd name="T60" fmla="*/ 2147483646 w 15627"/>
              <a:gd name="T61" fmla="*/ 2147483646 h 17792"/>
              <a:gd name="T62" fmla="*/ 2147483646 w 15627"/>
              <a:gd name="T63" fmla="*/ 2147483646 h 17792"/>
              <a:gd name="T64" fmla="*/ 2147483646 w 15627"/>
              <a:gd name="T65" fmla="*/ 2147483646 h 17792"/>
              <a:gd name="T66" fmla="*/ 2147483646 w 15627"/>
              <a:gd name="T67" fmla="*/ 2147483646 h 17792"/>
              <a:gd name="T68" fmla="*/ 2147483646 w 15627"/>
              <a:gd name="T69" fmla="*/ 2147483646 h 17792"/>
              <a:gd name="T70" fmla="*/ 2147483646 w 15627"/>
              <a:gd name="T71" fmla="*/ 2147483646 h 17792"/>
              <a:gd name="T72" fmla="*/ 2147483646 w 15627"/>
              <a:gd name="T73" fmla="*/ 2147483646 h 17792"/>
              <a:gd name="T74" fmla="*/ 2147483646 w 15627"/>
              <a:gd name="T75" fmla="*/ 2147483646 h 17792"/>
              <a:gd name="T76" fmla="*/ 2147483646 w 15627"/>
              <a:gd name="T77" fmla="*/ 2147483646 h 17792"/>
              <a:gd name="T78" fmla="*/ 2147483646 w 15627"/>
              <a:gd name="T79" fmla="*/ 2147483646 h 17792"/>
              <a:gd name="T80" fmla="*/ 2147483646 w 15627"/>
              <a:gd name="T81" fmla="*/ 2147483646 h 17792"/>
              <a:gd name="T82" fmla="*/ 2147483646 w 15627"/>
              <a:gd name="T83" fmla="*/ 2147483646 h 17792"/>
              <a:gd name="T84" fmla="*/ 2147483646 w 15627"/>
              <a:gd name="T85" fmla="*/ 2147483646 h 17792"/>
              <a:gd name="T86" fmla="*/ 2147483646 w 15627"/>
              <a:gd name="T87" fmla="*/ 2147483646 h 17792"/>
              <a:gd name="T88" fmla="*/ 2147483646 w 15627"/>
              <a:gd name="T89" fmla="*/ 2147483646 h 17792"/>
              <a:gd name="T90" fmla="*/ 2147483646 w 15627"/>
              <a:gd name="T91" fmla="*/ 2147483646 h 17792"/>
              <a:gd name="T92" fmla="*/ 2147483646 w 15627"/>
              <a:gd name="T93" fmla="*/ 2147483646 h 17792"/>
              <a:gd name="T94" fmla="*/ 2147483646 w 15627"/>
              <a:gd name="T95" fmla="*/ 2147483646 h 17792"/>
              <a:gd name="T96" fmla="*/ 2147483646 w 15627"/>
              <a:gd name="T97" fmla="*/ 2147483646 h 17792"/>
              <a:gd name="T98" fmla="*/ 2147483646 w 15627"/>
              <a:gd name="T99" fmla="*/ 2147483646 h 17792"/>
              <a:gd name="T100" fmla="*/ 2147483646 w 15627"/>
              <a:gd name="T101" fmla="*/ 2147483646 h 17792"/>
              <a:gd name="T102" fmla="*/ 2147483646 w 15627"/>
              <a:gd name="T103" fmla="*/ 2147483646 h 17792"/>
              <a:gd name="T104" fmla="*/ 2059837466 w 15627"/>
              <a:gd name="T105" fmla="*/ 2147483646 h 17792"/>
              <a:gd name="T106" fmla="*/ 2147483646 w 15627"/>
              <a:gd name="T107" fmla="*/ 2147483646 h 17792"/>
              <a:gd name="T108" fmla="*/ 2147483646 w 15627"/>
              <a:gd name="T109" fmla="*/ 2147483646 h 17792"/>
              <a:gd name="T110" fmla="*/ 2147483646 w 15627"/>
              <a:gd name="T111" fmla="*/ 2147483646 h 17792"/>
              <a:gd name="T112" fmla="*/ 2147483646 w 15627"/>
              <a:gd name="T113" fmla="*/ 2147483646 h 17792"/>
              <a:gd name="T114" fmla="*/ 2147483646 w 15627"/>
              <a:gd name="T115" fmla="*/ 2147483646 h 17792"/>
              <a:gd name="T116" fmla="*/ 2147483646 w 15627"/>
              <a:gd name="T117" fmla="*/ 2147483646 h 17792"/>
              <a:gd name="T118" fmla="*/ 2147483646 w 15627"/>
              <a:gd name="T119" fmla="*/ 2147483646 h 17792"/>
              <a:gd name="T120" fmla="*/ 2147483646 w 15627"/>
              <a:gd name="T121" fmla="*/ 2147483646 h 17792"/>
              <a:gd name="T122" fmla="*/ 2147483646 w 15627"/>
              <a:gd name="T123" fmla="*/ 2147483646 h 17792"/>
              <a:gd name="T124" fmla="*/ 2147483646 w 15627"/>
              <a:gd name="T125" fmla="*/ 2147483646 h 17792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5627"/>
              <a:gd name="T190" fmla="*/ 0 h 17792"/>
              <a:gd name="T191" fmla="*/ 15627 w 15627"/>
              <a:gd name="T192" fmla="*/ 17792 h 17792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lnTo>
                  <a:pt x="10528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lnTo>
                  <a:pt x="3559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lnTo>
                  <a:pt x="6677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lnTo>
                  <a:pt x="12876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lnTo>
                  <a:pt x="3962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6" name="Shape 196"/>
          <p:cNvSpPr>
            <a:spLocks/>
          </p:cNvSpPr>
          <p:nvPr/>
        </p:nvSpPr>
        <p:spPr bwMode="auto">
          <a:xfrm>
            <a:off x="6283325" y="5613400"/>
            <a:ext cx="209550" cy="611188"/>
          </a:xfrm>
          <a:custGeom>
            <a:avLst/>
            <a:gdLst>
              <a:gd name="T0" fmla="*/ 1993686438 w 7411"/>
              <a:gd name="T1" fmla="*/ 2147483646 h 16178"/>
              <a:gd name="T2" fmla="*/ 2147483646 w 7411"/>
              <a:gd name="T3" fmla="*/ 2147483646 h 16178"/>
              <a:gd name="T4" fmla="*/ 2147483646 w 7411"/>
              <a:gd name="T5" fmla="*/ 1645908694 h 16178"/>
              <a:gd name="T6" fmla="*/ 1032323687 w 7411"/>
              <a:gd name="T7" fmla="*/ 299471240 h 16178"/>
              <a:gd name="T8" fmla="*/ 1149289826 w 7411"/>
              <a:gd name="T9" fmla="*/ 2147483646 h 16178"/>
              <a:gd name="T10" fmla="*/ 1383900038 w 7411"/>
              <a:gd name="T11" fmla="*/ 2147483646 h 16178"/>
              <a:gd name="T12" fmla="*/ 1125643617 w 7411"/>
              <a:gd name="T13" fmla="*/ 75380206 h 16178"/>
              <a:gd name="T14" fmla="*/ 2147483646 w 7411"/>
              <a:gd name="T15" fmla="*/ 2147483646 h 16178"/>
              <a:gd name="T16" fmla="*/ 2147483646 w 7411"/>
              <a:gd name="T17" fmla="*/ 2147483646 h 16178"/>
              <a:gd name="T18" fmla="*/ 2147483646 w 7411"/>
              <a:gd name="T19" fmla="*/ 2147483646 h 16178"/>
              <a:gd name="T20" fmla="*/ 2147483646 w 7411"/>
              <a:gd name="T21" fmla="*/ 2147483646 h 16178"/>
              <a:gd name="T22" fmla="*/ 2147483646 w 7411"/>
              <a:gd name="T23" fmla="*/ 2147483646 h 16178"/>
              <a:gd name="T24" fmla="*/ 2147483646 w 7411"/>
              <a:gd name="T25" fmla="*/ 2147483646 h 16178"/>
              <a:gd name="T26" fmla="*/ 2087028762 w 7411"/>
              <a:gd name="T27" fmla="*/ 2147483646 h 16178"/>
              <a:gd name="T28" fmla="*/ 1759099384 w 7411"/>
              <a:gd name="T29" fmla="*/ 2147483646 h 16178"/>
              <a:gd name="T30" fmla="*/ 2147483646 w 7411"/>
              <a:gd name="T31" fmla="*/ 2147483646 h 16178"/>
              <a:gd name="T32" fmla="*/ 2147483646 w 7411"/>
              <a:gd name="T33" fmla="*/ 2147483646 h 16178"/>
              <a:gd name="T34" fmla="*/ 2147483646 w 7411"/>
              <a:gd name="T35" fmla="*/ 2147483646 h 16178"/>
              <a:gd name="T36" fmla="*/ 2147483646 w 7411"/>
              <a:gd name="T37" fmla="*/ 2147483646 h 16178"/>
              <a:gd name="T38" fmla="*/ 2147483646 w 7411"/>
              <a:gd name="T39" fmla="*/ 2147483646 h 16178"/>
              <a:gd name="T40" fmla="*/ 2147483646 w 7411"/>
              <a:gd name="T41" fmla="*/ 2147483646 h 16178"/>
              <a:gd name="T42" fmla="*/ 2147483646 w 7411"/>
              <a:gd name="T43" fmla="*/ 2147483646 h 16178"/>
              <a:gd name="T44" fmla="*/ 2147483646 w 7411"/>
              <a:gd name="T45" fmla="*/ 2147483646 h 16178"/>
              <a:gd name="T46" fmla="*/ 2147483646 w 7411"/>
              <a:gd name="T47" fmla="*/ 2147483646 h 16178"/>
              <a:gd name="T48" fmla="*/ 2147483646 w 7411"/>
              <a:gd name="T49" fmla="*/ 2147483646 h 16178"/>
              <a:gd name="T50" fmla="*/ 2147483646 w 7411"/>
              <a:gd name="T51" fmla="*/ 2147483646 h 16178"/>
              <a:gd name="T52" fmla="*/ 2147483646 w 7411"/>
              <a:gd name="T53" fmla="*/ 2147483646 h 16178"/>
              <a:gd name="T54" fmla="*/ 2147483646 w 7411"/>
              <a:gd name="T55" fmla="*/ 2147483646 h 16178"/>
              <a:gd name="T56" fmla="*/ 1618487093 w 7411"/>
              <a:gd name="T57" fmla="*/ 2147483646 h 16178"/>
              <a:gd name="T58" fmla="*/ 2147483646 w 7411"/>
              <a:gd name="T59" fmla="*/ 2147483646 h 16178"/>
              <a:gd name="T60" fmla="*/ 1946393257 w 7411"/>
              <a:gd name="T61" fmla="*/ 2147483646 h 16178"/>
              <a:gd name="T62" fmla="*/ 1032323687 w 7411"/>
              <a:gd name="T63" fmla="*/ 2147483646 h 16178"/>
              <a:gd name="T64" fmla="*/ 1782745565 w 7411"/>
              <a:gd name="T65" fmla="*/ 2147483646 h 16178"/>
              <a:gd name="T66" fmla="*/ 962017528 w 7411"/>
              <a:gd name="T67" fmla="*/ 2147483646 h 16178"/>
              <a:gd name="T68" fmla="*/ 1477852379 w 7411"/>
              <a:gd name="T69" fmla="*/ 2147483646 h 16178"/>
              <a:gd name="T70" fmla="*/ 633455767 w 7411"/>
              <a:gd name="T71" fmla="*/ 2147483646 h 16178"/>
              <a:gd name="T72" fmla="*/ 1219618352 w 7411"/>
              <a:gd name="T73" fmla="*/ 2147483646 h 16178"/>
              <a:gd name="T74" fmla="*/ 680748128 w 7411"/>
              <a:gd name="T75" fmla="*/ 2147483646 h 16178"/>
              <a:gd name="T76" fmla="*/ 844396612 w 7411"/>
              <a:gd name="T77" fmla="*/ 2147483646 h 16178"/>
              <a:gd name="T78" fmla="*/ 868042793 w 7411"/>
              <a:gd name="T79" fmla="*/ 2147483646 h 16178"/>
              <a:gd name="T80" fmla="*/ 469174080 w 7411"/>
              <a:gd name="T81" fmla="*/ 2147483646 h 16178"/>
              <a:gd name="T82" fmla="*/ 962017528 w 7411"/>
              <a:gd name="T83" fmla="*/ 2147483646 h 16178"/>
              <a:gd name="T84" fmla="*/ 680748128 w 7411"/>
              <a:gd name="T85" fmla="*/ 2147483646 h 16178"/>
              <a:gd name="T86" fmla="*/ 703761927 w 7411"/>
              <a:gd name="T87" fmla="*/ 2147483646 h 16178"/>
              <a:gd name="T88" fmla="*/ 1735452412 w 7411"/>
              <a:gd name="T89" fmla="*/ 2147483646 h 16178"/>
              <a:gd name="T90" fmla="*/ 2147483646 w 7411"/>
              <a:gd name="T91" fmla="*/ 2147483646 h 16178"/>
              <a:gd name="T92" fmla="*/ 1923380278 w 7411"/>
              <a:gd name="T93" fmla="*/ 2147483646 h 16178"/>
              <a:gd name="T94" fmla="*/ 1289924512 w 7411"/>
              <a:gd name="T95" fmla="*/ 2147483646 h 16178"/>
              <a:gd name="T96" fmla="*/ 1032323687 w 7411"/>
              <a:gd name="T97" fmla="*/ 2147483646 h 16178"/>
              <a:gd name="T98" fmla="*/ 1477852379 w 7411"/>
              <a:gd name="T99" fmla="*/ 2147483646 h 16178"/>
              <a:gd name="T100" fmla="*/ 375854942 w 7411"/>
              <a:gd name="T101" fmla="*/ 2147483646 h 16178"/>
              <a:gd name="T102" fmla="*/ 633202 w 7411"/>
              <a:gd name="T103" fmla="*/ 2147483646 h 16178"/>
              <a:gd name="T104" fmla="*/ 703761927 w 7411"/>
              <a:gd name="T105" fmla="*/ 2147483646 h 16178"/>
              <a:gd name="T106" fmla="*/ 2147483646 w 7411"/>
              <a:gd name="T107" fmla="*/ 2147483646 h 16178"/>
              <a:gd name="T108" fmla="*/ 2147483646 w 7411"/>
              <a:gd name="T109" fmla="*/ 2147483646 h 16178"/>
              <a:gd name="T110" fmla="*/ 2147483646 w 7411"/>
              <a:gd name="T111" fmla="*/ 2147483646 h 16178"/>
              <a:gd name="T112" fmla="*/ 2147483646 w 7411"/>
              <a:gd name="T113" fmla="*/ 2147483646 h 16178"/>
              <a:gd name="T114" fmla="*/ 2147483646 w 7411"/>
              <a:gd name="T115" fmla="*/ 2147483646 h 16178"/>
              <a:gd name="T116" fmla="*/ 2147483646 w 7411"/>
              <a:gd name="T117" fmla="*/ 2147483646 h 16178"/>
              <a:gd name="T118" fmla="*/ 2147483646 w 7411"/>
              <a:gd name="T119" fmla="*/ 2147483646 h 16178"/>
              <a:gd name="T120" fmla="*/ 1407546219 w 7411"/>
              <a:gd name="T121" fmla="*/ 2147483646 h 16178"/>
              <a:gd name="T122" fmla="*/ 2087028762 w 7411"/>
              <a:gd name="T123" fmla="*/ 2147483646 h 16178"/>
              <a:gd name="T124" fmla="*/ 2147483646 w 7411"/>
              <a:gd name="T125" fmla="*/ 2147483646 h 1617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7411"/>
              <a:gd name="T190" fmla="*/ 0 h 16178"/>
              <a:gd name="T191" fmla="*/ 7411 w 7411"/>
              <a:gd name="T192" fmla="*/ 16178 h 16178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lnTo>
                  <a:pt x="3339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lnTo>
                  <a:pt x="6273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lnTo>
                  <a:pt x="4879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lnTo>
                  <a:pt x="3265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7" name="Shape 197"/>
          <p:cNvSpPr>
            <a:spLocks/>
          </p:cNvSpPr>
          <p:nvPr/>
        </p:nvSpPr>
        <p:spPr bwMode="auto">
          <a:xfrm>
            <a:off x="5746750" y="5391150"/>
            <a:ext cx="414338" cy="676275"/>
          </a:xfrm>
          <a:custGeom>
            <a:avLst/>
            <a:gdLst>
              <a:gd name="T0" fmla="*/ 2147483646 w 14601"/>
              <a:gd name="T1" fmla="*/ 2147483646 h 17901"/>
              <a:gd name="T2" fmla="*/ 2147483646 w 14601"/>
              <a:gd name="T3" fmla="*/ 2147483646 h 17901"/>
              <a:gd name="T4" fmla="*/ 2147483646 w 14601"/>
              <a:gd name="T5" fmla="*/ 2147483646 h 17901"/>
              <a:gd name="T6" fmla="*/ 2147483646 w 14601"/>
              <a:gd name="T7" fmla="*/ 2147483646 h 17901"/>
              <a:gd name="T8" fmla="*/ 2147483646 w 14601"/>
              <a:gd name="T9" fmla="*/ 2147483646 h 17901"/>
              <a:gd name="T10" fmla="*/ 2147483646 w 14601"/>
              <a:gd name="T11" fmla="*/ 2147483646 h 17901"/>
              <a:gd name="T12" fmla="*/ 1023271271 w 14601"/>
              <a:gd name="T13" fmla="*/ 2147483646 h 17901"/>
              <a:gd name="T14" fmla="*/ 2147483646 w 14601"/>
              <a:gd name="T15" fmla="*/ 2147483646 h 17901"/>
              <a:gd name="T16" fmla="*/ 2147483646 w 14601"/>
              <a:gd name="T17" fmla="*/ 2147483646 h 17901"/>
              <a:gd name="T18" fmla="*/ 2147483646 w 14601"/>
              <a:gd name="T19" fmla="*/ 2147483646 h 17901"/>
              <a:gd name="T20" fmla="*/ 2147483646 w 14601"/>
              <a:gd name="T21" fmla="*/ 2147483646 h 17901"/>
              <a:gd name="T22" fmla="*/ 2147483646 w 14601"/>
              <a:gd name="T23" fmla="*/ 2147483646 h 17901"/>
              <a:gd name="T24" fmla="*/ 2147483646 w 14601"/>
              <a:gd name="T25" fmla="*/ 2147483646 h 17901"/>
              <a:gd name="T26" fmla="*/ 2147483646 w 14601"/>
              <a:gd name="T27" fmla="*/ 2147483646 h 17901"/>
              <a:gd name="T28" fmla="*/ 2147483646 w 14601"/>
              <a:gd name="T29" fmla="*/ 2147483646 h 17901"/>
              <a:gd name="T30" fmla="*/ 2147483646 w 14601"/>
              <a:gd name="T31" fmla="*/ 2147483646 h 17901"/>
              <a:gd name="T32" fmla="*/ 2147483646 w 14601"/>
              <a:gd name="T33" fmla="*/ 2147483646 h 17901"/>
              <a:gd name="T34" fmla="*/ 2147483646 w 14601"/>
              <a:gd name="T35" fmla="*/ 2147483646 h 17901"/>
              <a:gd name="T36" fmla="*/ 1285265125 w 14601"/>
              <a:gd name="T37" fmla="*/ 2147483646 h 17901"/>
              <a:gd name="T38" fmla="*/ 357307855 w 14601"/>
              <a:gd name="T39" fmla="*/ 2147483646 h 17901"/>
              <a:gd name="T40" fmla="*/ 2147483646 w 14601"/>
              <a:gd name="T41" fmla="*/ 2147483646 h 17901"/>
              <a:gd name="T42" fmla="*/ 2147483646 w 14601"/>
              <a:gd name="T43" fmla="*/ 2147483646 h 17901"/>
              <a:gd name="T44" fmla="*/ 2147483646 w 14601"/>
              <a:gd name="T45" fmla="*/ 2147483646 h 17901"/>
              <a:gd name="T46" fmla="*/ 2147483646 w 14601"/>
              <a:gd name="T47" fmla="*/ 2147483646 h 17901"/>
              <a:gd name="T48" fmla="*/ 2147483646 w 14601"/>
              <a:gd name="T49" fmla="*/ 2147483646 h 17901"/>
              <a:gd name="T50" fmla="*/ 2147483646 w 14601"/>
              <a:gd name="T51" fmla="*/ 2147483646 h 17901"/>
              <a:gd name="T52" fmla="*/ 2147483646 w 14601"/>
              <a:gd name="T53" fmla="*/ 2147483646 h 17901"/>
              <a:gd name="T54" fmla="*/ 2147483646 w 14601"/>
              <a:gd name="T55" fmla="*/ 2147483646 h 17901"/>
              <a:gd name="T56" fmla="*/ 2147483646 w 14601"/>
              <a:gd name="T57" fmla="*/ 2147483646 h 17901"/>
              <a:gd name="T58" fmla="*/ 2147483646 w 14601"/>
              <a:gd name="T59" fmla="*/ 2147483646 h 17901"/>
              <a:gd name="T60" fmla="*/ 2147483646 w 14601"/>
              <a:gd name="T61" fmla="*/ 2147483646 h 17901"/>
              <a:gd name="T62" fmla="*/ 2147483646 w 14601"/>
              <a:gd name="T63" fmla="*/ 2147483646 h 17901"/>
              <a:gd name="T64" fmla="*/ 2147483646 w 14601"/>
              <a:gd name="T65" fmla="*/ 2147483646 h 17901"/>
              <a:gd name="T66" fmla="*/ 2147483646 w 14601"/>
              <a:gd name="T67" fmla="*/ 2147483646 h 17901"/>
              <a:gd name="T68" fmla="*/ 2147483646 w 14601"/>
              <a:gd name="T69" fmla="*/ 2147483646 h 17901"/>
              <a:gd name="T70" fmla="*/ 2147483646 w 14601"/>
              <a:gd name="T71" fmla="*/ 2147483646 h 17901"/>
              <a:gd name="T72" fmla="*/ 2147483646 w 14601"/>
              <a:gd name="T73" fmla="*/ 2147483646 h 17901"/>
              <a:gd name="T74" fmla="*/ 1760601363 w 14601"/>
              <a:gd name="T75" fmla="*/ 2147483646 h 17901"/>
              <a:gd name="T76" fmla="*/ 1808566783 w 14601"/>
              <a:gd name="T77" fmla="*/ 2147483646 h 17901"/>
              <a:gd name="T78" fmla="*/ 523964383 w 14601"/>
              <a:gd name="T79" fmla="*/ 2147483646 h 17901"/>
              <a:gd name="T80" fmla="*/ 1594584234 w 14601"/>
              <a:gd name="T81" fmla="*/ 2147483646 h 17901"/>
              <a:gd name="T82" fmla="*/ 2147483646 w 14601"/>
              <a:gd name="T83" fmla="*/ 2147483646 h 17901"/>
              <a:gd name="T84" fmla="*/ 2147483646 w 14601"/>
              <a:gd name="T85" fmla="*/ 2147483646 h 17901"/>
              <a:gd name="T86" fmla="*/ 2147483646 w 14601"/>
              <a:gd name="T87" fmla="*/ 2147483646 h 17901"/>
              <a:gd name="T88" fmla="*/ 2147483646 w 14601"/>
              <a:gd name="T89" fmla="*/ 2147483646 h 17901"/>
              <a:gd name="T90" fmla="*/ 2147483646 w 14601"/>
              <a:gd name="T91" fmla="*/ 598873114 h 17901"/>
              <a:gd name="T92" fmla="*/ 2147483646 w 14601"/>
              <a:gd name="T93" fmla="*/ 2147483646 h 17901"/>
              <a:gd name="T94" fmla="*/ 24634169 w 14601"/>
              <a:gd name="T95" fmla="*/ 2147483646 h 17901"/>
              <a:gd name="T96" fmla="*/ 2147483646 w 14601"/>
              <a:gd name="T97" fmla="*/ 2147483646 h 17901"/>
              <a:gd name="T98" fmla="*/ 2147483646 w 14601"/>
              <a:gd name="T99" fmla="*/ 2147483646 h 17901"/>
              <a:gd name="T100" fmla="*/ 2147483646 w 14601"/>
              <a:gd name="T101" fmla="*/ 2147483646 h 17901"/>
              <a:gd name="T102" fmla="*/ 2147483646 w 14601"/>
              <a:gd name="T103" fmla="*/ 2147483646 h 17901"/>
              <a:gd name="T104" fmla="*/ 2147483646 w 14601"/>
              <a:gd name="T105" fmla="*/ 2147483646 h 17901"/>
              <a:gd name="T106" fmla="*/ 2147483646 w 14601"/>
              <a:gd name="T107" fmla="*/ 2147483646 h 17901"/>
              <a:gd name="T108" fmla="*/ 1831920565 w 14601"/>
              <a:gd name="T109" fmla="*/ 2147483646 h 17901"/>
              <a:gd name="T110" fmla="*/ 1784595339 w 14601"/>
              <a:gd name="T111" fmla="*/ 2147483646 h 17901"/>
              <a:gd name="T112" fmla="*/ 2147483646 w 14601"/>
              <a:gd name="T113" fmla="*/ 2147483646 h 17901"/>
              <a:gd name="T114" fmla="*/ 2147483646 w 14601"/>
              <a:gd name="T115" fmla="*/ 2147483646 h 17901"/>
              <a:gd name="T116" fmla="*/ 2147483646 w 14601"/>
              <a:gd name="T117" fmla="*/ 2147483646 h 17901"/>
              <a:gd name="T118" fmla="*/ 2147483646 w 14601"/>
              <a:gd name="T119" fmla="*/ 2091986123 h 1790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4601"/>
              <a:gd name="T181" fmla="*/ 0 h 17901"/>
              <a:gd name="T182" fmla="*/ 14601 w 14601"/>
              <a:gd name="T183" fmla="*/ 17901 h 17901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lnTo>
                  <a:pt x="689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lnTo>
                  <a:pt x="6457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lnTo>
                  <a:pt x="9135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lnTo>
                  <a:pt x="6970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lnTo>
                  <a:pt x="979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8" name="Shape 198"/>
          <p:cNvSpPr>
            <a:spLocks/>
          </p:cNvSpPr>
          <p:nvPr/>
        </p:nvSpPr>
        <p:spPr bwMode="auto">
          <a:xfrm>
            <a:off x="7064375" y="5508625"/>
            <a:ext cx="455613" cy="568325"/>
          </a:xfrm>
          <a:custGeom>
            <a:avLst/>
            <a:gdLst>
              <a:gd name="T0" fmla="*/ 2147483646 w 16105"/>
              <a:gd name="T1" fmla="*/ 2147483646 h 15004"/>
              <a:gd name="T2" fmla="*/ 2147483646 w 16105"/>
              <a:gd name="T3" fmla="*/ 2147483646 h 15004"/>
              <a:gd name="T4" fmla="*/ 2147483646 w 16105"/>
              <a:gd name="T5" fmla="*/ 981927117 h 15004"/>
              <a:gd name="T6" fmla="*/ 2147483646 w 16105"/>
              <a:gd name="T7" fmla="*/ 2147483646 h 15004"/>
              <a:gd name="T8" fmla="*/ 2147483646 w 16105"/>
              <a:gd name="T9" fmla="*/ 2147483646 h 15004"/>
              <a:gd name="T10" fmla="*/ 2147483646 w 16105"/>
              <a:gd name="T11" fmla="*/ 1510986443 h 15004"/>
              <a:gd name="T12" fmla="*/ 2147483646 w 16105"/>
              <a:gd name="T13" fmla="*/ 2147483646 h 15004"/>
              <a:gd name="T14" fmla="*/ 2147483646 w 16105"/>
              <a:gd name="T15" fmla="*/ 1963854272 h 15004"/>
              <a:gd name="T16" fmla="*/ 2147483646 w 16105"/>
              <a:gd name="T17" fmla="*/ 2147483646 h 15004"/>
              <a:gd name="T18" fmla="*/ 2147483646 w 16105"/>
              <a:gd name="T19" fmla="*/ 2147483646 h 15004"/>
              <a:gd name="T20" fmla="*/ 2147483646 w 16105"/>
              <a:gd name="T21" fmla="*/ 2147483646 h 15004"/>
              <a:gd name="T22" fmla="*/ 2147483646 w 16105"/>
              <a:gd name="T23" fmla="*/ 2147483646 h 15004"/>
              <a:gd name="T24" fmla="*/ 2147483646 w 16105"/>
              <a:gd name="T25" fmla="*/ 2147483646 h 15004"/>
              <a:gd name="T26" fmla="*/ 2147483646 w 16105"/>
              <a:gd name="T27" fmla="*/ 2147483646 h 15004"/>
              <a:gd name="T28" fmla="*/ 2147483646 w 16105"/>
              <a:gd name="T29" fmla="*/ 2147483646 h 15004"/>
              <a:gd name="T30" fmla="*/ 2147483646 w 16105"/>
              <a:gd name="T31" fmla="*/ 2147483646 h 15004"/>
              <a:gd name="T32" fmla="*/ 2147483646 w 16105"/>
              <a:gd name="T33" fmla="*/ 2147483646 h 15004"/>
              <a:gd name="T34" fmla="*/ 2147483646 w 16105"/>
              <a:gd name="T35" fmla="*/ 2147483646 h 15004"/>
              <a:gd name="T36" fmla="*/ 2147483646 w 16105"/>
              <a:gd name="T37" fmla="*/ 2147483646 h 15004"/>
              <a:gd name="T38" fmla="*/ 2147483646 w 16105"/>
              <a:gd name="T39" fmla="*/ 2147483646 h 15004"/>
              <a:gd name="T40" fmla="*/ 2147483646 w 16105"/>
              <a:gd name="T41" fmla="*/ 2147483646 h 15004"/>
              <a:gd name="T42" fmla="*/ 2147483646 w 16105"/>
              <a:gd name="T43" fmla="*/ 2147483646 h 15004"/>
              <a:gd name="T44" fmla="*/ 2147483646 w 16105"/>
              <a:gd name="T45" fmla="*/ 2147483646 h 15004"/>
              <a:gd name="T46" fmla="*/ 2147483646 w 16105"/>
              <a:gd name="T47" fmla="*/ 2147483646 h 15004"/>
              <a:gd name="T48" fmla="*/ 2147483646 w 16105"/>
              <a:gd name="T49" fmla="*/ 2147483646 h 15004"/>
              <a:gd name="T50" fmla="*/ 2147483646 w 16105"/>
              <a:gd name="T51" fmla="*/ 2147483646 h 15004"/>
              <a:gd name="T52" fmla="*/ 2147483646 w 16105"/>
              <a:gd name="T53" fmla="*/ 2147483646 h 15004"/>
              <a:gd name="T54" fmla="*/ 2147483646 w 16105"/>
              <a:gd name="T55" fmla="*/ 2147483646 h 15004"/>
              <a:gd name="T56" fmla="*/ 2147483646 w 16105"/>
              <a:gd name="T57" fmla="*/ 2147483646 h 15004"/>
              <a:gd name="T58" fmla="*/ 1199073382 w 16105"/>
              <a:gd name="T59" fmla="*/ 2147483646 h 15004"/>
              <a:gd name="T60" fmla="*/ 775677186 w 16105"/>
              <a:gd name="T61" fmla="*/ 2147483646 h 15004"/>
              <a:gd name="T62" fmla="*/ 2147483646 w 16105"/>
              <a:gd name="T63" fmla="*/ 2147483646 h 15004"/>
              <a:gd name="T64" fmla="*/ 2147483646 w 16105"/>
              <a:gd name="T65" fmla="*/ 2147483646 h 15004"/>
              <a:gd name="T66" fmla="*/ 2147483646 w 16105"/>
              <a:gd name="T67" fmla="*/ 2147483646 h 15004"/>
              <a:gd name="T68" fmla="*/ 2147483646 w 16105"/>
              <a:gd name="T69" fmla="*/ 2147483646 h 15004"/>
              <a:gd name="T70" fmla="*/ 1245828838 w 16105"/>
              <a:gd name="T71" fmla="*/ 2147483646 h 15004"/>
              <a:gd name="T72" fmla="*/ 869842789 w 16105"/>
              <a:gd name="T73" fmla="*/ 2147483646 h 15004"/>
              <a:gd name="T74" fmla="*/ 2147483646 w 16105"/>
              <a:gd name="T75" fmla="*/ 2147483646 h 15004"/>
              <a:gd name="T76" fmla="*/ 2147483646 w 16105"/>
              <a:gd name="T77" fmla="*/ 2147483646 h 15004"/>
              <a:gd name="T78" fmla="*/ 2147483646 w 16105"/>
              <a:gd name="T79" fmla="*/ 2147483646 h 15004"/>
              <a:gd name="T80" fmla="*/ 2147483646 w 16105"/>
              <a:gd name="T81" fmla="*/ 2147483646 h 15004"/>
              <a:gd name="T82" fmla="*/ 2147483646 w 16105"/>
              <a:gd name="T83" fmla="*/ 2147483646 h 15004"/>
              <a:gd name="T84" fmla="*/ 2147483646 w 16105"/>
              <a:gd name="T85" fmla="*/ 2147483646 h 15004"/>
              <a:gd name="T86" fmla="*/ 2147483646 w 16105"/>
              <a:gd name="T87" fmla="*/ 2147483646 h 15004"/>
              <a:gd name="T88" fmla="*/ 2147483646 w 16105"/>
              <a:gd name="T89" fmla="*/ 2147483646 h 15004"/>
              <a:gd name="T90" fmla="*/ 2147483646 w 16105"/>
              <a:gd name="T91" fmla="*/ 2147483646 h 15004"/>
              <a:gd name="T92" fmla="*/ 2147483646 w 16105"/>
              <a:gd name="T93" fmla="*/ 2147483646 h 15004"/>
              <a:gd name="T94" fmla="*/ 2147483646 w 16105"/>
              <a:gd name="T95" fmla="*/ 2147483646 h 15004"/>
              <a:gd name="T96" fmla="*/ 2147483646 w 16105"/>
              <a:gd name="T97" fmla="*/ 2147483646 h 15004"/>
              <a:gd name="T98" fmla="*/ 2147483646 w 16105"/>
              <a:gd name="T99" fmla="*/ 2147483646 h 15004"/>
              <a:gd name="T100" fmla="*/ 2147483646 w 16105"/>
              <a:gd name="T101" fmla="*/ 2147483646 h 15004"/>
              <a:gd name="T102" fmla="*/ 2147483646 w 16105"/>
              <a:gd name="T103" fmla="*/ 2147483646 h 15004"/>
              <a:gd name="T104" fmla="*/ 2147483646 w 16105"/>
              <a:gd name="T105" fmla="*/ 2147483646 h 15004"/>
              <a:gd name="T106" fmla="*/ 1856901548 w 16105"/>
              <a:gd name="T107" fmla="*/ 2147483646 h 15004"/>
              <a:gd name="T108" fmla="*/ 2147483646 w 16105"/>
              <a:gd name="T109" fmla="*/ 2147483646 h 15004"/>
              <a:gd name="T110" fmla="*/ 2147483646 w 16105"/>
              <a:gd name="T111" fmla="*/ 2147483646 h 15004"/>
              <a:gd name="T112" fmla="*/ 2147483646 w 16105"/>
              <a:gd name="T113" fmla="*/ 2147483646 h 15004"/>
              <a:gd name="T114" fmla="*/ 47388533 w 16105"/>
              <a:gd name="T115" fmla="*/ 2147483646 h 15004"/>
              <a:gd name="T116" fmla="*/ 2147483646 w 16105"/>
              <a:gd name="T117" fmla="*/ 2147483646 h 15004"/>
              <a:gd name="T118" fmla="*/ 2147483646 w 16105"/>
              <a:gd name="T119" fmla="*/ 2147483646 h 15004"/>
              <a:gd name="T120" fmla="*/ 2147483646 w 16105"/>
              <a:gd name="T121" fmla="*/ 2147483646 h 1500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105"/>
              <a:gd name="T184" fmla="*/ 0 h 15004"/>
              <a:gd name="T185" fmla="*/ 16105 w 16105"/>
              <a:gd name="T186" fmla="*/ 15004 h 1500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lnTo>
                  <a:pt x="14123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lnTo>
                  <a:pt x="13757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lnTo>
                  <a:pt x="6530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lnTo>
                  <a:pt x="935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lnTo>
                  <a:pt x="7154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lnTo>
                  <a:pt x="7704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lnTo>
                  <a:pt x="6824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9" name="Shape 199"/>
          <p:cNvSpPr>
            <a:spLocks/>
          </p:cNvSpPr>
          <p:nvPr/>
        </p:nvSpPr>
        <p:spPr bwMode="auto">
          <a:xfrm>
            <a:off x="8742363" y="5556250"/>
            <a:ext cx="495300" cy="452438"/>
          </a:xfrm>
          <a:custGeom>
            <a:avLst/>
            <a:gdLst>
              <a:gd name="T0" fmla="*/ 2147483646 w 17461"/>
              <a:gd name="T1" fmla="*/ 2147483646 h 11995"/>
              <a:gd name="T2" fmla="*/ 2147483646 w 17461"/>
              <a:gd name="T3" fmla="*/ 2147483646 h 11995"/>
              <a:gd name="T4" fmla="*/ 2147483646 w 17461"/>
              <a:gd name="T5" fmla="*/ 2147483646 h 11995"/>
              <a:gd name="T6" fmla="*/ 2147483646 w 17461"/>
              <a:gd name="T7" fmla="*/ 2147483646 h 11995"/>
              <a:gd name="T8" fmla="*/ 2147483646 w 17461"/>
              <a:gd name="T9" fmla="*/ 2147483646 h 11995"/>
              <a:gd name="T10" fmla="*/ 2147483646 w 17461"/>
              <a:gd name="T11" fmla="*/ 2147483646 h 11995"/>
              <a:gd name="T12" fmla="*/ 2147483646 w 17461"/>
              <a:gd name="T13" fmla="*/ 2147483646 h 11995"/>
              <a:gd name="T14" fmla="*/ 2147483646 w 17461"/>
              <a:gd name="T15" fmla="*/ 2147483646 h 11995"/>
              <a:gd name="T16" fmla="*/ 2147483646 w 17461"/>
              <a:gd name="T17" fmla="*/ 2147483646 h 11995"/>
              <a:gd name="T18" fmla="*/ 2147483646 w 17461"/>
              <a:gd name="T19" fmla="*/ 2147483646 h 11995"/>
              <a:gd name="T20" fmla="*/ 2147483646 w 17461"/>
              <a:gd name="T21" fmla="*/ 2147483646 h 11995"/>
              <a:gd name="T22" fmla="*/ 2147483646 w 17461"/>
              <a:gd name="T23" fmla="*/ 1485719035 h 11995"/>
              <a:gd name="T24" fmla="*/ 2147483646 w 17461"/>
              <a:gd name="T25" fmla="*/ 2147483646 h 11995"/>
              <a:gd name="T26" fmla="*/ 2147483646 w 17461"/>
              <a:gd name="T27" fmla="*/ 1410804581 h 11995"/>
              <a:gd name="T28" fmla="*/ 2147483646 w 17461"/>
              <a:gd name="T29" fmla="*/ 2147483646 h 11995"/>
              <a:gd name="T30" fmla="*/ 2147483646 w 17461"/>
              <a:gd name="T31" fmla="*/ 2147483646 h 11995"/>
              <a:gd name="T32" fmla="*/ 2147483646 w 17461"/>
              <a:gd name="T33" fmla="*/ 2147483646 h 11995"/>
              <a:gd name="T34" fmla="*/ 2147483646 w 17461"/>
              <a:gd name="T35" fmla="*/ 2147483646 h 11995"/>
              <a:gd name="T36" fmla="*/ 2147483646 w 17461"/>
              <a:gd name="T37" fmla="*/ 2147483646 h 11995"/>
              <a:gd name="T38" fmla="*/ 2147483646 w 17461"/>
              <a:gd name="T39" fmla="*/ 2147483646 h 11995"/>
              <a:gd name="T40" fmla="*/ 2147483646 w 17461"/>
              <a:gd name="T41" fmla="*/ 2147483646 h 11995"/>
              <a:gd name="T42" fmla="*/ 2147483646 w 17461"/>
              <a:gd name="T43" fmla="*/ 2147483646 h 11995"/>
              <a:gd name="T44" fmla="*/ 2147483646 w 17461"/>
              <a:gd name="T45" fmla="*/ 2147483646 h 11995"/>
              <a:gd name="T46" fmla="*/ 2147483646 w 17461"/>
              <a:gd name="T47" fmla="*/ 2147483646 h 11995"/>
              <a:gd name="T48" fmla="*/ 2147483646 w 17461"/>
              <a:gd name="T49" fmla="*/ 2147483646 h 11995"/>
              <a:gd name="T50" fmla="*/ 2147483646 w 17461"/>
              <a:gd name="T51" fmla="*/ 2147483646 h 11995"/>
              <a:gd name="T52" fmla="*/ 2147483646 w 17461"/>
              <a:gd name="T53" fmla="*/ 2147483646 h 11995"/>
              <a:gd name="T54" fmla="*/ 2147483646 w 17461"/>
              <a:gd name="T55" fmla="*/ 2147483646 h 11995"/>
              <a:gd name="T56" fmla="*/ 2147483646 w 17461"/>
              <a:gd name="T57" fmla="*/ 2147483646 h 11995"/>
              <a:gd name="T58" fmla="*/ 2147483646 w 17461"/>
              <a:gd name="T59" fmla="*/ 2147483646 h 11995"/>
              <a:gd name="T60" fmla="*/ 2147483646 w 17461"/>
              <a:gd name="T61" fmla="*/ 2147483646 h 11995"/>
              <a:gd name="T62" fmla="*/ 2147483646 w 17461"/>
              <a:gd name="T63" fmla="*/ 2147483646 h 11995"/>
              <a:gd name="T64" fmla="*/ 2147483646 w 17461"/>
              <a:gd name="T65" fmla="*/ 2147483646 h 11995"/>
              <a:gd name="T66" fmla="*/ 2147483646 w 17461"/>
              <a:gd name="T67" fmla="*/ 2147483646 h 11995"/>
              <a:gd name="T68" fmla="*/ 2147483646 w 17461"/>
              <a:gd name="T69" fmla="*/ 2147483646 h 11995"/>
              <a:gd name="T70" fmla="*/ 1401709609 w 17461"/>
              <a:gd name="T71" fmla="*/ 2147483646 h 11995"/>
              <a:gd name="T72" fmla="*/ 2147483646 w 17461"/>
              <a:gd name="T73" fmla="*/ 2147483646 h 11995"/>
              <a:gd name="T74" fmla="*/ 1757791589 w 17461"/>
              <a:gd name="T75" fmla="*/ 2147483646 h 11995"/>
              <a:gd name="T76" fmla="*/ 2147483646 w 17461"/>
              <a:gd name="T77" fmla="*/ 2147483646 h 11995"/>
              <a:gd name="T78" fmla="*/ 2147483646 w 17461"/>
              <a:gd name="T79" fmla="*/ 2147483646 h 11995"/>
              <a:gd name="T80" fmla="*/ 2147483646 w 17461"/>
              <a:gd name="T81" fmla="*/ 2147483646 h 11995"/>
              <a:gd name="T82" fmla="*/ 2147483646 w 17461"/>
              <a:gd name="T83" fmla="*/ 2147483646 h 11995"/>
              <a:gd name="T84" fmla="*/ 2147483646 w 17461"/>
              <a:gd name="T85" fmla="*/ 2147483646 h 11995"/>
              <a:gd name="T86" fmla="*/ 2147483646 w 17461"/>
              <a:gd name="T87" fmla="*/ 2147483646 h 11995"/>
              <a:gd name="T88" fmla="*/ 2147483646 w 17461"/>
              <a:gd name="T89" fmla="*/ 2147483646 h 11995"/>
              <a:gd name="T90" fmla="*/ 2147483646 w 17461"/>
              <a:gd name="T91" fmla="*/ 2147483646 h 11995"/>
              <a:gd name="T92" fmla="*/ 2147483646 w 17461"/>
              <a:gd name="T93" fmla="*/ 2147483646 h 11995"/>
              <a:gd name="T94" fmla="*/ 2147483646 w 17461"/>
              <a:gd name="T95" fmla="*/ 2147483646 h 11995"/>
              <a:gd name="T96" fmla="*/ 2147483646 w 17461"/>
              <a:gd name="T97" fmla="*/ 2147483646 h 11995"/>
              <a:gd name="T98" fmla="*/ 879214828 w 17461"/>
              <a:gd name="T99" fmla="*/ 2147483646 h 11995"/>
              <a:gd name="T100" fmla="*/ 1448955317 w 17461"/>
              <a:gd name="T101" fmla="*/ 2147483646 h 11995"/>
              <a:gd name="T102" fmla="*/ 641614417 w 17461"/>
              <a:gd name="T103" fmla="*/ 2147483646 h 11995"/>
              <a:gd name="T104" fmla="*/ 2147483646 w 17461"/>
              <a:gd name="T105" fmla="*/ 2147483646 h 11995"/>
              <a:gd name="T106" fmla="*/ 2147483646 w 17461"/>
              <a:gd name="T107" fmla="*/ 2147483646 h 11995"/>
              <a:gd name="T108" fmla="*/ 2147483646 w 17461"/>
              <a:gd name="T109" fmla="*/ 2147483646 h 11995"/>
              <a:gd name="T110" fmla="*/ 1448955317 w 17461"/>
              <a:gd name="T111" fmla="*/ 2147483646 h 11995"/>
              <a:gd name="T112" fmla="*/ 119120458 w 17461"/>
              <a:gd name="T113" fmla="*/ 2147483646 h 11995"/>
              <a:gd name="T114" fmla="*/ 2147483646 w 17461"/>
              <a:gd name="T115" fmla="*/ 2147483646 h 11995"/>
              <a:gd name="T116" fmla="*/ 2147483646 w 17461"/>
              <a:gd name="T117" fmla="*/ 2147483646 h 11995"/>
              <a:gd name="T118" fmla="*/ 2147483646 w 17461"/>
              <a:gd name="T119" fmla="*/ 2147483646 h 11995"/>
              <a:gd name="T120" fmla="*/ 2147483646 w 17461"/>
              <a:gd name="T121" fmla="*/ 2147483646 h 11995"/>
              <a:gd name="T122" fmla="*/ 2147483646 w 17461"/>
              <a:gd name="T123" fmla="*/ 2147483646 h 11995"/>
              <a:gd name="T124" fmla="*/ 2147483646 w 17461"/>
              <a:gd name="T125" fmla="*/ 2147483646 h 11995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461"/>
              <a:gd name="T190" fmla="*/ 0 h 11995"/>
              <a:gd name="T191" fmla="*/ 17461 w 17461"/>
              <a:gd name="T192" fmla="*/ 11995 h 11995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lnTo>
                  <a:pt x="9758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lnTo>
                  <a:pt x="9795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lnTo>
                  <a:pt x="8914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lnTo>
                  <a:pt x="10528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lnTo>
                  <a:pt x="9354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lnTo>
                  <a:pt x="13243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lnTo>
                  <a:pt x="12729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lnTo>
                  <a:pt x="10051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lnTo>
                  <a:pt x="163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0" name="Shape 200"/>
          <p:cNvSpPr>
            <a:spLocks/>
          </p:cNvSpPr>
          <p:nvPr/>
        </p:nvSpPr>
        <p:spPr bwMode="auto">
          <a:xfrm>
            <a:off x="6581775" y="5387975"/>
            <a:ext cx="371475" cy="514350"/>
          </a:xfrm>
          <a:custGeom>
            <a:avLst/>
            <a:gdLst>
              <a:gd name="T0" fmla="*/ 1925483144 w 13133"/>
              <a:gd name="T1" fmla="*/ 2147483646 h 13573"/>
              <a:gd name="T2" fmla="*/ 1314817844 w 13133"/>
              <a:gd name="T3" fmla="*/ 2147483646 h 13573"/>
              <a:gd name="T4" fmla="*/ 1221352974 w 13133"/>
              <a:gd name="T5" fmla="*/ 2147483646 h 13573"/>
              <a:gd name="T6" fmla="*/ 1455625650 w 13133"/>
              <a:gd name="T7" fmla="*/ 2147483646 h 13573"/>
              <a:gd name="T8" fmla="*/ 2147483646 w 13133"/>
              <a:gd name="T9" fmla="*/ 2147483646 h 13573"/>
              <a:gd name="T10" fmla="*/ 868654617 w 13133"/>
              <a:gd name="T11" fmla="*/ 2147483646 h 13573"/>
              <a:gd name="T12" fmla="*/ 2147483646 w 13133"/>
              <a:gd name="T13" fmla="*/ 2147483646 h 13573"/>
              <a:gd name="T14" fmla="*/ 2147483646 w 13133"/>
              <a:gd name="T15" fmla="*/ 2147483646 h 13573"/>
              <a:gd name="T16" fmla="*/ 2147483646 w 13133"/>
              <a:gd name="T17" fmla="*/ 2147483646 h 13573"/>
              <a:gd name="T18" fmla="*/ 2147483646 w 13133"/>
              <a:gd name="T19" fmla="*/ 2147483646 h 13573"/>
              <a:gd name="T20" fmla="*/ 2147483646 w 13133"/>
              <a:gd name="T21" fmla="*/ 2147483646 h 13573"/>
              <a:gd name="T22" fmla="*/ 2147483646 w 13133"/>
              <a:gd name="T23" fmla="*/ 2147483646 h 13573"/>
              <a:gd name="T24" fmla="*/ 2147483646 w 13133"/>
              <a:gd name="T25" fmla="*/ 2147483646 h 13573"/>
              <a:gd name="T26" fmla="*/ 2147483646 w 13133"/>
              <a:gd name="T27" fmla="*/ 2147483646 h 13573"/>
              <a:gd name="T28" fmla="*/ 2147483646 w 13133"/>
              <a:gd name="T29" fmla="*/ 2147483646 h 13573"/>
              <a:gd name="T30" fmla="*/ 2147483646 w 13133"/>
              <a:gd name="T31" fmla="*/ 2147483646 h 13573"/>
              <a:gd name="T32" fmla="*/ 2147483646 w 13133"/>
              <a:gd name="T33" fmla="*/ 2147483646 h 13573"/>
              <a:gd name="T34" fmla="*/ 375758941 w 13133"/>
              <a:gd name="T35" fmla="*/ 2147483646 h 13573"/>
              <a:gd name="T36" fmla="*/ 2147483646 w 13133"/>
              <a:gd name="T37" fmla="*/ 2147483646 h 13573"/>
              <a:gd name="T38" fmla="*/ 2147483646 w 13133"/>
              <a:gd name="T39" fmla="*/ 2147483646 h 13573"/>
              <a:gd name="T40" fmla="*/ 2147483646 w 13133"/>
              <a:gd name="T41" fmla="*/ 2147483646 h 13573"/>
              <a:gd name="T42" fmla="*/ 2147483646 w 13133"/>
              <a:gd name="T43" fmla="*/ 2147483646 h 13573"/>
              <a:gd name="T44" fmla="*/ 2147483646 w 13133"/>
              <a:gd name="T45" fmla="*/ 2147483646 h 13573"/>
              <a:gd name="T46" fmla="*/ 2147483646 w 13133"/>
              <a:gd name="T47" fmla="*/ 2147483646 h 13573"/>
              <a:gd name="T48" fmla="*/ 2147483646 w 13133"/>
              <a:gd name="T49" fmla="*/ 2147483646 h 13573"/>
              <a:gd name="T50" fmla="*/ 2147483646 w 13133"/>
              <a:gd name="T51" fmla="*/ 2147483646 h 13573"/>
              <a:gd name="T52" fmla="*/ 2147483646 w 13133"/>
              <a:gd name="T53" fmla="*/ 2147483646 h 13573"/>
              <a:gd name="T54" fmla="*/ 2147483646 w 13133"/>
              <a:gd name="T55" fmla="*/ 2147483646 h 13573"/>
              <a:gd name="T56" fmla="*/ 1620150890 w 13133"/>
              <a:gd name="T57" fmla="*/ 2147483646 h 13573"/>
              <a:gd name="T58" fmla="*/ 1878750695 w 13133"/>
              <a:gd name="T59" fmla="*/ 2147483646 h 13573"/>
              <a:gd name="T60" fmla="*/ 399430778 w 13133"/>
              <a:gd name="T61" fmla="*/ 2147483646 h 13573"/>
              <a:gd name="T62" fmla="*/ 1127255214 w 13133"/>
              <a:gd name="T63" fmla="*/ 2147483646 h 13573"/>
              <a:gd name="T64" fmla="*/ 234928733 w 13133"/>
              <a:gd name="T65" fmla="*/ 2147483646 h 13573"/>
              <a:gd name="T66" fmla="*/ 845594033 w 13133"/>
              <a:gd name="T67" fmla="*/ 2147483646 h 13573"/>
              <a:gd name="T68" fmla="*/ 892326482 w 13133"/>
              <a:gd name="T69" fmla="*/ 2147483646 h 13573"/>
              <a:gd name="T70" fmla="*/ 633725884 w 13133"/>
              <a:gd name="T71" fmla="*/ 2147483646 h 13573"/>
              <a:gd name="T72" fmla="*/ 2147483646 w 13133"/>
              <a:gd name="T73" fmla="*/ 2147483646 h 13573"/>
              <a:gd name="T74" fmla="*/ 2147483646 w 13133"/>
              <a:gd name="T75" fmla="*/ 2147483646 h 13573"/>
              <a:gd name="T76" fmla="*/ 2147483646 w 13133"/>
              <a:gd name="T77" fmla="*/ 2147483646 h 13573"/>
              <a:gd name="T78" fmla="*/ 2147483646 w 13133"/>
              <a:gd name="T79" fmla="*/ 2147483646 h 13573"/>
              <a:gd name="T80" fmla="*/ 1855079622 w 13133"/>
              <a:gd name="T81" fmla="*/ 2147483646 h 13573"/>
              <a:gd name="T82" fmla="*/ 2147483646 w 13133"/>
              <a:gd name="T83" fmla="*/ 2147483646 h 13573"/>
              <a:gd name="T84" fmla="*/ 2147483646 w 13133"/>
              <a:gd name="T85" fmla="*/ 2147483646 h 13573"/>
              <a:gd name="T86" fmla="*/ 2147483646 w 13133"/>
              <a:gd name="T87" fmla="*/ 2147483646 h 13573"/>
              <a:gd name="T88" fmla="*/ 2147483646 w 13133"/>
              <a:gd name="T89" fmla="*/ 2147483646 h 13573"/>
              <a:gd name="T90" fmla="*/ 2147483646 w 13133"/>
              <a:gd name="T91" fmla="*/ 2147483646 h 13573"/>
              <a:gd name="T92" fmla="*/ 2147483646 w 13133"/>
              <a:gd name="T93" fmla="*/ 2147483646 h 13573"/>
              <a:gd name="T94" fmla="*/ 2147483646 w 13133"/>
              <a:gd name="T95" fmla="*/ 2147483646 h 13573"/>
              <a:gd name="T96" fmla="*/ 2147483646 w 13133"/>
              <a:gd name="T97" fmla="*/ 2147483646 h 13573"/>
              <a:gd name="T98" fmla="*/ 2147483646 w 13133"/>
              <a:gd name="T99" fmla="*/ 2147483646 h 13573"/>
              <a:gd name="T100" fmla="*/ 2147483646 w 13133"/>
              <a:gd name="T101" fmla="*/ 2147483646 h 13573"/>
              <a:gd name="T102" fmla="*/ 2147483646 w 13133"/>
              <a:gd name="T103" fmla="*/ 2147483646 h 13573"/>
              <a:gd name="T104" fmla="*/ 2147483646 w 13133"/>
              <a:gd name="T105" fmla="*/ 2147483646 h 13573"/>
              <a:gd name="T106" fmla="*/ 2147483646 w 13133"/>
              <a:gd name="T107" fmla="*/ 2147483646 h 13573"/>
              <a:gd name="T108" fmla="*/ 2147483646 w 13133"/>
              <a:gd name="T109" fmla="*/ 2147483646 h 13573"/>
              <a:gd name="T110" fmla="*/ 2147483646 w 13133"/>
              <a:gd name="T111" fmla="*/ 2147483646 h 13573"/>
              <a:gd name="T112" fmla="*/ 2147483646 w 13133"/>
              <a:gd name="T113" fmla="*/ 2147483646 h 13573"/>
              <a:gd name="T114" fmla="*/ 2147483646 w 13133"/>
              <a:gd name="T115" fmla="*/ 2147483646 h 13573"/>
              <a:gd name="T116" fmla="*/ 2147483646 w 13133"/>
              <a:gd name="T117" fmla="*/ 2147483646 h 13573"/>
              <a:gd name="T118" fmla="*/ 2147483646 w 13133"/>
              <a:gd name="T119" fmla="*/ 2147483646 h 13573"/>
              <a:gd name="T120" fmla="*/ 2147483646 w 13133"/>
              <a:gd name="T121" fmla="*/ 2147483646 h 13573"/>
              <a:gd name="T122" fmla="*/ 2147483646 w 13133"/>
              <a:gd name="T123" fmla="*/ 0 h 1357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133"/>
              <a:gd name="T187" fmla="*/ 0 h 13573"/>
              <a:gd name="T188" fmla="*/ 13133 w 13133"/>
              <a:gd name="T189" fmla="*/ 13573 h 13573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lnTo>
                  <a:pt x="4879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lnTo>
                  <a:pt x="8877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lnTo>
                  <a:pt x="8914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lnTo>
                  <a:pt x="876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lnTo>
                  <a:pt x="90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1" name="Shape 201"/>
          <p:cNvSpPr>
            <a:spLocks/>
          </p:cNvSpPr>
          <p:nvPr/>
        </p:nvSpPr>
        <p:spPr bwMode="auto">
          <a:xfrm>
            <a:off x="6507163" y="6045200"/>
            <a:ext cx="520700" cy="719138"/>
          </a:xfrm>
          <a:custGeom>
            <a:avLst/>
            <a:gdLst>
              <a:gd name="T0" fmla="*/ 2147483646 w 18378"/>
              <a:gd name="T1" fmla="*/ 2147483646 h 19002"/>
              <a:gd name="T2" fmla="*/ 2147483646 w 18378"/>
              <a:gd name="T3" fmla="*/ 2147483646 h 19002"/>
              <a:gd name="T4" fmla="*/ 2147483646 w 18378"/>
              <a:gd name="T5" fmla="*/ 2147483646 h 19002"/>
              <a:gd name="T6" fmla="*/ 2147483646 w 18378"/>
              <a:gd name="T7" fmla="*/ 2147483646 h 19002"/>
              <a:gd name="T8" fmla="*/ 2147483646 w 18378"/>
              <a:gd name="T9" fmla="*/ 2147483646 h 19002"/>
              <a:gd name="T10" fmla="*/ 2147483646 w 18378"/>
              <a:gd name="T11" fmla="*/ 2147483646 h 19002"/>
              <a:gd name="T12" fmla="*/ 2147483646 w 18378"/>
              <a:gd name="T13" fmla="*/ 2147483646 h 19002"/>
              <a:gd name="T14" fmla="*/ 2147483646 w 18378"/>
              <a:gd name="T15" fmla="*/ 2147483646 h 19002"/>
              <a:gd name="T16" fmla="*/ 2147483646 w 18378"/>
              <a:gd name="T17" fmla="*/ 2147483646 h 19002"/>
              <a:gd name="T18" fmla="*/ 2147483646 w 18378"/>
              <a:gd name="T19" fmla="*/ 2147483646 h 19002"/>
              <a:gd name="T20" fmla="*/ 2147483646 w 18378"/>
              <a:gd name="T21" fmla="*/ 2147483646 h 19002"/>
              <a:gd name="T22" fmla="*/ 2147483646 w 18378"/>
              <a:gd name="T23" fmla="*/ 2147483646 h 19002"/>
              <a:gd name="T24" fmla="*/ 2147483646 w 18378"/>
              <a:gd name="T25" fmla="*/ 2147483646 h 19002"/>
              <a:gd name="T26" fmla="*/ 2147483646 w 18378"/>
              <a:gd name="T27" fmla="*/ 2147483646 h 19002"/>
              <a:gd name="T28" fmla="*/ 2147483646 w 18378"/>
              <a:gd name="T29" fmla="*/ 2147483646 h 19002"/>
              <a:gd name="T30" fmla="*/ 2147483646 w 18378"/>
              <a:gd name="T31" fmla="*/ 2147483646 h 19002"/>
              <a:gd name="T32" fmla="*/ 2147483646 w 18378"/>
              <a:gd name="T33" fmla="*/ 2147483646 h 19002"/>
              <a:gd name="T34" fmla="*/ 2147483646 w 18378"/>
              <a:gd name="T35" fmla="*/ 2147483646 h 19002"/>
              <a:gd name="T36" fmla="*/ 2147483646 w 18378"/>
              <a:gd name="T37" fmla="*/ 2147483646 h 19002"/>
              <a:gd name="T38" fmla="*/ 2147483646 w 18378"/>
              <a:gd name="T39" fmla="*/ 2147483646 h 19002"/>
              <a:gd name="T40" fmla="*/ 2147483646 w 18378"/>
              <a:gd name="T41" fmla="*/ 2147483646 h 19002"/>
              <a:gd name="T42" fmla="*/ 2147483646 w 18378"/>
              <a:gd name="T43" fmla="*/ 2147483646 h 19002"/>
              <a:gd name="T44" fmla="*/ 2147483646 w 18378"/>
              <a:gd name="T45" fmla="*/ 2147483646 h 19002"/>
              <a:gd name="T46" fmla="*/ 2147483646 w 18378"/>
              <a:gd name="T47" fmla="*/ 2147483646 h 19002"/>
              <a:gd name="T48" fmla="*/ 2147483646 w 18378"/>
              <a:gd name="T49" fmla="*/ 2147483646 h 19002"/>
              <a:gd name="T50" fmla="*/ 2147483646 w 18378"/>
              <a:gd name="T51" fmla="*/ 2147483646 h 19002"/>
              <a:gd name="T52" fmla="*/ 2147483646 w 18378"/>
              <a:gd name="T53" fmla="*/ 2147483646 h 19002"/>
              <a:gd name="T54" fmla="*/ 2147483646 w 18378"/>
              <a:gd name="T55" fmla="*/ 2147483646 h 19002"/>
              <a:gd name="T56" fmla="*/ 685642222 w 18378"/>
              <a:gd name="T57" fmla="*/ 2147483646 h 19002"/>
              <a:gd name="T58" fmla="*/ 1701870069 w 18378"/>
              <a:gd name="T59" fmla="*/ 2147483646 h 19002"/>
              <a:gd name="T60" fmla="*/ 2147483646 w 18378"/>
              <a:gd name="T61" fmla="*/ 2147483646 h 19002"/>
              <a:gd name="T62" fmla="*/ 2147483646 w 18378"/>
              <a:gd name="T63" fmla="*/ 2147483646 h 19002"/>
              <a:gd name="T64" fmla="*/ 2147483646 w 18378"/>
              <a:gd name="T65" fmla="*/ 2147483646 h 19002"/>
              <a:gd name="T66" fmla="*/ 2147483646 w 18378"/>
              <a:gd name="T67" fmla="*/ 2147483646 h 19002"/>
              <a:gd name="T68" fmla="*/ 2147483646 w 18378"/>
              <a:gd name="T69" fmla="*/ 2147483646 h 19002"/>
              <a:gd name="T70" fmla="*/ 1016864428 w 18378"/>
              <a:gd name="T71" fmla="*/ 2147483646 h 19002"/>
              <a:gd name="T72" fmla="*/ 2147483646 w 18378"/>
              <a:gd name="T73" fmla="*/ 2147483646 h 19002"/>
              <a:gd name="T74" fmla="*/ 2147483646 w 18378"/>
              <a:gd name="T75" fmla="*/ 2147483646 h 19002"/>
              <a:gd name="T76" fmla="*/ 2147483646 w 18378"/>
              <a:gd name="T77" fmla="*/ 2147483646 h 19002"/>
              <a:gd name="T78" fmla="*/ 2147483646 w 18378"/>
              <a:gd name="T79" fmla="*/ 2147483646 h 19002"/>
              <a:gd name="T80" fmla="*/ 2033091510 w 18378"/>
              <a:gd name="T81" fmla="*/ 2147483646 h 19002"/>
              <a:gd name="T82" fmla="*/ 2147483646 w 18378"/>
              <a:gd name="T83" fmla="*/ 2147483646 h 19002"/>
              <a:gd name="T84" fmla="*/ 2147483646 w 18378"/>
              <a:gd name="T85" fmla="*/ 2147483646 h 19002"/>
              <a:gd name="T86" fmla="*/ 2147483646 w 18378"/>
              <a:gd name="T87" fmla="*/ 2147483646 h 19002"/>
              <a:gd name="T88" fmla="*/ 2147483646 w 18378"/>
              <a:gd name="T89" fmla="*/ 2147483646 h 19002"/>
              <a:gd name="T90" fmla="*/ 2147483646 w 18378"/>
              <a:gd name="T91" fmla="*/ 2147483646 h 19002"/>
              <a:gd name="T92" fmla="*/ 2147483646 w 18378"/>
              <a:gd name="T93" fmla="*/ 2147483646 h 19002"/>
              <a:gd name="T94" fmla="*/ 2147483646 w 18378"/>
              <a:gd name="T95" fmla="*/ 2147483646 h 19002"/>
              <a:gd name="T96" fmla="*/ 2147483646 w 18378"/>
              <a:gd name="T97" fmla="*/ 2147483646 h 19002"/>
              <a:gd name="T98" fmla="*/ 2147483646 w 18378"/>
              <a:gd name="T99" fmla="*/ 2147483646 h 19002"/>
              <a:gd name="T100" fmla="*/ 402115207 w 18378"/>
              <a:gd name="T101" fmla="*/ 2147483646 h 19002"/>
              <a:gd name="T102" fmla="*/ 2147483646 w 18378"/>
              <a:gd name="T103" fmla="*/ 2147483646 h 19002"/>
              <a:gd name="T104" fmla="*/ 2147483646 w 18378"/>
              <a:gd name="T105" fmla="*/ 2147483646 h 19002"/>
              <a:gd name="T106" fmla="*/ 2147483646 w 18378"/>
              <a:gd name="T107" fmla="*/ 527196843 h 19002"/>
              <a:gd name="T108" fmla="*/ 23835979 w 18378"/>
              <a:gd name="T109" fmla="*/ 2147483646 h 19002"/>
              <a:gd name="T110" fmla="*/ 331221412 w 18378"/>
              <a:gd name="T111" fmla="*/ 2147483646 h 19002"/>
              <a:gd name="T112" fmla="*/ 2147483646 w 18378"/>
              <a:gd name="T113" fmla="*/ 2147483646 h 19002"/>
              <a:gd name="T114" fmla="*/ 2147483646 w 18378"/>
              <a:gd name="T115" fmla="*/ 2147483646 h 19002"/>
              <a:gd name="T116" fmla="*/ 2147483646 w 18378"/>
              <a:gd name="T117" fmla="*/ 2147483646 h 19002"/>
              <a:gd name="T118" fmla="*/ 2147483646 w 18378"/>
              <a:gd name="T119" fmla="*/ 2147483646 h 19002"/>
              <a:gd name="T120" fmla="*/ 2147483646 w 18378"/>
              <a:gd name="T121" fmla="*/ 2147483646 h 19002"/>
              <a:gd name="T122" fmla="*/ 2147483646 w 18378"/>
              <a:gd name="T123" fmla="*/ 2147483646 h 19002"/>
              <a:gd name="T124" fmla="*/ 2147483646 w 18378"/>
              <a:gd name="T125" fmla="*/ 2147483646 h 19002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8378"/>
              <a:gd name="T190" fmla="*/ 0 h 19002"/>
              <a:gd name="T191" fmla="*/ 18378 w 18378"/>
              <a:gd name="T192" fmla="*/ 19002 h 19002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lnTo>
                  <a:pt x="1379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lnTo>
                  <a:pt x="12692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lnTo>
                  <a:pt x="9611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lnTo>
                  <a:pt x="4806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lnTo>
                  <a:pt x="271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lnTo>
                  <a:pt x="4402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lnTo>
                  <a:pt x="3595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lnTo>
                  <a:pt x="9464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lnTo>
                  <a:pt x="9831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lnTo>
                  <a:pt x="9464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2" name="Shape 202"/>
          <p:cNvSpPr>
            <a:spLocks/>
          </p:cNvSpPr>
          <p:nvPr/>
        </p:nvSpPr>
        <p:spPr bwMode="auto">
          <a:xfrm>
            <a:off x="5500688" y="6076950"/>
            <a:ext cx="504825" cy="533400"/>
          </a:xfrm>
          <a:custGeom>
            <a:avLst/>
            <a:gdLst>
              <a:gd name="T0" fmla="*/ 2147483646 w 17792"/>
              <a:gd name="T1" fmla="*/ 2147483646 h 14124"/>
              <a:gd name="T2" fmla="*/ 713584239 w 17792"/>
              <a:gd name="T3" fmla="*/ 2147483646 h 14124"/>
              <a:gd name="T4" fmla="*/ 167209265 w 17792"/>
              <a:gd name="T5" fmla="*/ 2147483646 h 14124"/>
              <a:gd name="T6" fmla="*/ 642292320 w 17792"/>
              <a:gd name="T7" fmla="*/ 2147483646 h 14124"/>
              <a:gd name="T8" fmla="*/ 2147483646 w 17792"/>
              <a:gd name="T9" fmla="*/ 2147483646 h 14124"/>
              <a:gd name="T10" fmla="*/ 2147483646 w 17792"/>
              <a:gd name="T11" fmla="*/ 2147483646 h 14124"/>
              <a:gd name="T12" fmla="*/ 2147483646 w 17792"/>
              <a:gd name="T13" fmla="*/ 2147483646 h 14124"/>
              <a:gd name="T14" fmla="*/ 2147483646 w 17792"/>
              <a:gd name="T15" fmla="*/ 2147483646 h 14124"/>
              <a:gd name="T16" fmla="*/ 2147483646 w 17792"/>
              <a:gd name="T17" fmla="*/ 2147483646 h 14124"/>
              <a:gd name="T18" fmla="*/ 2147483646 w 17792"/>
              <a:gd name="T19" fmla="*/ 2147483646 h 14124"/>
              <a:gd name="T20" fmla="*/ 2147483646 w 17792"/>
              <a:gd name="T21" fmla="*/ 2147483646 h 14124"/>
              <a:gd name="T22" fmla="*/ 2147483646 w 17792"/>
              <a:gd name="T23" fmla="*/ 2147483646 h 14124"/>
              <a:gd name="T24" fmla="*/ 2147483646 w 17792"/>
              <a:gd name="T25" fmla="*/ 2147483646 h 14124"/>
              <a:gd name="T26" fmla="*/ 2147483646 w 17792"/>
              <a:gd name="T27" fmla="*/ 2147483646 h 14124"/>
              <a:gd name="T28" fmla="*/ 2147483646 w 17792"/>
              <a:gd name="T29" fmla="*/ 2147483646 h 14124"/>
              <a:gd name="T30" fmla="*/ 2147483646 w 17792"/>
              <a:gd name="T31" fmla="*/ 2147483646 h 14124"/>
              <a:gd name="T32" fmla="*/ 2147483646 w 17792"/>
              <a:gd name="T33" fmla="*/ 2147483646 h 14124"/>
              <a:gd name="T34" fmla="*/ 2147483646 w 17792"/>
              <a:gd name="T35" fmla="*/ 2147483646 h 14124"/>
              <a:gd name="T36" fmla="*/ 2147483646 w 17792"/>
              <a:gd name="T37" fmla="*/ 2147483646 h 14124"/>
              <a:gd name="T38" fmla="*/ 2147483646 w 17792"/>
              <a:gd name="T39" fmla="*/ 2147483646 h 14124"/>
              <a:gd name="T40" fmla="*/ 2147483646 w 17792"/>
              <a:gd name="T41" fmla="*/ 2147483646 h 14124"/>
              <a:gd name="T42" fmla="*/ 2147483646 w 17792"/>
              <a:gd name="T43" fmla="*/ 2147483646 h 14124"/>
              <a:gd name="T44" fmla="*/ 2147483646 w 17792"/>
              <a:gd name="T45" fmla="*/ 2147483646 h 14124"/>
              <a:gd name="T46" fmla="*/ 2147483646 w 17792"/>
              <a:gd name="T47" fmla="*/ 2147483646 h 14124"/>
              <a:gd name="T48" fmla="*/ 1830982995 w 17792"/>
              <a:gd name="T49" fmla="*/ 2147483646 h 14124"/>
              <a:gd name="T50" fmla="*/ 2147483646 w 17792"/>
              <a:gd name="T51" fmla="*/ 2147483646 h 14124"/>
              <a:gd name="T52" fmla="*/ 1450513854 w 17792"/>
              <a:gd name="T53" fmla="*/ 77293301 h 14124"/>
              <a:gd name="T54" fmla="*/ 1284607198 w 17792"/>
              <a:gd name="T55" fmla="*/ 2147483646 h 14124"/>
              <a:gd name="T56" fmla="*/ 1141360778 w 17792"/>
              <a:gd name="T57" fmla="*/ 2147483646 h 14124"/>
              <a:gd name="T58" fmla="*/ 1331914567 w 17792"/>
              <a:gd name="T59" fmla="*/ 2147483646 h 14124"/>
              <a:gd name="T60" fmla="*/ 1022760667 w 17792"/>
              <a:gd name="T61" fmla="*/ 2147483646 h 14124"/>
              <a:gd name="T62" fmla="*/ 1022760667 w 17792"/>
              <a:gd name="T63" fmla="*/ 2147483646 h 14124"/>
              <a:gd name="T64" fmla="*/ 1807637648 w 17792"/>
              <a:gd name="T65" fmla="*/ 2147483646 h 14124"/>
              <a:gd name="T66" fmla="*/ 2147483646 w 17792"/>
              <a:gd name="T67" fmla="*/ 2147483646 h 14124"/>
              <a:gd name="T68" fmla="*/ 2147483646 w 17792"/>
              <a:gd name="T69" fmla="*/ 2147483646 h 14124"/>
              <a:gd name="T70" fmla="*/ 2147483646 w 17792"/>
              <a:gd name="T71" fmla="*/ 2147483646 h 14124"/>
              <a:gd name="T72" fmla="*/ 2147483646 w 17792"/>
              <a:gd name="T73" fmla="*/ 2147483646 h 14124"/>
              <a:gd name="T74" fmla="*/ 2147483646 w 17792"/>
              <a:gd name="T75" fmla="*/ 2147483646 h 14124"/>
              <a:gd name="T76" fmla="*/ 2147483646 w 17792"/>
              <a:gd name="T77" fmla="*/ 2147483646 h 14124"/>
              <a:gd name="T78" fmla="*/ 2147483646 w 17792"/>
              <a:gd name="T79" fmla="*/ 2147483646 h 14124"/>
              <a:gd name="T80" fmla="*/ 2147483646 w 17792"/>
              <a:gd name="T81" fmla="*/ 2147483646 h 14124"/>
              <a:gd name="T82" fmla="*/ 2147483646 w 17792"/>
              <a:gd name="T83" fmla="*/ 2147483646 h 14124"/>
              <a:gd name="T84" fmla="*/ 2147483646 w 17792"/>
              <a:gd name="T85" fmla="*/ 2147483646 h 14124"/>
              <a:gd name="T86" fmla="*/ 2147483646 w 17792"/>
              <a:gd name="T87" fmla="*/ 2147483646 h 14124"/>
              <a:gd name="T88" fmla="*/ 2147483646 w 17792"/>
              <a:gd name="T89" fmla="*/ 2147483646 h 14124"/>
              <a:gd name="T90" fmla="*/ 2147483646 w 17792"/>
              <a:gd name="T91" fmla="*/ 2147483646 h 14124"/>
              <a:gd name="T92" fmla="*/ 2147483646 w 17792"/>
              <a:gd name="T93" fmla="*/ 2147483646 h 14124"/>
              <a:gd name="T94" fmla="*/ 2147483646 w 17792"/>
              <a:gd name="T95" fmla="*/ 2147483646 h 14124"/>
              <a:gd name="T96" fmla="*/ 2147483646 w 17792"/>
              <a:gd name="T97" fmla="*/ 2147483646 h 14124"/>
              <a:gd name="T98" fmla="*/ 2147483646 w 17792"/>
              <a:gd name="T99" fmla="*/ 2147483646 h 14124"/>
              <a:gd name="T100" fmla="*/ 2147483646 w 17792"/>
              <a:gd name="T101" fmla="*/ 2147483646 h 14124"/>
              <a:gd name="T102" fmla="*/ 2147483646 w 17792"/>
              <a:gd name="T103" fmla="*/ 2147483646 h 14124"/>
              <a:gd name="T104" fmla="*/ 2147483646 w 17792"/>
              <a:gd name="T105" fmla="*/ 2147483646 h 14124"/>
              <a:gd name="T106" fmla="*/ 2147483646 w 17792"/>
              <a:gd name="T107" fmla="*/ 2147483646 h 14124"/>
              <a:gd name="T108" fmla="*/ 2147483646 w 17792"/>
              <a:gd name="T109" fmla="*/ 2147483646 h 14124"/>
              <a:gd name="T110" fmla="*/ 2147483646 w 17792"/>
              <a:gd name="T111" fmla="*/ 2147483646 h 14124"/>
              <a:gd name="T112" fmla="*/ 2092829526 w 17792"/>
              <a:gd name="T113" fmla="*/ 2147483646 h 14124"/>
              <a:gd name="T114" fmla="*/ 2147483646 w 17792"/>
              <a:gd name="T115" fmla="*/ 2147483646 h 14124"/>
              <a:gd name="T116" fmla="*/ 2147483646 w 17792"/>
              <a:gd name="T117" fmla="*/ 2147483646 h 14124"/>
              <a:gd name="T118" fmla="*/ 2147483646 w 17792"/>
              <a:gd name="T119" fmla="*/ 2147483646 h 14124"/>
              <a:gd name="T120" fmla="*/ 2147483646 w 17792"/>
              <a:gd name="T121" fmla="*/ 2147483646 h 1412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7792"/>
              <a:gd name="T184" fmla="*/ 0 h 14124"/>
              <a:gd name="T185" fmla="*/ 17792 w 17792"/>
              <a:gd name="T186" fmla="*/ 14124 h 1412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lnTo>
                  <a:pt x="1056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lnTo>
                  <a:pt x="1285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lnTo>
                  <a:pt x="1460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3" name="Shape 203"/>
          <p:cNvSpPr>
            <a:spLocks/>
          </p:cNvSpPr>
          <p:nvPr/>
        </p:nvSpPr>
        <p:spPr bwMode="auto">
          <a:xfrm>
            <a:off x="5202238" y="5434013"/>
            <a:ext cx="469900" cy="588962"/>
          </a:xfrm>
          <a:custGeom>
            <a:avLst/>
            <a:gdLst>
              <a:gd name="T0" fmla="*/ 2147483646 w 16581"/>
              <a:gd name="T1" fmla="*/ 2147483646 h 15590"/>
              <a:gd name="T2" fmla="*/ 2147483646 w 16581"/>
              <a:gd name="T3" fmla="*/ 2147483646 h 15590"/>
              <a:gd name="T4" fmla="*/ 2147483646 w 16581"/>
              <a:gd name="T5" fmla="*/ 2147483646 h 15590"/>
              <a:gd name="T6" fmla="*/ 2147483646 w 16581"/>
              <a:gd name="T7" fmla="*/ 2147483646 h 15590"/>
              <a:gd name="T8" fmla="*/ 2147483646 w 16581"/>
              <a:gd name="T9" fmla="*/ 2147483646 h 15590"/>
              <a:gd name="T10" fmla="*/ 1680303255 w 16581"/>
              <a:gd name="T11" fmla="*/ 2147483646 h 15590"/>
              <a:gd name="T12" fmla="*/ 1467445527 w 16581"/>
              <a:gd name="T13" fmla="*/ 2147483646 h 15590"/>
              <a:gd name="T14" fmla="*/ 2147483646 w 16581"/>
              <a:gd name="T15" fmla="*/ 2147483646 h 15590"/>
              <a:gd name="T16" fmla="*/ 2147483646 w 16581"/>
              <a:gd name="T17" fmla="*/ 2147483646 h 15590"/>
              <a:gd name="T18" fmla="*/ 2147483646 w 16581"/>
              <a:gd name="T19" fmla="*/ 2147483646 h 15590"/>
              <a:gd name="T20" fmla="*/ 2147483646 w 16581"/>
              <a:gd name="T21" fmla="*/ 2147483646 h 15590"/>
              <a:gd name="T22" fmla="*/ 1940252071 w 16581"/>
              <a:gd name="T23" fmla="*/ 2147483646 h 15590"/>
              <a:gd name="T24" fmla="*/ 1964105256 w 16581"/>
              <a:gd name="T25" fmla="*/ 2147483646 h 15590"/>
              <a:gd name="T26" fmla="*/ 1135891444 w 16581"/>
              <a:gd name="T27" fmla="*/ 2147483646 h 15590"/>
              <a:gd name="T28" fmla="*/ 473443450 w 16581"/>
              <a:gd name="T29" fmla="*/ 2147483646 h 15590"/>
              <a:gd name="T30" fmla="*/ 2147483646 w 16581"/>
              <a:gd name="T31" fmla="*/ 2147483646 h 15590"/>
              <a:gd name="T32" fmla="*/ 2147483646 w 16581"/>
              <a:gd name="T33" fmla="*/ 2147483646 h 15590"/>
              <a:gd name="T34" fmla="*/ 2147483646 w 16581"/>
              <a:gd name="T35" fmla="*/ 2147483646 h 15590"/>
              <a:gd name="T36" fmla="*/ 2147483646 w 16581"/>
              <a:gd name="T37" fmla="*/ 2147483646 h 15590"/>
              <a:gd name="T38" fmla="*/ 2147483646 w 16581"/>
              <a:gd name="T39" fmla="*/ 2147483646 h 15590"/>
              <a:gd name="T40" fmla="*/ 2147483646 w 16581"/>
              <a:gd name="T41" fmla="*/ 2147483646 h 15590"/>
              <a:gd name="T42" fmla="*/ 2147483646 w 16581"/>
              <a:gd name="T43" fmla="*/ 2147483646 h 15590"/>
              <a:gd name="T44" fmla="*/ 2147483646 w 16581"/>
              <a:gd name="T45" fmla="*/ 2147483646 h 15590"/>
              <a:gd name="T46" fmla="*/ 2147483646 w 16581"/>
              <a:gd name="T47" fmla="*/ 2147483646 h 15590"/>
              <a:gd name="T48" fmla="*/ 2147483646 w 16581"/>
              <a:gd name="T49" fmla="*/ 2147483646 h 15590"/>
              <a:gd name="T50" fmla="*/ 2147483646 w 16581"/>
              <a:gd name="T51" fmla="*/ 2147483646 h 15590"/>
              <a:gd name="T52" fmla="*/ 2147483646 w 16581"/>
              <a:gd name="T53" fmla="*/ 2147483646 h 15590"/>
              <a:gd name="T54" fmla="*/ 2147483646 w 16581"/>
              <a:gd name="T55" fmla="*/ 2147483646 h 15590"/>
              <a:gd name="T56" fmla="*/ 2147483646 w 16581"/>
              <a:gd name="T57" fmla="*/ 2147483646 h 15590"/>
              <a:gd name="T58" fmla="*/ 2147483646 w 16581"/>
              <a:gd name="T59" fmla="*/ 2147483646 h 15590"/>
              <a:gd name="T60" fmla="*/ 2147483646 w 16581"/>
              <a:gd name="T61" fmla="*/ 2147483646 h 15590"/>
              <a:gd name="T62" fmla="*/ 1396477959 w 16581"/>
              <a:gd name="T63" fmla="*/ 2147483646 h 15590"/>
              <a:gd name="T64" fmla="*/ 2147483646 w 16581"/>
              <a:gd name="T65" fmla="*/ 2147483646 h 15590"/>
              <a:gd name="T66" fmla="*/ 2147483646 w 16581"/>
              <a:gd name="T67" fmla="*/ 2147483646 h 15590"/>
              <a:gd name="T68" fmla="*/ 2147483646 w 16581"/>
              <a:gd name="T69" fmla="*/ 2147483646 h 15590"/>
              <a:gd name="T70" fmla="*/ 2147483646 w 16581"/>
              <a:gd name="T71" fmla="*/ 2147483646 h 15590"/>
              <a:gd name="T72" fmla="*/ 2147483646 w 16581"/>
              <a:gd name="T73" fmla="*/ 2147483646 h 15590"/>
              <a:gd name="T74" fmla="*/ 2147483646 w 16581"/>
              <a:gd name="T75" fmla="*/ 2147483646 h 15590"/>
              <a:gd name="T76" fmla="*/ 2147483646 w 16581"/>
              <a:gd name="T77" fmla="*/ 2018534351 h 15590"/>
              <a:gd name="T78" fmla="*/ 1538390621 w 16581"/>
              <a:gd name="T79" fmla="*/ 2147483646 h 15590"/>
              <a:gd name="T80" fmla="*/ 47728815 w 16581"/>
              <a:gd name="T81" fmla="*/ 2147483646 h 15590"/>
              <a:gd name="T82" fmla="*/ 781121875 w 16581"/>
              <a:gd name="T83" fmla="*/ 2147483646 h 15590"/>
              <a:gd name="T84" fmla="*/ 1396477959 w 16581"/>
              <a:gd name="T85" fmla="*/ 2147483646 h 15590"/>
              <a:gd name="T86" fmla="*/ 1112675986 w 16581"/>
              <a:gd name="T87" fmla="*/ 2147483646 h 15590"/>
              <a:gd name="T88" fmla="*/ 1798339437 w 16581"/>
              <a:gd name="T89" fmla="*/ 2147483646 h 15590"/>
              <a:gd name="T90" fmla="*/ 2147483646 w 16581"/>
              <a:gd name="T91" fmla="*/ 2147483646 h 15590"/>
              <a:gd name="T92" fmla="*/ 2147483646 w 16581"/>
              <a:gd name="T93" fmla="*/ 2147483646 h 15590"/>
              <a:gd name="T94" fmla="*/ 2147483646 w 16581"/>
              <a:gd name="T95" fmla="*/ 2147483646 h 15590"/>
              <a:gd name="T96" fmla="*/ 2147483646 w 16581"/>
              <a:gd name="T97" fmla="*/ 2147483646 h 15590"/>
              <a:gd name="T98" fmla="*/ 2147483646 w 16581"/>
              <a:gd name="T99" fmla="*/ 2147483646 h 15590"/>
              <a:gd name="T100" fmla="*/ 2147483646 w 16581"/>
              <a:gd name="T101" fmla="*/ 2147483646 h 15590"/>
              <a:gd name="T102" fmla="*/ 2147483646 w 16581"/>
              <a:gd name="T103" fmla="*/ 2147483646 h 15590"/>
              <a:gd name="T104" fmla="*/ 2147483646 w 16581"/>
              <a:gd name="T105" fmla="*/ 2147483646 h 15590"/>
              <a:gd name="T106" fmla="*/ 2147483646 w 16581"/>
              <a:gd name="T107" fmla="*/ 2147483646 h 15590"/>
              <a:gd name="T108" fmla="*/ 2147483646 w 16581"/>
              <a:gd name="T109" fmla="*/ 2147483646 h 15590"/>
              <a:gd name="T110" fmla="*/ 2147483646 w 16581"/>
              <a:gd name="T111" fmla="*/ 2147483646 h 15590"/>
              <a:gd name="T112" fmla="*/ 2147483646 w 16581"/>
              <a:gd name="T113" fmla="*/ 2147483646 h 15590"/>
              <a:gd name="T114" fmla="*/ 2147483646 w 16581"/>
              <a:gd name="T115" fmla="*/ 2147483646 h 15590"/>
              <a:gd name="T116" fmla="*/ 2147483646 w 16581"/>
              <a:gd name="T117" fmla="*/ 1719135198 h 1559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6581"/>
              <a:gd name="T178" fmla="*/ 0 h 15590"/>
              <a:gd name="T179" fmla="*/ 16581 w 16581"/>
              <a:gd name="T180" fmla="*/ 15590 h 15590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lnTo>
                  <a:pt x="13096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lnTo>
                  <a:pt x="3155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lnTo>
                  <a:pt x="8181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lnTo>
                  <a:pt x="8291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lnTo>
                  <a:pt x="649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4" name="Shape 204"/>
          <p:cNvSpPr>
            <a:spLocks/>
          </p:cNvSpPr>
          <p:nvPr/>
        </p:nvSpPr>
        <p:spPr bwMode="auto">
          <a:xfrm>
            <a:off x="4765675" y="5434013"/>
            <a:ext cx="339725" cy="534987"/>
          </a:xfrm>
          <a:custGeom>
            <a:avLst/>
            <a:gdLst>
              <a:gd name="T0" fmla="*/ 2147483646 w 9391"/>
              <a:gd name="T1" fmla="*/ 2147483646 h 11079"/>
              <a:gd name="T2" fmla="*/ 2147483646 w 9391"/>
              <a:gd name="T3" fmla="*/ 2147483646 h 11079"/>
              <a:gd name="T4" fmla="*/ 2147483646 w 9391"/>
              <a:gd name="T5" fmla="*/ 2147483646 h 11079"/>
              <a:gd name="T6" fmla="*/ 2147483646 w 9391"/>
              <a:gd name="T7" fmla="*/ 2147483646 h 11079"/>
              <a:gd name="T8" fmla="*/ 2147483646 w 9391"/>
              <a:gd name="T9" fmla="*/ 2147483646 h 11079"/>
              <a:gd name="T10" fmla="*/ 2147483646 w 9391"/>
              <a:gd name="T11" fmla="*/ 2147483646 h 11079"/>
              <a:gd name="T12" fmla="*/ 2147483646 w 9391"/>
              <a:gd name="T13" fmla="*/ 2147483646 h 11079"/>
              <a:gd name="T14" fmla="*/ 2147483646 w 9391"/>
              <a:gd name="T15" fmla="*/ 2147483646 h 11079"/>
              <a:gd name="T16" fmla="*/ 2147483646 w 9391"/>
              <a:gd name="T17" fmla="*/ 2147483646 h 11079"/>
              <a:gd name="T18" fmla="*/ 2147483646 w 9391"/>
              <a:gd name="T19" fmla="*/ 2147483646 h 11079"/>
              <a:gd name="T20" fmla="*/ 2147483646 w 9391"/>
              <a:gd name="T21" fmla="*/ 2147483646 h 11079"/>
              <a:gd name="T22" fmla="*/ 2147483646 w 9391"/>
              <a:gd name="T23" fmla="*/ 2147483646 h 11079"/>
              <a:gd name="T24" fmla="*/ 2147483646 w 9391"/>
              <a:gd name="T25" fmla="*/ 2147483646 h 11079"/>
              <a:gd name="T26" fmla="*/ 2147483646 w 9391"/>
              <a:gd name="T27" fmla="*/ 2147483646 h 11079"/>
              <a:gd name="T28" fmla="*/ 2147483646 w 9391"/>
              <a:gd name="T29" fmla="*/ 2147483646 h 11079"/>
              <a:gd name="T30" fmla="*/ 2147483646 w 9391"/>
              <a:gd name="T31" fmla="*/ 2147483646 h 11079"/>
              <a:gd name="T32" fmla="*/ 2147483646 w 9391"/>
              <a:gd name="T33" fmla="*/ 2147483646 h 11079"/>
              <a:gd name="T34" fmla="*/ 2147483646 w 9391"/>
              <a:gd name="T35" fmla="*/ 2147483646 h 11079"/>
              <a:gd name="T36" fmla="*/ 2147483646 w 9391"/>
              <a:gd name="T37" fmla="*/ 2147483646 h 11079"/>
              <a:gd name="T38" fmla="*/ 1948977472 w 9391"/>
              <a:gd name="T39" fmla="*/ 2147483646 h 11079"/>
              <a:gd name="T40" fmla="*/ 1633868481 w 9391"/>
              <a:gd name="T41" fmla="*/ 2147483646 h 11079"/>
              <a:gd name="T42" fmla="*/ 2147483646 w 9391"/>
              <a:gd name="T43" fmla="*/ 2147483646 h 11079"/>
              <a:gd name="T44" fmla="*/ 2147483646 w 9391"/>
              <a:gd name="T45" fmla="*/ 2147483646 h 11079"/>
              <a:gd name="T46" fmla="*/ 2147483646 w 9391"/>
              <a:gd name="T47" fmla="*/ 2147483646 h 11079"/>
              <a:gd name="T48" fmla="*/ 2147483646 w 9391"/>
              <a:gd name="T49" fmla="*/ 2147483646 h 11079"/>
              <a:gd name="T50" fmla="*/ 2147483646 w 9391"/>
              <a:gd name="T51" fmla="*/ 2147483646 h 11079"/>
              <a:gd name="T52" fmla="*/ 2147483646 w 9391"/>
              <a:gd name="T53" fmla="*/ 2147483646 h 11079"/>
              <a:gd name="T54" fmla="*/ 2147483646 w 9391"/>
              <a:gd name="T55" fmla="*/ 1397332927 h 11079"/>
              <a:gd name="T56" fmla="*/ 2147483646 w 9391"/>
              <a:gd name="T57" fmla="*/ 2147483646 h 11079"/>
              <a:gd name="T58" fmla="*/ 2147483646 w 9391"/>
              <a:gd name="T59" fmla="*/ 2147483646 h 11079"/>
              <a:gd name="T60" fmla="*/ 2147483646 w 9391"/>
              <a:gd name="T61" fmla="*/ 2147483646 h 11079"/>
              <a:gd name="T62" fmla="*/ 2147483646 w 9391"/>
              <a:gd name="T63" fmla="*/ 2147483646 h 11079"/>
              <a:gd name="T64" fmla="*/ 2147483646 w 9391"/>
              <a:gd name="T65" fmla="*/ 2147483646 h 11079"/>
              <a:gd name="T66" fmla="*/ 1068699496 w 9391"/>
              <a:gd name="T67" fmla="*/ 2147483646 h 11079"/>
              <a:gd name="T68" fmla="*/ 0 w 9391"/>
              <a:gd name="T69" fmla="*/ 2147483646 h 11079"/>
              <a:gd name="T70" fmla="*/ 2010615981 w 9391"/>
              <a:gd name="T71" fmla="*/ 2147483646 h 11079"/>
              <a:gd name="T72" fmla="*/ 2147483646 w 9391"/>
              <a:gd name="T73" fmla="*/ 2147483646 h 11079"/>
              <a:gd name="T74" fmla="*/ 2147483646 w 9391"/>
              <a:gd name="T75" fmla="*/ 2147483646 h 11079"/>
              <a:gd name="T76" fmla="*/ 2147483646 w 9391"/>
              <a:gd name="T77" fmla="*/ 2147483646 h 11079"/>
              <a:gd name="T78" fmla="*/ 2147483646 w 9391"/>
              <a:gd name="T79" fmla="*/ 2147483646 h 11079"/>
              <a:gd name="T80" fmla="*/ 2147483646 w 9391"/>
              <a:gd name="T81" fmla="*/ 2147483646 h 11079"/>
              <a:gd name="T82" fmla="*/ 2147483646 w 9391"/>
              <a:gd name="T83" fmla="*/ 2147483646 h 11079"/>
              <a:gd name="T84" fmla="*/ 2147483646 w 9391"/>
              <a:gd name="T85" fmla="*/ 2147483646 h 11079"/>
              <a:gd name="T86" fmla="*/ 2147483646 w 9391"/>
              <a:gd name="T87" fmla="*/ 2147483646 h 11079"/>
              <a:gd name="T88" fmla="*/ 2147483646 w 9391"/>
              <a:gd name="T89" fmla="*/ 2147483646 h 11079"/>
              <a:gd name="T90" fmla="*/ 2147483646 w 9391"/>
              <a:gd name="T91" fmla="*/ 2147483646 h 11079"/>
              <a:gd name="T92" fmla="*/ 2147483646 w 9391"/>
              <a:gd name="T93" fmla="*/ 2147483646 h 11079"/>
              <a:gd name="T94" fmla="*/ 2147483646 w 9391"/>
              <a:gd name="T95" fmla="*/ 2147483646 h 11079"/>
              <a:gd name="T96" fmla="*/ 2147483646 w 9391"/>
              <a:gd name="T97" fmla="*/ 2147483646 h 11079"/>
              <a:gd name="T98" fmla="*/ 2147483646 w 9391"/>
              <a:gd name="T99" fmla="*/ 2147483646 h 11079"/>
              <a:gd name="T100" fmla="*/ 2147483646 w 9391"/>
              <a:gd name="T101" fmla="*/ 2147483646 h 11079"/>
              <a:gd name="T102" fmla="*/ 2147483646 w 9391"/>
              <a:gd name="T103" fmla="*/ 2147483646 h 11079"/>
              <a:gd name="T104" fmla="*/ 2147483646 w 9391"/>
              <a:gd name="T105" fmla="*/ 2147483646 h 11079"/>
              <a:gd name="T106" fmla="*/ 2147483646 w 9391"/>
              <a:gd name="T107" fmla="*/ 2147483646 h 11079"/>
              <a:gd name="T108" fmla="*/ 2147483646 w 9391"/>
              <a:gd name="T109" fmla="*/ 2147483646 h 11079"/>
              <a:gd name="T110" fmla="*/ 2147483646 w 9391"/>
              <a:gd name="T111" fmla="*/ 2147483646 h 11079"/>
              <a:gd name="T112" fmla="*/ 2147483646 w 9391"/>
              <a:gd name="T113" fmla="*/ 0 h 11079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9391"/>
              <a:gd name="T172" fmla="*/ 0 h 11079"/>
              <a:gd name="T173" fmla="*/ 9391 w 9391"/>
              <a:gd name="T174" fmla="*/ 11079 h 11079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lnTo>
                  <a:pt x="4916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lnTo>
                  <a:pt x="5209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lnTo>
                  <a:pt x="4696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5" name="Shape 205"/>
          <p:cNvSpPr>
            <a:spLocks/>
          </p:cNvSpPr>
          <p:nvPr/>
        </p:nvSpPr>
        <p:spPr bwMode="auto">
          <a:xfrm>
            <a:off x="5521325" y="6664325"/>
            <a:ext cx="463550" cy="236538"/>
          </a:xfrm>
          <a:custGeom>
            <a:avLst/>
            <a:gdLst>
              <a:gd name="T0" fmla="*/ 2147483646 w 16325"/>
              <a:gd name="T1" fmla="*/ 446496503 h 6274"/>
              <a:gd name="T2" fmla="*/ 2147483646 w 16325"/>
              <a:gd name="T3" fmla="*/ 1185961116 h 6274"/>
              <a:gd name="T4" fmla="*/ 2147483646 w 16325"/>
              <a:gd name="T5" fmla="*/ 963729857 h 6274"/>
              <a:gd name="T6" fmla="*/ 2147483646 w 16325"/>
              <a:gd name="T7" fmla="*/ 2147483646 h 6274"/>
              <a:gd name="T8" fmla="*/ 2147483646 w 16325"/>
              <a:gd name="T9" fmla="*/ 2147483646 h 6274"/>
              <a:gd name="T10" fmla="*/ 2147483646 w 16325"/>
              <a:gd name="T11" fmla="*/ 2147483646 h 6274"/>
              <a:gd name="T12" fmla="*/ 2147483646 w 16325"/>
              <a:gd name="T13" fmla="*/ 2147483646 h 6274"/>
              <a:gd name="T14" fmla="*/ 2147483646 w 16325"/>
              <a:gd name="T15" fmla="*/ 816202532 h 6274"/>
              <a:gd name="T16" fmla="*/ 2147483646 w 16325"/>
              <a:gd name="T17" fmla="*/ 2036851 h 6274"/>
              <a:gd name="T18" fmla="*/ 2147483646 w 16325"/>
              <a:gd name="T19" fmla="*/ 2147483646 h 6274"/>
              <a:gd name="T20" fmla="*/ 2147483646 w 16325"/>
              <a:gd name="T21" fmla="*/ 2147483646 h 6274"/>
              <a:gd name="T22" fmla="*/ 2147483646 w 16325"/>
              <a:gd name="T23" fmla="*/ 2147483646 h 6274"/>
              <a:gd name="T24" fmla="*/ 2147483646 w 16325"/>
              <a:gd name="T25" fmla="*/ 2147483646 h 6274"/>
              <a:gd name="T26" fmla="*/ 2147483646 w 16325"/>
              <a:gd name="T27" fmla="*/ 2147483646 h 6274"/>
              <a:gd name="T28" fmla="*/ 2147483646 w 16325"/>
              <a:gd name="T29" fmla="*/ 2147483646 h 6274"/>
              <a:gd name="T30" fmla="*/ 2147483646 w 16325"/>
              <a:gd name="T31" fmla="*/ 2147483646 h 6274"/>
              <a:gd name="T32" fmla="*/ 2147483646 w 16325"/>
              <a:gd name="T33" fmla="*/ 2147483646 h 6274"/>
              <a:gd name="T34" fmla="*/ 2147483646 w 16325"/>
              <a:gd name="T35" fmla="*/ 2147483646 h 6274"/>
              <a:gd name="T36" fmla="*/ 2147483646 w 16325"/>
              <a:gd name="T37" fmla="*/ 2147483646 h 6274"/>
              <a:gd name="T38" fmla="*/ 2147483646 w 16325"/>
              <a:gd name="T39" fmla="*/ 2147483646 h 6274"/>
              <a:gd name="T40" fmla="*/ 2147483646 w 16325"/>
              <a:gd name="T41" fmla="*/ 2147483646 h 6274"/>
              <a:gd name="T42" fmla="*/ 2147483646 w 16325"/>
              <a:gd name="T43" fmla="*/ 2147483646 h 6274"/>
              <a:gd name="T44" fmla="*/ 2147483646 w 16325"/>
              <a:gd name="T45" fmla="*/ 2147483646 h 6274"/>
              <a:gd name="T46" fmla="*/ 2147483646 w 16325"/>
              <a:gd name="T47" fmla="*/ 2147483646 h 6274"/>
              <a:gd name="T48" fmla="*/ 2147483646 w 16325"/>
              <a:gd name="T49" fmla="*/ 2147483646 h 6274"/>
              <a:gd name="T50" fmla="*/ 2147483646 w 16325"/>
              <a:gd name="T51" fmla="*/ 2147483646 h 6274"/>
              <a:gd name="T52" fmla="*/ 2147483646 w 16325"/>
              <a:gd name="T53" fmla="*/ 2147483646 h 6274"/>
              <a:gd name="T54" fmla="*/ 2147483646 w 16325"/>
              <a:gd name="T55" fmla="*/ 2147483646 h 6274"/>
              <a:gd name="T56" fmla="*/ 2147483646 w 16325"/>
              <a:gd name="T57" fmla="*/ 2147483646 h 6274"/>
              <a:gd name="T58" fmla="*/ 2147483646 w 16325"/>
              <a:gd name="T59" fmla="*/ 2147483646 h 6274"/>
              <a:gd name="T60" fmla="*/ 2147483646 w 16325"/>
              <a:gd name="T61" fmla="*/ 2147483646 h 6274"/>
              <a:gd name="T62" fmla="*/ 2147483646 w 16325"/>
              <a:gd name="T63" fmla="*/ 2147483646 h 6274"/>
              <a:gd name="T64" fmla="*/ 2147483646 w 16325"/>
              <a:gd name="T65" fmla="*/ 2147483646 h 6274"/>
              <a:gd name="T66" fmla="*/ 2147483646 w 16325"/>
              <a:gd name="T67" fmla="*/ 2147483646 h 6274"/>
              <a:gd name="T68" fmla="*/ 2147483646 w 16325"/>
              <a:gd name="T69" fmla="*/ 2147483646 h 6274"/>
              <a:gd name="T70" fmla="*/ 2147483646 w 16325"/>
              <a:gd name="T71" fmla="*/ 2147483646 h 6274"/>
              <a:gd name="T72" fmla="*/ 2147483646 w 16325"/>
              <a:gd name="T73" fmla="*/ 2147483646 h 6274"/>
              <a:gd name="T74" fmla="*/ 2147483646 w 16325"/>
              <a:gd name="T75" fmla="*/ 2147483646 h 6274"/>
              <a:gd name="T76" fmla="*/ 2147483646 w 16325"/>
              <a:gd name="T77" fmla="*/ 2147483646 h 6274"/>
              <a:gd name="T78" fmla="*/ 1670081063 w 16325"/>
              <a:gd name="T79" fmla="*/ 2147483646 h 6274"/>
              <a:gd name="T80" fmla="*/ 501228224 w 16325"/>
              <a:gd name="T81" fmla="*/ 2147483646 h 6274"/>
              <a:gd name="T82" fmla="*/ 24702856 w 16325"/>
              <a:gd name="T83" fmla="*/ 2147483646 h 6274"/>
              <a:gd name="T84" fmla="*/ 96202313 w 16325"/>
              <a:gd name="T85" fmla="*/ 2147483646 h 6274"/>
              <a:gd name="T86" fmla="*/ 549329381 w 16325"/>
              <a:gd name="T87" fmla="*/ 2147483646 h 6274"/>
              <a:gd name="T88" fmla="*/ 1884601980 w 16325"/>
              <a:gd name="T89" fmla="*/ 2147483646 h 6274"/>
              <a:gd name="T90" fmla="*/ 1646019198 w 16325"/>
              <a:gd name="T91" fmla="*/ 2147483646 h 6274"/>
              <a:gd name="T92" fmla="*/ 429706222 w 16325"/>
              <a:gd name="T93" fmla="*/ 2147483646 h 6274"/>
              <a:gd name="T94" fmla="*/ 1621979907 w 16325"/>
              <a:gd name="T95" fmla="*/ 2147483646 h 6274"/>
              <a:gd name="T96" fmla="*/ 1884601980 w 16325"/>
              <a:gd name="T97" fmla="*/ 2147483646 h 6274"/>
              <a:gd name="T98" fmla="*/ 930270057 w 16325"/>
              <a:gd name="T99" fmla="*/ 2147483646 h 6274"/>
              <a:gd name="T100" fmla="*/ 358206765 w 16325"/>
              <a:gd name="T101" fmla="*/ 2147483646 h 6274"/>
              <a:gd name="T102" fmla="*/ 1454896582 w 16325"/>
              <a:gd name="T103" fmla="*/ 2147483646 h 6274"/>
              <a:gd name="T104" fmla="*/ 2027624263 w 16325"/>
              <a:gd name="T105" fmla="*/ 2147483646 h 6274"/>
              <a:gd name="T106" fmla="*/ 1765001395 w 16325"/>
              <a:gd name="T107" fmla="*/ 2147483646 h 6274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16325"/>
              <a:gd name="T163" fmla="*/ 0 h 6274"/>
              <a:gd name="T164" fmla="*/ 16325 w 16325"/>
              <a:gd name="T165" fmla="*/ 6274 h 6274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lnTo>
                  <a:pt x="14710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lnTo>
                  <a:pt x="6787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lnTo>
                  <a:pt x="2715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6" name="Shape 206"/>
          <p:cNvSpPr>
            <a:spLocks/>
          </p:cNvSpPr>
          <p:nvPr/>
        </p:nvSpPr>
        <p:spPr bwMode="auto">
          <a:xfrm>
            <a:off x="8051800" y="6434138"/>
            <a:ext cx="590550" cy="552450"/>
          </a:xfrm>
          <a:custGeom>
            <a:avLst/>
            <a:gdLst>
              <a:gd name="T0" fmla="*/ 2147483646 w 20800"/>
              <a:gd name="T1" fmla="*/ 2107457578 h 14600"/>
              <a:gd name="T2" fmla="*/ 2147483646 w 20800"/>
              <a:gd name="T3" fmla="*/ 2147483646 h 14600"/>
              <a:gd name="T4" fmla="*/ 2147483646 w 20800"/>
              <a:gd name="T5" fmla="*/ 2147483646 h 14600"/>
              <a:gd name="T6" fmla="*/ 2147483646 w 20800"/>
              <a:gd name="T7" fmla="*/ 2147483646 h 14600"/>
              <a:gd name="T8" fmla="*/ 2002662882 w 20800"/>
              <a:gd name="T9" fmla="*/ 2147483646 h 14600"/>
              <a:gd name="T10" fmla="*/ 2145612693 w 20800"/>
              <a:gd name="T11" fmla="*/ 2147483646 h 14600"/>
              <a:gd name="T12" fmla="*/ 2147483646 w 20800"/>
              <a:gd name="T13" fmla="*/ 2147483646 h 14600"/>
              <a:gd name="T14" fmla="*/ 2147483646 w 20800"/>
              <a:gd name="T15" fmla="*/ 2147483646 h 14600"/>
              <a:gd name="T16" fmla="*/ 977941771 w 20800"/>
              <a:gd name="T17" fmla="*/ 2147483646 h 14600"/>
              <a:gd name="T18" fmla="*/ 906466852 w 20800"/>
              <a:gd name="T19" fmla="*/ 2147483646 h 14600"/>
              <a:gd name="T20" fmla="*/ 953887875 w 20800"/>
              <a:gd name="T21" fmla="*/ 2147483646 h 14600"/>
              <a:gd name="T22" fmla="*/ 2147483646 w 20800"/>
              <a:gd name="T23" fmla="*/ 2147483646 h 14600"/>
              <a:gd name="T24" fmla="*/ 2147483646 w 20800"/>
              <a:gd name="T25" fmla="*/ 2147483646 h 14600"/>
              <a:gd name="T26" fmla="*/ 2147483646 w 20800"/>
              <a:gd name="T27" fmla="*/ 2147483646 h 14600"/>
              <a:gd name="T28" fmla="*/ 2147483646 w 20800"/>
              <a:gd name="T29" fmla="*/ 2147483646 h 14600"/>
              <a:gd name="T30" fmla="*/ 2147483646 w 20800"/>
              <a:gd name="T31" fmla="*/ 75849228 h 14600"/>
              <a:gd name="T32" fmla="*/ 1645267388 w 20800"/>
              <a:gd name="T33" fmla="*/ 2147483646 h 14600"/>
              <a:gd name="T34" fmla="*/ 48084426 w 20800"/>
              <a:gd name="T35" fmla="*/ 2147483646 h 14600"/>
              <a:gd name="T36" fmla="*/ 1096836862 w 20800"/>
              <a:gd name="T37" fmla="*/ 2147483646 h 14600"/>
              <a:gd name="T38" fmla="*/ 1621236063 w 20800"/>
              <a:gd name="T39" fmla="*/ 2147483646 h 14600"/>
              <a:gd name="T40" fmla="*/ 2147483646 w 20800"/>
              <a:gd name="T41" fmla="*/ 2147483646 h 14600"/>
              <a:gd name="T42" fmla="*/ 2147483646 w 20800"/>
              <a:gd name="T43" fmla="*/ 2147483646 h 14600"/>
              <a:gd name="T44" fmla="*/ 2147483646 w 20800"/>
              <a:gd name="T45" fmla="*/ 2147483646 h 14600"/>
              <a:gd name="T46" fmla="*/ 2147483646 w 20800"/>
              <a:gd name="T47" fmla="*/ 2147483646 h 14600"/>
              <a:gd name="T48" fmla="*/ 2147483646 w 20800"/>
              <a:gd name="T49" fmla="*/ 2147483646 h 14600"/>
              <a:gd name="T50" fmla="*/ 2147483646 w 20800"/>
              <a:gd name="T51" fmla="*/ 2147483646 h 14600"/>
              <a:gd name="T52" fmla="*/ 2147483646 w 20800"/>
              <a:gd name="T53" fmla="*/ 2147483646 h 14600"/>
              <a:gd name="T54" fmla="*/ 2147483646 w 20800"/>
              <a:gd name="T55" fmla="*/ 2147483646 h 14600"/>
              <a:gd name="T56" fmla="*/ 2147483646 w 20800"/>
              <a:gd name="T57" fmla="*/ 1129550130 h 14600"/>
              <a:gd name="T58" fmla="*/ 2147483646 w 20800"/>
              <a:gd name="T59" fmla="*/ 2147483646 h 14600"/>
              <a:gd name="T60" fmla="*/ 2147483646 w 20800"/>
              <a:gd name="T61" fmla="*/ 2147483646 h 14600"/>
              <a:gd name="T62" fmla="*/ 2147483646 w 20800"/>
              <a:gd name="T63" fmla="*/ 2147483646 h 14600"/>
              <a:gd name="T64" fmla="*/ 2147483646 w 20800"/>
              <a:gd name="T65" fmla="*/ 2147483646 h 14600"/>
              <a:gd name="T66" fmla="*/ 2147483646 w 20800"/>
              <a:gd name="T67" fmla="*/ 2147483646 h 14600"/>
              <a:gd name="T68" fmla="*/ 2147483646 w 20800"/>
              <a:gd name="T69" fmla="*/ 2147483646 h 14600"/>
              <a:gd name="T70" fmla="*/ 2147483646 w 20800"/>
              <a:gd name="T71" fmla="*/ 2147483646 h 14600"/>
              <a:gd name="T72" fmla="*/ 2147483646 w 20800"/>
              <a:gd name="T73" fmla="*/ 2147483646 h 14600"/>
              <a:gd name="T74" fmla="*/ 2147483646 w 20800"/>
              <a:gd name="T75" fmla="*/ 2147483646 h 14600"/>
              <a:gd name="T76" fmla="*/ 2147483646 w 20800"/>
              <a:gd name="T77" fmla="*/ 2147483646 h 14600"/>
              <a:gd name="T78" fmla="*/ 2147483646 w 20800"/>
              <a:gd name="T79" fmla="*/ 2147483646 h 14600"/>
              <a:gd name="T80" fmla="*/ 2147483646 w 20800"/>
              <a:gd name="T81" fmla="*/ 2147483646 h 14600"/>
              <a:gd name="T82" fmla="*/ 2147483646 w 20800"/>
              <a:gd name="T83" fmla="*/ 2147483646 h 14600"/>
              <a:gd name="T84" fmla="*/ 2147483646 w 20800"/>
              <a:gd name="T85" fmla="*/ 2147483646 h 14600"/>
              <a:gd name="T86" fmla="*/ 2147483646 w 20800"/>
              <a:gd name="T87" fmla="*/ 2147483646 h 14600"/>
              <a:gd name="T88" fmla="*/ 2147483646 w 20800"/>
              <a:gd name="T89" fmla="*/ 2147483646 h 14600"/>
              <a:gd name="T90" fmla="*/ 2147483646 w 20800"/>
              <a:gd name="T91" fmla="*/ 2147483646 h 14600"/>
              <a:gd name="T92" fmla="*/ 2147483646 w 20800"/>
              <a:gd name="T93" fmla="*/ 2147483646 h 14600"/>
              <a:gd name="T94" fmla="*/ 2147483646 w 20800"/>
              <a:gd name="T95" fmla="*/ 2147483646 h 14600"/>
              <a:gd name="T96" fmla="*/ 2147483646 w 20800"/>
              <a:gd name="T97" fmla="*/ 2147483646 h 14600"/>
              <a:gd name="T98" fmla="*/ 2147483646 w 20800"/>
              <a:gd name="T99" fmla="*/ 2147483646 h 14600"/>
              <a:gd name="T100" fmla="*/ 2147483646 w 20800"/>
              <a:gd name="T101" fmla="*/ 2147483646 h 14600"/>
              <a:gd name="T102" fmla="*/ 2147483646 w 20800"/>
              <a:gd name="T103" fmla="*/ 2147483646 h 14600"/>
              <a:gd name="T104" fmla="*/ 2147483646 w 20800"/>
              <a:gd name="T105" fmla="*/ 2147483646 h 14600"/>
              <a:gd name="T106" fmla="*/ 2147483646 w 20800"/>
              <a:gd name="T107" fmla="*/ 2147483646 h 14600"/>
              <a:gd name="T108" fmla="*/ 2147483646 w 20800"/>
              <a:gd name="T109" fmla="*/ 2147483646 h 14600"/>
              <a:gd name="T110" fmla="*/ 2147483646 w 20800"/>
              <a:gd name="T111" fmla="*/ 2147483646 h 14600"/>
              <a:gd name="T112" fmla="*/ 2147483646 w 20800"/>
              <a:gd name="T113" fmla="*/ 2147483646 h 14600"/>
              <a:gd name="T114" fmla="*/ 2147483646 w 20800"/>
              <a:gd name="T115" fmla="*/ 2147483646 h 14600"/>
              <a:gd name="T116" fmla="*/ 2147483646 w 20800"/>
              <a:gd name="T117" fmla="*/ 2147483646 h 14600"/>
              <a:gd name="T118" fmla="*/ 2147483646 w 20800"/>
              <a:gd name="T119" fmla="*/ 2147483646 h 14600"/>
              <a:gd name="T120" fmla="*/ 2147483646 w 20800"/>
              <a:gd name="T121" fmla="*/ 2147483646 h 14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20800"/>
              <a:gd name="T184" fmla="*/ 0 h 14600"/>
              <a:gd name="T185" fmla="*/ 20800 w 20800"/>
              <a:gd name="T186" fmla="*/ 14600 h 14600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lnTo>
                  <a:pt x="1505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lnTo>
                  <a:pt x="788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lnTo>
                  <a:pt x="495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lnTo>
                  <a:pt x="15114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lnTo>
                  <a:pt x="1999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lnTo>
                  <a:pt x="1665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lnTo>
                  <a:pt x="1485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7" name="Shape 207"/>
          <p:cNvSpPr>
            <a:spLocks/>
          </p:cNvSpPr>
          <p:nvPr/>
        </p:nvSpPr>
        <p:spPr bwMode="auto">
          <a:xfrm>
            <a:off x="8051800" y="5372100"/>
            <a:ext cx="388938" cy="546100"/>
          </a:xfrm>
          <a:custGeom>
            <a:avLst/>
            <a:gdLst>
              <a:gd name="T0" fmla="*/ 2147483646 w 13683"/>
              <a:gd name="T1" fmla="*/ 2147483646 h 14417"/>
              <a:gd name="T2" fmla="*/ 2147483646 w 13683"/>
              <a:gd name="T3" fmla="*/ 2147483646 h 14417"/>
              <a:gd name="T4" fmla="*/ 2147483646 w 13683"/>
              <a:gd name="T5" fmla="*/ 2147483646 h 14417"/>
              <a:gd name="T6" fmla="*/ 2147483646 w 13683"/>
              <a:gd name="T7" fmla="*/ 2147483646 h 14417"/>
              <a:gd name="T8" fmla="*/ 2147483646 w 13683"/>
              <a:gd name="T9" fmla="*/ 2147483646 h 14417"/>
              <a:gd name="T10" fmla="*/ 2147483646 w 13683"/>
              <a:gd name="T11" fmla="*/ 2147483646 h 14417"/>
              <a:gd name="T12" fmla="*/ 2147483646 w 13683"/>
              <a:gd name="T13" fmla="*/ 2147483646 h 14417"/>
              <a:gd name="T14" fmla="*/ 2147483646 w 13683"/>
              <a:gd name="T15" fmla="*/ 2147483646 h 14417"/>
              <a:gd name="T16" fmla="*/ 2147483646 w 13683"/>
              <a:gd name="T17" fmla="*/ 2147483646 h 14417"/>
              <a:gd name="T18" fmla="*/ 2147483646 w 13683"/>
              <a:gd name="T19" fmla="*/ 2147483646 h 14417"/>
              <a:gd name="T20" fmla="*/ 1293250970 w 13683"/>
              <a:gd name="T21" fmla="*/ 2147483646 h 14417"/>
              <a:gd name="T22" fmla="*/ 910029873 w 13683"/>
              <a:gd name="T23" fmla="*/ 2147483646 h 14417"/>
              <a:gd name="T24" fmla="*/ 1867737581 w 13683"/>
              <a:gd name="T25" fmla="*/ 2147483646 h 14417"/>
              <a:gd name="T26" fmla="*/ 2147483646 w 13683"/>
              <a:gd name="T27" fmla="*/ 2147483646 h 14417"/>
              <a:gd name="T28" fmla="*/ 2147483646 w 13683"/>
              <a:gd name="T29" fmla="*/ 2147483646 h 14417"/>
              <a:gd name="T30" fmla="*/ 2147483646 w 13683"/>
              <a:gd name="T31" fmla="*/ 2147483646 h 14417"/>
              <a:gd name="T32" fmla="*/ 1461021393 w 13683"/>
              <a:gd name="T33" fmla="*/ 2147483646 h 14417"/>
              <a:gd name="T34" fmla="*/ 694602649 w 13683"/>
              <a:gd name="T35" fmla="*/ 2147483646 h 14417"/>
              <a:gd name="T36" fmla="*/ 1699943735 w 13683"/>
              <a:gd name="T37" fmla="*/ 2147483646 h 14417"/>
              <a:gd name="T38" fmla="*/ 2147483646 w 13683"/>
              <a:gd name="T39" fmla="*/ 2147483646 h 14417"/>
              <a:gd name="T40" fmla="*/ 2147483646 w 13683"/>
              <a:gd name="T41" fmla="*/ 2147483646 h 14417"/>
              <a:gd name="T42" fmla="*/ 2147483646 w 13683"/>
              <a:gd name="T43" fmla="*/ 2147483646 h 14417"/>
              <a:gd name="T44" fmla="*/ 1340906151 w 13683"/>
              <a:gd name="T45" fmla="*/ 2147483646 h 14417"/>
              <a:gd name="T46" fmla="*/ 2147483646 w 13683"/>
              <a:gd name="T47" fmla="*/ 2147483646 h 14417"/>
              <a:gd name="T48" fmla="*/ 2147483646 w 13683"/>
              <a:gd name="T49" fmla="*/ 2147483646 h 14417"/>
              <a:gd name="T50" fmla="*/ 2147483646 w 13683"/>
              <a:gd name="T51" fmla="*/ 2147483646 h 14417"/>
              <a:gd name="T52" fmla="*/ 2147483646 w 13683"/>
              <a:gd name="T53" fmla="*/ 2147483646 h 14417"/>
              <a:gd name="T54" fmla="*/ 2147483646 w 13683"/>
              <a:gd name="T55" fmla="*/ 2147483646 h 14417"/>
              <a:gd name="T56" fmla="*/ 2147483646 w 13683"/>
              <a:gd name="T57" fmla="*/ 2147483646 h 14417"/>
              <a:gd name="T58" fmla="*/ 2147483646 w 13683"/>
              <a:gd name="T59" fmla="*/ 2147483646 h 14417"/>
              <a:gd name="T60" fmla="*/ 2147483646 w 13683"/>
              <a:gd name="T61" fmla="*/ 2147483646 h 14417"/>
              <a:gd name="T62" fmla="*/ 2147483646 w 13683"/>
              <a:gd name="T63" fmla="*/ 2147483646 h 14417"/>
              <a:gd name="T64" fmla="*/ 2147483646 w 13683"/>
              <a:gd name="T65" fmla="*/ 2147483646 h 14417"/>
              <a:gd name="T66" fmla="*/ 2147483646 w 13683"/>
              <a:gd name="T67" fmla="*/ 755559748 h 14417"/>
              <a:gd name="T68" fmla="*/ 2147483646 w 13683"/>
              <a:gd name="T69" fmla="*/ 2147483646 h 14417"/>
              <a:gd name="T70" fmla="*/ 2147483646 w 13683"/>
              <a:gd name="T71" fmla="*/ 2147483646 h 14417"/>
              <a:gd name="T72" fmla="*/ 1244928373 w 13683"/>
              <a:gd name="T73" fmla="*/ 2147483646 h 14417"/>
              <a:gd name="T74" fmla="*/ 981845968 w 13683"/>
              <a:gd name="T75" fmla="*/ 2147483646 h 14417"/>
              <a:gd name="T76" fmla="*/ 359060182 w 13683"/>
              <a:gd name="T77" fmla="*/ 2147483646 h 14417"/>
              <a:gd name="T78" fmla="*/ 47656005 w 13683"/>
              <a:gd name="T79" fmla="*/ 2147483646 h 14417"/>
              <a:gd name="T80" fmla="*/ 790580427 w 13683"/>
              <a:gd name="T81" fmla="*/ 2147483646 h 14417"/>
              <a:gd name="T82" fmla="*/ 934190759 w 13683"/>
              <a:gd name="T83" fmla="*/ 2147483646 h 14417"/>
              <a:gd name="T84" fmla="*/ 1006006855 w 13683"/>
              <a:gd name="T85" fmla="*/ 2147483646 h 14417"/>
              <a:gd name="T86" fmla="*/ 1628149470 w 13683"/>
              <a:gd name="T87" fmla="*/ 2147483646 h 14417"/>
              <a:gd name="T88" fmla="*/ 2147483646 w 13683"/>
              <a:gd name="T89" fmla="*/ 2147483646 h 14417"/>
              <a:gd name="T90" fmla="*/ 2147483646 w 13683"/>
              <a:gd name="T91" fmla="*/ 2147483646 h 14417"/>
              <a:gd name="T92" fmla="*/ 2147483646 w 13683"/>
              <a:gd name="T93" fmla="*/ 2147483646 h 14417"/>
              <a:gd name="T94" fmla="*/ 2147483646 w 13683"/>
              <a:gd name="T95" fmla="*/ 2147483646 h 14417"/>
              <a:gd name="T96" fmla="*/ 2147483646 w 13683"/>
              <a:gd name="T97" fmla="*/ 2147483646 h 14417"/>
              <a:gd name="T98" fmla="*/ 2147483646 w 13683"/>
              <a:gd name="T99" fmla="*/ 2147483646 h 14417"/>
              <a:gd name="T100" fmla="*/ 2147483646 w 13683"/>
              <a:gd name="T101" fmla="*/ 2147483646 h 14417"/>
              <a:gd name="T102" fmla="*/ 2147483646 w 13683"/>
              <a:gd name="T103" fmla="*/ 2147483646 h 14417"/>
              <a:gd name="T104" fmla="*/ 2147483646 w 13683"/>
              <a:gd name="T105" fmla="*/ 2147483646 h 14417"/>
              <a:gd name="T106" fmla="*/ 2147483646 w 13683"/>
              <a:gd name="T107" fmla="*/ 2147483646 h 14417"/>
              <a:gd name="T108" fmla="*/ 2147483646 w 13683"/>
              <a:gd name="T109" fmla="*/ 2147483646 h 14417"/>
              <a:gd name="T110" fmla="*/ 2147483646 w 13683"/>
              <a:gd name="T111" fmla="*/ 2147483646 h 14417"/>
              <a:gd name="T112" fmla="*/ 2147483646 w 13683"/>
              <a:gd name="T113" fmla="*/ 2147483646 h 14417"/>
              <a:gd name="T114" fmla="*/ 2147483646 w 13683"/>
              <a:gd name="T115" fmla="*/ 2147483646 h 14417"/>
              <a:gd name="T116" fmla="*/ 2147483646 w 13683"/>
              <a:gd name="T117" fmla="*/ 2147483646 h 14417"/>
              <a:gd name="T118" fmla="*/ 2147483646 w 13683"/>
              <a:gd name="T119" fmla="*/ 2147483646 h 14417"/>
              <a:gd name="T120" fmla="*/ 2147483646 w 13683"/>
              <a:gd name="T121" fmla="*/ 1360791541 h 14417"/>
              <a:gd name="T122" fmla="*/ 2147483646 w 13683"/>
              <a:gd name="T123" fmla="*/ 1813682305 h 14417"/>
              <a:gd name="T124" fmla="*/ 2147483646 w 13683"/>
              <a:gd name="T125" fmla="*/ 76197030 h 14417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3683"/>
              <a:gd name="T190" fmla="*/ 0 h 14417"/>
              <a:gd name="T191" fmla="*/ 13683 w 13683"/>
              <a:gd name="T192" fmla="*/ 14417 h 14417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lnTo>
                  <a:pt x="9281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lnTo>
                  <a:pt x="8877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lnTo>
                  <a:pt x="2128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lnTo>
                  <a:pt x="561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lnTo>
                  <a:pt x="8730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lnTo>
                  <a:pt x="4769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8" name="Shape 208"/>
          <p:cNvSpPr>
            <a:spLocks/>
          </p:cNvSpPr>
          <p:nvPr/>
        </p:nvSpPr>
        <p:spPr bwMode="auto">
          <a:xfrm>
            <a:off x="6985000" y="6600825"/>
            <a:ext cx="296863" cy="280988"/>
          </a:xfrm>
          <a:custGeom>
            <a:avLst/>
            <a:gdLst>
              <a:gd name="T0" fmla="*/ 2147483646 w 10492"/>
              <a:gd name="T1" fmla="*/ 2147483646 h 7447"/>
              <a:gd name="T2" fmla="*/ 2147483646 w 10492"/>
              <a:gd name="T3" fmla="*/ 2147483646 h 7447"/>
              <a:gd name="T4" fmla="*/ 2147483646 w 10492"/>
              <a:gd name="T5" fmla="*/ 2147483646 h 7447"/>
              <a:gd name="T6" fmla="*/ 2147483646 w 10492"/>
              <a:gd name="T7" fmla="*/ 2147483646 h 7447"/>
              <a:gd name="T8" fmla="*/ 2147483646 w 10492"/>
              <a:gd name="T9" fmla="*/ 2147483646 h 7447"/>
              <a:gd name="T10" fmla="*/ 2147483646 w 10492"/>
              <a:gd name="T11" fmla="*/ 2147483646 h 7447"/>
              <a:gd name="T12" fmla="*/ 2147483646 w 10492"/>
              <a:gd name="T13" fmla="*/ 2147483646 h 7447"/>
              <a:gd name="T14" fmla="*/ 2147483646 w 10492"/>
              <a:gd name="T15" fmla="*/ 2147483646 h 7447"/>
              <a:gd name="T16" fmla="*/ 2147483646 w 10492"/>
              <a:gd name="T17" fmla="*/ 2147483646 h 7447"/>
              <a:gd name="T18" fmla="*/ 2147483646 w 10492"/>
              <a:gd name="T19" fmla="*/ 2147483646 h 7447"/>
              <a:gd name="T20" fmla="*/ 2147483646 w 10492"/>
              <a:gd name="T21" fmla="*/ 2147483646 h 7447"/>
              <a:gd name="T22" fmla="*/ 2147483646 w 10492"/>
              <a:gd name="T23" fmla="*/ 2147483646 h 7447"/>
              <a:gd name="T24" fmla="*/ 2147483646 w 10492"/>
              <a:gd name="T25" fmla="*/ 2147483646 h 7447"/>
              <a:gd name="T26" fmla="*/ 2147483646 w 10492"/>
              <a:gd name="T27" fmla="*/ 2147483646 h 7447"/>
              <a:gd name="T28" fmla="*/ 2147483646 w 10492"/>
              <a:gd name="T29" fmla="*/ 2147483646 h 7447"/>
              <a:gd name="T30" fmla="*/ 2147483646 w 10492"/>
              <a:gd name="T31" fmla="*/ 2147483646 h 7447"/>
              <a:gd name="T32" fmla="*/ 2147483646 w 10492"/>
              <a:gd name="T33" fmla="*/ 2147483646 h 7447"/>
              <a:gd name="T34" fmla="*/ 2147483646 w 10492"/>
              <a:gd name="T35" fmla="*/ 2147483646 h 7447"/>
              <a:gd name="T36" fmla="*/ 2147483646 w 10492"/>
              <a:gd name="T37" fmla="*/ 2147483646 h 7447"/>
              <a:gd name="T38" fmla="*/ 2147483646 w 10492"/>
              <a:gd name="T39" fmla="*/ 2147483646 h 7447"/>
              <a:gd name="T40" fmla="*/ 2147483646 w 10492"/>
              <a:gd name="T41" fmla="*/ 2147483646 h 7447"/>
              <a:gd name="T42" fmla="*/ 2147483646 w 10492"/>
              <a:gd name="T43" fmla="*/ 2147483646 h 7447"/>
              <a:gd name="T44" fmla="*/ 494138791 w 10492"/>
              <a:gd name="T45" fmla="*/ 74989573 h 7447"/>
              <a:gd name="T46" fmla="*/ 188436534 w 10492"/>
              <a:gd name="T47" fmla="*/ 520902286 h 7447"/>
              <a:gd name="T48" fmla="*/ 634045 w 10492"/>
              <a:gd name="T49" fmla="*/ 1189799106 h 7447"/>
              <a:gd name="T50" fmla="*/ 117922942 w 10492"/>
              <a:gd name="T51" fmla="*/ 1710701392 h 7447"/>
              <a:gd name="T52" fmla="*/ 423625170 w 10492"/>
              <a:gd name="T53" fmla="*/ 1337738099 h 7447"/>
              <a:gd name="T54" fmla="*/ 635142774 w 10492"/>
              <a:gd name="T55" fmla="*/ 1264788679 h 7447"/>
              <a:gd name="T56" fmla="*/ 705633957 w 10492"/>
              <a:gd name="T57" fmla="*/ 2147483646 h 7447"/>
              <a:gd name="T58" fmla="*/ 1504840111 w 10492"/>
              <a:gd name="T59" fmla="*/ 2147483646 h 7447"/>
              <a:gd name="T60" fmla="*/ 1716335278 w 10492"/>
              <a:gd name="T61" fmla="*/ 2147483646 h 7447"/>
              <a:gd name="T62" fmla="*/ 1834258219 w 10492"/>
              <a:gd name="T63" fmla="*/ 2147483646 h 7447"/>
              <a:gd name="T64" fmla="*/ 2147483646 w 10492"/>
              <a:gd name="T65" fmla="*/ 1858640385 h 7447"/>
              <a:gd name="T66" fmla="*/ 2147483646 w 10492"/>
              <a:gd name="T67" fmla="*/ 2006579416 h 7447"/>
              <a:gd name="T68" fmla="*/ 2147483646 w 10492"/>
              <a:gd name="T69" fmla="*/ 1858640385 h 7447"/>
              <a:gd name="T70" fmla="*/ 2147483646 w 10492"/>
              <a:gd name="T71" fmla="*/ 1487718680 h 7447"/>
              <a:gd name="T72" fmla="*/ 2147483646 w 10492"/>
              <a:gd name="T73" fmla="*/ 966814998 h 7447"/>
              <a:gd name="T74" fmla="*/ 2147483646 w 10492"/>
              <a:gd name="T75" fmla="*/ 668841279 h 7447"/>
              <a:gd name="T76" fmla="*/ 2147483646 w 10492"/>
              <a:gd name="T77" fmla="*/ 818875967 h 7447"/>
              <a:gd name="T78" fmla="*/ 2147483646 w 10492"/>
              <a:gd name="T79" fmla="*/ 1114753992 h 7447"/>
              <a:gd name="T80" fmla="*/ 1363835336 w 10492"/>
              <a:gd name="T81" fmla="*/ 2147483646 h 7447"/>
              <a:gd name="T82" fmla="*/ 940845003 w 10492"/>
              <a:gd name="T83" fmla="*/ 1710701392 h 7447"/>
              <a:gd name="T84" fmla="*/ 917129124 w 10492"/>
              <a:gd name="T85" fmla="*/ 1114753992 h 7447"/>
              <a:gd name="T86" fmla="*/ 964560882 w 10492"/>
              <a:gd name="T87" fmla="*/ 743886394 h 7447"/>
              <a:gd name="T88" fmla="*/ 894047290 w 10492"/>
              <a:gd name="T89" fmla="*/ 147939031 h 7447"/>
              <a:gd name="T90" fmla="*/ 611426895 w 10492"/>
              <a:gd name="T91" fmla="*/ 0 h 7447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0492"/>
              <a:gd name="T139" fmla="*/ 0 h 7447"/>
              <a:gd name="T140" fmla="*/ 10492 w 10492"/>
              <a:gd name="T141" fmla="*/ 7447 h 7447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lnTo>
                  <a:pt x="7300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lnTo>
                  <a:pt x="95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9" name="Shape 209"/>
          <p:cNvSpPr>
            <a:spLocks/>
          </p:cNvSpPr>
          <p:nvPr/>
        </p:nvSpPr>
        <p:spPr bwMode="auto">
          <a:xfrm>
            <a:off x="8750300" y="6600825"/>
            <a:ext cx="287338" cy="244475"/>
          </a:xfrm>
          <a:custGeom>
            <a:avLst/>
            <a:gdLst>
              <a:gd name="T0" fmla="*/ 2147483646 w 10162"/>
              <a:gd name="T1" fmla="*/ 1622920483 h 6494"/>
              <a:gd name="T2" fmla="*/ 2147483646 w 10162"/>
              <a:gd name="T3" fmla="*/ 1622920483 h 6494"/>
              <a:gd name="T4" fmla="*/ 2147483646 w 10162"/>
              <a:gd name="T5" fmla="*/ 2147483646 h 6494"/>
              <a:gd name="T6" fmla="*/ 2147483646 w 10162"/>
              <a:gd name="T7" fmla="*/ 2147483646 h 6494"/>
              <a:gd name="T8" fmla="*/ 2147483646 w 10162"/>
              <a:gd name="T9" fmla="*/ 2147483646 h 6494"/>
              <a:gd name="T10" fmla="*/ 2147483646 w 10162"/>
              <a:gd name="T11" fmla="*/ 2147483646 h 6494"/>
              <a:gd name="T12" fmla="*/ 2147483646 w 10162"/>
              <a:gd name="T13" fmla="*/ 2147483646 h 6494"/>
              <a:gd name="T14" fmla="*/ 2147483646 w 10162"/>
              <a:gd name="T15" fmla="*/ 2147483646 h 6494"/>
              <a:gd name="T16" fmla="*/ 2147483646 w 10162"/>
              <a:gd name="T17" fmla="*/ 2064796999 h 6494"/>
              <a:gd name="T18" fmla="*/ 2147483646 w 10162"/>
              <a:gd name="T19" fmla="*/ 295261350 h 6494"/>
              <a:gd name="T20" fmla="*/ 2147483646 w 10162"/>
              <a:gd name="T21" fmla="*/ 1106720857 h 6494"/>
              <a:gd name="T22" fmla="*/ 2147483646 w 10162"/>
              <a:gd name="T23" fmla="*/ 2147483646 h 6494"/>
              <a:gd name="T24" fmla="*/ 2147483646 w 10162"/>
              <a:gd name="T25" fmla="*/ 2147483646 h 6494"/>
              <a:gd name="T26" fmla="*/ 2147483646 w 10162"/>
              <a:gd name="T27" fmla="*/ 2147483646 h 6494"/>
              <a:gd name="T28" fmla="*/ 2147483646 w 10162"/>
              <a:gd name="T29" fmla="*/ 2147483646 h 6494"/>
              <a:gd name="T30" fmla="*/ 2147483646 w 10162"/>
              <a:gd name="T31" fmla="*/ 2147483646 h 6494"/>
              <a:gd name="T32" fmla="*/ 2147483646 w 10162"/>
              <a:gd name="T33" fmla="*/ 2147483646 h 6494"/>
              <a:gd name="T34" fmla="*/ 2147483646 w 10162"/>
              <a:gd name="T35" fmla="*/ 2147483646 h 6494"/>
              <a:gd name="T36" fmla="*/ 2147483646 w 10162"/>
              <a:gd name="T37" fmla="*/ 885782580 h 6494"/>
              <a:gd name="T38" fmla="*/ 2147483646 w 10162"/>
              <a:gd name="T39" fmla="*/ 369582992 h 6494"/>
              <a:gd name="T40" fmla="*/ 2147483646 w 10162"/>
              <a:gd name="T41" fmla="*/ 74321642 h 6494"/>
              <a:gd name="T42" fmla="*/ 2147483646 w 10162"/>
              <a:gd name="T43" fmla="*/ 2147483646 h 6494"/>
              <a:gd name="T44" fmla="*/ 891730184 w 10162"/>
              <a:gd name="T45" fmla="*/ 2147483646 h 6494"/>
              <a:gd name="T46" fmla="*/ 375862563 w 10162"/>
              <a:gd name="T47" fmla="*/ 2147483646 h 6494"/>
              <a:gd name="T48" fmla="*/ 258239217 w 10162"/>
              <a:gd name="T49" fmla="*/ 1106720857 h 6494"/>
              <a:gd name="T50" fmla="*/ 70963551 w 10162"/>
              <a:gd name="T51" fmla="*/ 369582992 h 6494"/>
              <a:gd name="T52" fmla="*/ 23646515 w 10162"/>
              <a:gd name="T53" fmla="*/ 2147483646 h 6494"/>
              <a:gd name="T54" fmla="*/ 258239217 w 10162"/>
              <a:gd name="T55" fmla="*/ 2147483646 h 6494"/>
              <a:gd name="T56" fmla="*/ 352216048 w 10162"/>
              <a:gd name="T57" fmla="*/ 2147483646 h 6494"/>
              <a:gd name="T58" fmla="*/ 563161443 w 10162"/>
              <a:gd name="T59" fmla="*/ 2147483646 h 6494"/>
              <a:gd name="T60" fmla="*/ 680129187 w 10162"/>
              <a:gd name="T61" fmla="*/ 2147483646 h 6494"/>
              <a:gd name="T62" fmla="*/ 398876662 w 10162"/>
              <a:gd name="T63" fmla="*/ 2147483646 h 6494"/>
              <a:gd name="T64" fmla="*/ 1360281589 w 10162"/>
              <a:gd name="T65" fmla="*/ 2147483646 h 6494"/>
              <a:gd name="T66" fmla="*/ 2147483646 w 10162"/>
              <a:gd name="T67" fmla="*/ 2147483646 h 6494"/>
              <a:gd name="T68" fmla="*/ 2147483646 w 10162"/>
              <a:gd name="T69" fmla="*/ 2147483646 h 6494"/>
              <a:gd name="T70" fmla="*/ 2147483646 w 10162"/>
              <a:gd name="T71" fmla="*/ 2147483646 h 6494"/>
              <a:gd name="T72" fmla="*/ 2147483646 w 10162"/>
              <a:gd name="T73" fmla="*/ 2147483646 h 6494"/>
              <a:gd name="T74" fmla="*/ 2147483646 w 10162"/>
              <a:gd name="T75" fmla="*/ 222966358 h 6494"/>
              <a:gd name="T76" fmla="*/ 2147483646 w 10162"/>
              <a:gd name="T77" fmla="*/ 2147483646 h 6494"/>
              <a:gd name="T78" fmla="*/ 2147483646 w 10162"/>
              <a:gd name="T79" fmla="*/ 2147483646 h 6494"/>
              <a:gd name="T80" fmla="*/ 2147483646 w 10162"/>
              <a:gd name="T81" fmla="*/ 2147483646 h 6494"/>
              <a:gd name="T82" fmla="*/ 2147483646 w 10162"/>
              <a:gd name="T83" fmla="*/ 2147483646 h 6494"/>
              <a:gd name="T84" fmla="*/ 2147483646 w 10162"/>
              <a:gd name="T85" fmla="*/ 2147483646 h 6494"/>
              <a:gd name="T86" fmla="*/ 2147483646 w 10162"/>
              <a:gd name="T87" fmla="*/ 2147483646 h 6494"/>
              <a:gd name="T88" fmla="*/ 2147483646 w 10162"/>
              <a:gd name="T89" fmla="*/ 2147483646 h 6494"/>
              <a:gd name="T90" fmla="*/ 2147483646 w 10162"/>
              <a:gd name="T91" fmla="*/ 2147483646 h 6494"/>
              <a:gd name="T92" fmla="*/ 2147483646 w 10162"/>
              <a:gd name="T93" fmla="*/ 2147483646 h 6494"/>
              <a:gd name="T94" fmla="*/ 2147483646 w 10162"/>
              <a:gd name="T95" fmla="*/ 2147483646 h 6494"/>
              <a:gd name="T96" fmla="*/ 2147483646 w 10162"/>
              <a:gd name="T97" fmla="*/ 2147483646 h 649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10162"/>
              <a:gd name="T148" fmla="*/ 0 h 6494"/>
              <a:gd name="T149" fmla="*/ 10162 w 10162"/>
              <a:gd name="T150" fmla="*/ 6494 h 6494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lnTo>
                  <a:pt x="840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lnTo>
                  <a:pt x="5503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0" name="Shape 210"/>
          <p:cNvSpPr>
            <a:spLocks/>
          </p:cNvSpPr>
          <p:nvPr/>
        </p:nvSpPr>
        <p:spPr bwMode="auto">
          <a:xfrm>
            <a:off x="6161088" y="6373813"/>
            <a:ext cx="323850" cy="428625"/>
          </a:xfrm>
          <a:custGeom>
            <a:avLst/>
            <a:gdLst>
              <a:gd name="T0" fmla="*/ 2147483646 w 11409"/>
              <a:gd name="T1" fmla="*/ 2147483646 h 11336"/>
              <a:gd name="T2" fmla="*/ 2147483646 w 11409"/>
              <a:gd name="T3" fmla="*/ 2147483646 h 11336"/>
              <a:gd name="T4" fmla="*/ 2147483646 w 11409"/>
              <a:gd name="T5" fmla="*/ 2147483646 h 11336"/>
              <a:gd name="T6" fmla="*/ 2147483646 w 11409"/>
              <a:gd name="T7" fmla="*/ 2147483646 h 11336"/>
              <a:gd name="T8" fmla="*/ 2147483646 w 11409"/>
              <a:gd name="T9" fmla="*/ 2147483646 h 11336"/>
              <a:gd name="T10" fmla="*/ 2147483646 w 11409"/>
              <a:gd name="T11" fmla="*/ 2147483646 h 11336"/>
              <a:gd name="T12" fmla="*/ 2147483646 w 11409"/>
              <a:gd name="T13" fmla="*/ 901403064 h 11336"/>
              <a:gd name="T14" fmla="*/ 2147483646 w 11409"/>
              <a:gd name="T15" fmla="*/ 2147483646 h 11336"/>
              <a:gd name="T16" fmla="*/ 2147483646 w 11409"/>
              <a:gd name="T17" fmla="*/ 2147483646 h 11336"/>
              <a:gd name="T18" fmla="*/ 2147483646 w 11409"/>
              <a:gd name="T19" fmla="*/ 2147483646 h 11336"/>
              <a:gd name="T20" fmla="*/ 2147483646 w 11409"/>
              <a:gd name="T21" fmla="*/ 2147483646 h 11336"/>
              <a:gd name="T22" fmla="*/ 2147483646 w 11409"/>
              <a:gd name="T23" fmla="*/ 2147483646 h 11336"/>
              <a:gd name="T24" fmla="*/ 2147483646 w 11409"/>
              <a:gd name="T25" fmla="*/ 2147483646 h 11336"/>
              <a:gd name="T26" fmla="*/ 2147483646 w 11409"/>
              <a:gd name="T27" fmla="*/ 2147483646 h 11336"/>
              <a:gd name="T28" fmla="*/ 2147483646 w 11409"/>
              <a:gd name="T29" fmla="*/ 2147483646 h 11336"/>
              <a:gd name="T30" fmla="*/ 2147483646 w 11409"/>
              <a:gd name="T31" fmla="*/ 2147483646 h 11336"/>
              <a:gd name="T32" fmla="*/ 2147483646 w 11409"/>
              <a:gd name="T33" fmla="*/ 2147483646 h 11336"/>
              <a:gd name="T34" fmla="*/ 2147483646 w 11409"/>
              <a:gd name="T35" fmla="*/ 2147483646 h 11336"/>
              <a:gd name="T36" fmla="*/ 2147483646 w 11409"/>
              <a:gd name="T37" fmla="*/ 2101200817 h 11336"/>
              <a:gd name="T38" fmla="*/ 2147483646 w 11409"/>
              <a:gd name="T39" fmla="*/ 1800697372 h 11336"/>
              <a:gd name="T40" fmla="*/ 2147483646 w 11409"/>
              <a:gd name="T41" fmla="*/ 2147483646 h 11336"/>
              <a:gd name="T42" fmla="*/ 2147483646 w 11409"/>
              <a:gd name="T43" fmla="*/ 2147483646 h 11336"/>
              <a:gd name="T44" fmla="*/ 2147483646 w 11409"/>
              <a:gd name="T45" fmla="*/ 2147483646 h 11336"/>
              <a:gd name="T46" fmla="*/ 2147483646 w 11409"/>
              <a:gd name="T47" fmla="*/ 2147483646 h 11336"/>
              <a:gd name="T48" fmla="*/ 2147483646 w 11409"/>
              <a:gd name="T49" fmla="*/ 2147483646 h 11336"/>
              <a:gd name="T50" fmla="*/ 2147483646 w 11409"/>
              <a:gd name="T51" fmla="*/ 2147483646 h 11336"/>
              <a:gd name="T52" fmla="*/ 2147483646 w 11409"/>
              <a:gd name="T53" fmla="*/ 2147483646 h 11336"/>
              <a:gd name="T54" fmla="*/ 2147483646 w 11409"/>
              <a:gd name="T55" fmla="*/ 2147483646 h 11336"/>
              <a:gd name="T56" fmla="*/ 2147483646 w 11409"/>
              <a:gd name="T57" fmla="*/ 2147483646 h 11336"/>
              <a:gd name="T58" fmla="*/ 2147483646 w 11409"/>
              <a:gd name="T59" fmla="*/ 2147483646 h 11336"/>
              <a:gd name="T60" fmla="*/ 2147483646 w 11409"/>
              <a:gd name="T61" fmla="*/ 2147483646 h 11336"/>
              <a:gd name="T62" fmla="*/ 2147483646 w 11409"/>
              <a:gd name="T63" fmla="*/ 2147483646 h 11336"/>
              <a:gd name="T64" fmla="*/ 2147483646 w 11409"/>
              <a:gd name="T65" fmla="*/ 2147483646 h 11336"/>
              <a:gd name="T66" fmla="*/ 2147483646 w 11409"/>
              <a:gd name="T67" fmla="*/ 2147483646 h 11336"/>
              <a:gd name="T68" fmla="*/ 2147483646 w 11409"/>
              <a:gd name="T69" fmla="*/ 2147483646 h 11336"/>
              <a:gd name="T70" fmla="*/ 2147483646 w 11409"/>
              <a:gd name="T71" fmla="*/ 2147483646 h 11336"/>
              <a:gd name="T72" fmla="*/ 2147483646 w 11409"/>
              <a:gd name="T73" fmla="*/ 2147483646 h 11336"/>
              <a:gd name="T74" fmla="*/ 2147483646 w 11409"/>
              <a:gd name="T75" fmla="*/ 2147483646 h 11336"/>
              <a:gd name="T76" fmla="*/ 2147483646 w 11409"/>
              <a:gd name="T77" fmla="*/ 2147483646 h 11336"/>
              <a:gd name="T78" fmla="*/ 2147483646 w 11409"/>
              <a:gd name="T79" fmla="*/ 2147483646 h 11336"/>
              <a:gd name="T80" fmla="*/ 2147483646 w 11409"/>
              <a:gd name="T81" fmla="*/ 2147483646 h 11336"/>
              <a:gd name="T82" fmla="*/ 357705595 w 11409"/>
              <a:gd name="T83" fmla="*/ 2147483646 h 11336"/>
              <a:gd name="T84" fmla="*/ 1381512138 w 11409"/>
              <a:gd name="T85" fmla="*/ 2147483646 h 11336"/>
              <a:gd name="T86" fmla="*/ 905653437 w 11409"/>
              <a:gd name="T87" fmla="*/ 2147483646 h 11336"/>
              <a:gd name="T88" fmla="*/ 2048916774 w 11409"/>
              <a:gd name="T89" fmla="*/ 2147483646 h 11336"/>
              <a:gd name="T90" fmla="*/ 1882071434 w 11409"/>
              <a:gd name="T91" fmla="*/ 2147483646 h 11336"/>
              <a:gd name="T92" fmla="*/ 2147483646 w 11409"/>
              <a:gd name="T93" fmla="*/ 2147483646 h 11336"/>
              <a:gd name="T94" fmla="*/ 2096305291 w 11409"/>
              <a:gd name="T95" fmla="*/ 525273056 h 11336"/>
              <a:gd name="T96" fmla="*/ 2147483646 w 11409"/>
              <a:gd name="T97" fmla="*/ 2147483646 h 11336"/>
              <a:gd name="T98" fmla="*/ 2147483646 w 11409"/>
              <a:gd name="T99" fmla="*/ 2147483646 h 11336"/>
              <a:gd name="T100" fmla="*/ 2147483646 w 11409"/>
              <a:gd name="T101" fmla="*/ 2147483646 h 11336"/>
              <a:gd name="T102" fmla="*/ 96081574 w 11409"/>
              <a:gd name="T103" fmla="*/ 2147483646 h 11336"/>
              <a:gd name="T104" fmla="*/ 500535963 w 11409"/>
              <a:gd name="T105" fmla="*/ 2147483646 h 11336"/>
              <a:gd name="T106" fmla="*/ 2147483646 w 11409"/>
              <a:gd name="T107" fmla="*/ 2147483646 h 11336"/>
              <a:gd name="T108" fmla="*/ 2147483646 w 11409"/>
              <a:gd name="T109" fmla="*/ 2147483646 h 11336"/>
              <a:gd name="T110" fmla="*/ 2147483646 w 11409"/>
              <a:gd name="T111" fmla="*/ 2147483646 h 11336"/>
              <a:gd name="T112" fmla="*/ 2147483646 w 11409"/>
              <a:gd name="T113" fmla="*/ 2147483646 h 11336"/>
              <a:gd name="T114" fmla="*/ 2147483646 w 11409"/>
              <a:gd name="T115" fmla="*/ 2147483646 h 11336"/>
              <a:gd name="T116" fmla="*/ 2147483646 w 11409"/>
              <a:gd name="T117" fmla="*/ 2147483646 h 11336"/>
              <a:gd name="T118" fmla="*/ 2147483646 w 11409"/>
              <a:gd name="T119" fmla="*/ 2147483646 h 11336"/>
              <a:gd name="T120" fmla="*/ 2147483646 w 11409"/>
              <a:gd name="T121" fmla="*/ 300449110 h 113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1409"/>
              <a:gd name="T184" fmla="*/ 0 h 11336"/>
              <a:gd name="T185" fmla="*/ 11409 w 11409"/>
              <a:gd name="T186" fmla="*/ 11336 h 113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lnTo>
                  <a:pt x="583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lnTo>
                  <a:pt x="7741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lnTo>
                  <a:pt x="7447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lnTo>
                  <a:pt x="6970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1" name="Shape 211"/>
          <p:cNvSpPr>
            <a:spLocks/>
          </p:cNvSpPr>
          <p:nvPr/>
        </p:nvSpPr>
        <p:spPr bwMode="auto">
          <a:xfrm>
            <a:off x="8521700" y="5334000"/>
            <a:ext cx="307975" cy="512763"/>
          </a:xfrm>
          <a:custGeom>
            <a:avLst/>
            <a:gdLst>
              <a:gd name="T0" fmla="*/ 2147483646 w 10822"/>
              <a:gd name="T1" fmla="*/ 2147483646 h 13574"/>
              <a:gd name="T2" fmla="*/ 2147483646 w 10822"/>
              <a:gd name="T3" fmla="*/ 2147483646 h 13574"/>
              <a:gd name="T4" fmla="*/ 2147483646 w 10822"/>
              <a:gd name="T5" fmla="*/ 2147483646 h 13574"/>
              <a:gd name="T6" fmla="*/ 2147483646 w 10822"/>
              <a:gd name="T7" fmla="*/ 2147483646 h 13574"/>
              <a:gd name="T8" fmla="*/ 2147483646 w 10822"/>
              <a:gd name="T9" fmla="*/ 2147483646 h 13574"/>
              <a:gd name="T10" fmla="*/ 2147483646 w 10822"/>
              <a:gd name="T11" fmla="*/ 2147483646 h 13574"/>
              <a:gd name="T12" fmla="*/ 2147483646 w 10822"/>
              <a:gd name="T13" fmla="*/ 2147483646 h 13574"/>
              <a:gd name="T14" fmla="*/ 2147483646 w 10822"/>
              <a:gd name="T15" fmla="*/ 2147483646 h 13574"/>
              <a:gd name="T16" fmla="*/ 2147483646 w 10822"/>
              <a:gd name="T17" fmla="*/ 2147483646 h 13574"/>
              <a:gd name="T18" fmla="*/ 2147483646 w 10822"/>
              <a:gd name="T19" fmla="*/ 2147483646 h 13574"/>
              <a:gd name="T20" fmla="*/ 2147483646 w 10822"/>
              <a:gd name="T21" fmla="*/ 2147483646 h 13574"/>
              <a:gd name="T22" fmla="*/ 2147483646 w 10822"/>
              <a:gd name="T23" fmla="*/ 2147483646 h 13574"/>
              <a:gd name="T24" fmla="*/ 2147483646 w 10822"/>
              <a:gd name="T25" fmla="*/ 2147483646 h 13574"/>
              <a:gd name="T26" fmla="*/ 2147483646 w 10822"/>
              <a:gd name="T27" fmla="*/ 2147483646 h 13574"/>
              <a:gd name="T28" fmla="*/ 2147483646 w 10822"/>
              <a:gd name="T29" fmla="*/ 2147483646 h 13574"/>
              <a:gd name="T30" fmla="*/ 2147483646 w 10822"/>
              <a:gd name="T31" fmla="*/ 2147483646 h 13574"/>
              <a:gd name="T32" fmla="*/ 2147483646 w 10822"/>
              <a:gd name="T33" fmla="*/ 1869307208 h 13574"/>
              <a:gd name="T34" fmla="*/ 2147483646 w 10822"/>
              <a:gd name="T35" fmla="*/ 2147483646 h 13574"/>
              <a:gd name="T36" fmla="*/ 2147483646 w 10822"/>
              <a:gd name="T37" fmla="*/ 2147483646 h 13574"/>
              <a:gd name="T38" fmla="*/ 2147483646 w 10822"/>
              <a:gd name="T39" fmla="*/ 2147483646 h 13574"/>
              <a:gd name="T40" fmla="*/ 1516409821 w 10822"/>
              <a:gd name="T41" fmla="*/ 2147483646 h 13574"/>
              <a:gd name="T42" fmla="*/ 2021450260 w 10822"/>
              <a:gd name="T43" fmla="*/ 2147483646 h 13574"/>
              <a:gd name="T44" fmla="*/ 2045718843 w 10822"/>
              <a:gd name="T45" fmla="*/ 2147483646 h 13574"/>
              <a:gd name="T46" fmla="*/ 2147483646 w 10822"/>
              <a:gd name="T47" fmla="*/ 2147483646 h 13574"/>
              <a:gd name="T48" fmla="*/ 2147483646 w 10822"/>
              <a:gd name="T49" fmla="*/ 2147483646 h 13574"/>
              <a:gd name="T50" fmla="*/ 2147483646 w 10822"/>
              <a:gd name="T51" fmla="*/ 2147483646 h 13574"/>
              <a:gd name="T52" fmla="*/ 2147483646 w 10822"/>
              <a:gd name="T53" fmla="*/ 2147483646 h 13574"/>
              <a:gd name="T54" fmla="*/ 2147483646 w 10822"/>
              <a:gd name="T55" fmla="*/ 2147483646 h 13574"/>
              <a:gd name="T56" fmla="*/ 2147483646 w 10822"/>
              <a:gd name="T57" fmla="*/ 2147483646 h 13574"/>
              <a:gd name="T58" fmla="*/ 2147483646 w 10822"/>
              <a:gd name="T59" fmla="*/ 2147483646 h 13574"/>
              <a:gd name="T60" fmla="*/ 2147483646 w 10822"/>
              <a:gd name="T61" fmla="*/ 2147483646 h 13574"/>
              <a:gd name="T62" fmla="*/ 2147483646 w 10822"/>
              <a:gd name="T63" fmla="*/ 2147483646 h 13574"/>
              <a:gd name="T64" fmla="*/ 2147483646 w 10822"/>
              <a:gd name="T65" fmla="*/ 2147483646 h 13574"/>
              <a:gd name="T66" fmla="*/ 2147483646 w 10822"/>
              <a:gd name="T67" fmla="*/ 2147483646 h 13574"/>
              <a:gd name="T68" fmla="*/ 2147483646 w 10822"/>
              <a:gd name="T69" fmla="*/ 2147483646 h 13574"/>
              <a:gd name="T70" fmla="*/ 2147483646 w 10822"/>
              <a:gd name="T71" fmla="*/ 2147483646 h 13574"/>
              <a:gd name="T72" fmla="*/ 2147483646 w 10822"/>
              <a:gd name="T73" fmla="*/ 2147483646 h 13574"/>
              <a:gd name="T74" fmla="*/ 1155025120 w 10822"/>
              <a:gd name="T75" fmla="*/ 2147483646 h 13574"/>
              <a:gd name="T76" fmla="*/ 2147483646 w 10822"/>
              <a:gd name="T77" fmla="*/ 2147483646 h 13574"/>
              <a:gd name="T78" fmla="*/ 1973580410 w 10822"/>
              <a:gd name="T79" fmla="*/ 2147483646 h 13574"/>
              <a:gd name="T80" fmla="*/ 2147483646 w 10822"/>
              <a:gd name="T81" fmla="*/ 2047728 h 13574"/>
              <a:gd name="T82" fmla="*/ 1852903955 w 10822"/>
              <a:gd name="T83" fmla="*/ 2147483646 h 13574"/>
              <a:gd name="T84" fmla="*/ 770017297 w 10822"/>
              <a:gd name="T85" fmla="*/ 2147483646 h 13574"/>
              <a:gd name="T86" fmla="*/ 505685103 w 10822"/>
              <a:gd name="T87" fmla="*/ 2147483646 h 13574"/>
              <a:gd name="T88" fmla="*/ 2147483646 w 10822"/>
              <a:gd name="T89" fmla="*/ 2147483646 h 13574"/>
              <a:gd name="T90" fmla="*/ 2147483646 w 10822"/>
              <a:gd name="T91" fmla="*/ 2147483646 h 13574"/>
              <a:gd name="T92" fmla="*/ 2147483646 w 10822"/>
              <a:gd name="T93" fmla="*/ 2147483646 h 13574"/>
              <a:gd name="T94" fmla="*/ 2147483646 w 10822"/>
              <a:gd name="T95" fmla="*/ 2147483646 h 13574"/>
              <a:gd name="T96" fmla="*/ 2147483646 w 10822"/>
              <a:gd name="T97" fmla="*/ 77353702 h 13574"/>
              <a:gd name="T98" fmla="*/ 1227164379 w 10822"/>
              <a:gd name="T99" fmla="*/ 2147483646 h 13574"/>
              <a:gd name="T100" fmla="*/ 1588571761 w 10822"/>
              <a:gd name="T101" fmla="*/ 2147483646 h 13574"/>
              <a:gd name="T102" fmla="*/ 1227164379 w 10822"/>
              <a:gd name="T103" fmla="*/ 2147483646 h 13574"/>
              <a:gd name="T104" fmla="*/ 1155025120 w 10822"/>
              <a:gd name="T105" fmla="*/ 2147483646 h 13574"/>
              <a:gd name="T106" fmla="*/ 577847044 w 10822"/>
              <a:gd name="T107" fmla="*/ 2147483646 h 13574"/>
              <a:gd name="T108" fmla="*/ 746393349 w 10822"/>
              <a:gd name="T109" fmla="*/ 2147483646 h 13574"/>
              <a:gd name="T110" fmla="*/ 746393349 w 10822"/>
              <a:gd name="T111" fmla="*/ 2147483646 h 13574"/>
              <a:gd name="T112" fmla="*/ 818555290 w 10822"/>
              <a:gd name="T113" fmla="*/ 2147483646 h 13574"/>
              <a:gd name="T114" fmla="*/ 1010724717 w 10822"/>
              <a:gd name="T115" fmla="*/ 2147483646 h 13574"/>
              <a:gd name="T116" fmla="*/ 192838395 w 10822"/>
              <a:gd name="T117" fmla="*/ 2147483646 h 13574"/>
              <a:gd name="T118" fmla="*/ 289246238 w 10822"/>
              <a:gd name="T119" fmla="*/ 2147483646 h 13574"/>
              <a:gd name="T120" fmla="*/ 938586283 w 10822"/>
              <a:gd name="T121" fmla="*/ 2147483646 h 13574"/>
              <a:gd name="T122" fmla="*/ 1780742014 w 10822"/>
              <a:gd name="T123" fmla="*/ 2147483646 h 13574"/>
              <a:gd name="T124" fmla="*/ 1347863515 w 10822"/>
              <a:gd name="T125" fmla="*/ 2147483646 h 1357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0822"/>
              <a:gd name="T190" fmla="*/ 0 h 13574"/>
              <a:gd name="T191" fmla="*/ 10822 w 10822"/>
              <a:gd name="T192" fmla="*/ 13574 h 1357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lnTo>
                  <a:pt x="9134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lnTo>
                  <a:pt x="8731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lnTo>
                  <a:pt x="154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2" name="Shape 212"/>
          <p:cNvSpPr>
            <a:spLocks/>
          </p:cNvSpPr>
          <p:nvPr/>
        </p:nvSpPr>
        <p:spPr bwMode="auto">
          <a:xfrm>
            <a:off x="4892675" y="6070600"/>
            <a:ext cx="415925" cy="546100"/>
          </a:xfrm>
          <a:custGeom>
            <a:avLst/>
            <a:gdLst>
              <a:gd name="T0" fmla="*/ 2147483646 w 14674"/>
              <a:gd name="T1" fmla="*/ 2147483646 h 14454"/>
              <a:gd name="T2" fmla="*/ 2147483646 w 14674"/>
              <a:gd name="T3" fmla="*/ 2147483646 h 14454"/>
              <a:gd name="T4" fmla="*/ 2147483646 w 14674"/>
              <a:gd name="T5" fmla="*/ 2147483646 h 14454"/>
              <a:gd name="T6" fmla="*/ 2147483646 w 14674"/>
              <a:gd name="T7" fmla="*/ 2147483646 h 14454"/>
              <a:gd name="T8" fmla="*/ 2147483646 w 14674"/>
              <a:gd name="T9" fmla="*/ 2147483646 h 14454"/>
              <a:gd name="T10" fmla="*/ 2147483646 w 14674"/>
              <a:gd name="T11" fmla="*/ 2147483646 h 14454"/>
              <a:gd name="T12" fmla="*/ 2147483646 w 14674"/>
              <a:gd name="T13" fmla="*/ 2147483646 h 14454"/>
              <a:gd name="T14" fmla="*/ 2147483646 w 14674"/>
              <a:gd name="T15" fmla="*/ 2147483646 h 14454"/>
              <a:gd name="T16" fmla="*/ 2147483646 w 14674"/>
              <a:gd name="T17" fmla="*/ 2147483646 h 14454"/>
              <a:gd name="T18" fmla="*/ 2147483646 w 14674"/>
              <a:gd name="T19" fmla="*/ 2147483646 h 14454"/>
              <a:gd name="T20" fmla="*/ 2147483646 w 14674"/>
              <a:gd name="T21" fmla="*/ 2147483646 h 14454"/>
              <a:gd name="T22" fmla="*/ 2147483646 w 14674"/>
              <a:gd name="T23" fmla="*/ 2147483646 h 14454"/>
              <a:gd name="T24" fmla="*/ 2147483646 w 14674"/>
              <a:gd name="T25" fmla="*/ 2147483646 h 14454"/>
              <a:gd name="T26" fmla="*/ 2147483646 w 14674"/>
              <a:gd name="T27" fmla="*/ 2147483646 h 14454"/>
              <a:gd name="T28" fmla="*/ 1444536465 w 14674"/>
              <a:gd name="T29" fmla="*/ 2147483646 h 14454"/>
              <a:gd name="T30" fmla="*/ 2147483646 w 14674"/>
              <a:gd name="T31" fmla="*/ 2147483646 h 14454"/>
              <a:gd name="T32" fmla="*/ 2147483646 w 14674"/>
              <a:gd name="T33" fmla="*/ 2147483646 h 14454"/>
              <a:gd name="T34" fmla="*/ 2147483646 w 14674"/>
              <a:gd name="T35" fmla="*/ 2147483646 h 14454"/>
              <a:gd name="T36" fmla="*/ 2147483646 w 14674"/>
              <a:gd name="T37" fmla="*/ 2147483646 h 14454"/>
              <a:gd name="T38" fmla="*/ 2147483646 w 14674"/>
              <a:gd name="T39" fmla="*/ 2147483646 h 14454"/>
              <a:gd name="T40" fmla="*/ 2147483646 w 14674"/>
              <a:gd name="T41" fmla="*/ 2147483646 h 14454"/>
              <a:gd name="T42" fmla="*/ 2147483646 w 14674"/>
              <a:gd name="T43" fmla="*/ 2147483646 h 14454"/>
              <a:gd name="T44" fmla="*/ 2147483646 w 14674"/>
              <a:gd name="T45" fmla="*/ 2147483646 h 14454"/>
              <a:gd name="T46" fmla="*/ 2147483646 w 14674"/>
              <a:gd name="T47" fmla="*/ 2147483646 h 14454"/>
              <a:gd name="T48" fmla="*/ 2147483646 w 14674"/>
              <a:gd name="T49" fmla="*/ 2147483646 h 14454"/>
              <a:gd name="T50" fmla="*/ 2147483646 w 14674"/>
              <a:gd name="T51" fmla="*/ 2147483646 h 14454"/>
              <a:gd name="T52" fmla="*/ 2147483646 w 14674"/>
              <a:gd name="T53" fmla="*/ 2147483646 h 14454"/>
              <a:gd name="T54" fmla="*/ 2147483646 w 14674"/>
              <a:gd name="T55" fmla="*/ 2147483646 h 14454"/>
              <a:gd name="T56" fmla="*/ 2147483646 w 14674"/>
              <a:gd name="T57" fmla="*/ 2147483646 h 14454"/>
              <a:gd name="T58" fmla="*/ 2147483646 w 14674"/>
              <a:gd name="T59" fmla="*/ 2147483646 h 14454"/>
              <a:gd name="T60" fmla="*/ 2147483646 w 14674"/>
              <a:gd name="T61" fmla="*/ 2147483646 h 14454"/>
              <a:gd name="T62" fmla="*/ 2147483646 w 14674"/>
              <a:gd name="T63" fmla="*/ 2147483646 h 14454"/>
              <a:gd name="T64" fmla="*/ 2147483646 w 14674"/>
              <a:gd name="T65" fmla="*/ 2147483646 h 14454"/>
              <a:gd name="T66" fmla="*/ 900401776 w 14674"/>
              <a:gd name="T67" fmla="*/ 2147483646 h 14454"/>
              <a:gd name="T68" fmla="*/ 2147483646 w 14674"/>
              <a:gd name="T69" fmla="*/ 2147483646 h 14454"/>
              <a:gd name="T70" fmla="*/ 2147483646 w 14674"/>
              <a:gd name="T71" fmla="*/ 2147483646 h 14454"/>
              <a:gd name="T72" fmla="*/ 2147483646 w 14674"/>
              <a:gd name="T73" fmla="*/ 2147483646 h 14454"/>
              <a:gd name="T74" fmla="*/ 2147483646 w 14674"/>
              <a:gd name="T75" fmla="*/ 2147483646 h 14454"/>
              <a:gd name="T76" fmla="*/ 2147483646 w 14674"/>
              <a:gd name="T77" fmla="*/ 2147483646 h 14454"/>
              <a:gd name="T78" fmla="*/ 2147483646 w 14674"/>
              <a:gd name="T79" fmla="*/ 2147483646 h 14454"/>
              <a:gd name="T80" fmla="*/ 2147483646 w 14674"/>
              <a:gd name="T81" fmla="*/ 2147483646 h 14454"/>
              <a:gd name="T82" fmla="*/ 2147483646 w 14674"/>
              <a:gd name="T83" fmla="*/ 2147483646 h 14454"/>
              <a:gd name="T84" fmla="*/ 2147483646 w 14674"/>
              <a:gd name="T85" fmla="*/ 2147483646 h 14454"/>
              <a:gd name="T86" fmla="*/ 2147483646 w 14674"/>
              <a:gd name="T87" fmla="*/ 2147483646 h 14454"/>
              <a:gd name="T88" fmla="*/ 2147483646 w 14674"/>
              <a:gd name="T89" fmla="*/ 2147483646 h 14454"/>
              <a:gd name="T90" fmla="*/ 2147483646 w 14674"/>
              <a:gd name="T91" fmla="*/ 1870602076 h 14454"/>
              <a:gd name="T92" fmla="*/ 1137297763 w 14674"/>
              <a:gd name="T93" fmla="*/ 2147483646 h 14454"/>
              <a:gd name="T94" fmla="*/ 900401776 w 14674"/>
              <a:gd name="T95" fmla="*/ 2147483646 h 14454"/>
              <a:gd name="T96" fmla="*/ 2147483646 w 14674"/>
              <a:gd name="T97" fmla="*/ 2147483646 h 14454"/>
              <a:gd name="T98" fmla="*/ 1113410222 w 14674"/>
              <a:gd name="T99" fmla="*/ 2147483646 h 14454"/>
              <a:gd name="T100" fmla="*/ 2147483646 w 14674"/>
              <a:gd name="T101" fmla="*/ 2147483646 h 14454"/>
              <a:gd name="T102" fmla="*/ 2147483646 w 14674"/>
              <a:gd name="T103" fmla="*/ 1646458668 h 14454"/>
              <a:gd name="T104" fmla="*/ 637890 w 14674"/>
              <a:gd name="T105" fmla="*/ 2147483646 h 14454"/>
              <a:gd name="T106" fmla="*/ 1587179721 w 14674"/>
              <a:gd name="T107" fmla="*/ 2147483646 h 14454"/>
              <a:gd name="T108" fmla="*/ 2147483646 w 14674"/>
              <a:gd name="T109" fmla="*/ 2147483646 h 14454"/>
              <a:gd name="T110" fmla="*/ 2147483646 w 14674"/>
              <a:gd name="T111" fmla="*/ 2147483646 h 14454"/>
              <a:gd name="T112" fmla="*/ 2147483646 w 14674"/>
              <a:gd name="T113" fmla="*/ 2147483646 h 14454"/>
              <a:gd name="T114" fmla="*/ 2147483646 w 14674"/>
              <a:gd name="T115" fmla="*/ 2049859 h 14454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4674"/>
              <a:gd name="T175" fmla="*/ 0 h 14454"/>
              <a:gd name="T176" fmla="*/ 14674 w 14674"/>
              <a:gd name="T177" fmla="*/ 14454 h 14454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lnTo>
                  <a:pt x="5283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3" name="Shape 213"/>
          <p:cNvSpPr>
            <a:spLocks/>
          </p:cNvSpPr>
          <p:nvPr/>
        </p:nvSpPr>
        <p:spPr bwMode="auto">
          <a:xfrm>
            <a:off x="8829675" y="6111875"/>
            <a:ext cx="390525" cy="385763"/>
          </a:xfrm>
          <a:custGeom>
            <a:avLst/>
            <a:gdLst>
              <a:gd name="T0" fmla="*/ 2147483646 w 13793"/>
              <a:gd name="T1" fmla="*/ 2147483646 h 10199"/>
              <a:gd name="T2" fmla="*/ 2147483646 w 13793"/>
              <a:gd name="T3" fmla="*/ 2147483646 h 10199"/>
              <a:gd name="T4" fmla="*/ 2147483646 w 13793"/>
              <a:gd name="T5" fmla="*/ 2147483646 h 10199"/>
              <a:gd name="T6" fmla="*/ 2147483646 w 13793"/>
              <a:gd name="T7" fmla="*/ 2147483646 h 10199"/>
              <a:gd name="T8" fmla="*/ 2147483646 w 13793"/>
              <a:gd name="T9" fmla="*/ 2147483646 h 10199"/>
              <a:gd name="T10" fmla="*/ 2147483646 w 13793"/>
              <a:gd name="T11" fmla="*/ 2147483646 h 10199"/>
              <a:gd name="T12" fmla="*/ 2147483646 w 13793"/>
              <a:gd name="T13" fmla="*/ 2147483646 h 10199"/>
              <a:gd name="T14" fmla="*/ 2147483646 w 13793"/>
              <a:gd name="T15" fmla="*/ 2147483646 h 10199"/>
              <a:gd name="T16" fmla="*/ 2147483646 w 13793"/>
              <a:gd name="T17" fmla="*/ 2147483646 h 10199"/>
              <a:gd name="T18" fmla="*/ 2147483646 w 13793"/>
              <a:gd name="T19" fmla="*/ 2147483646 h 10199"/>
              <a:gd name="T20" fmla="*/ 2147483646 w 13793"/>
              <a:gd name="T21" fmla="*/ 2147483646 h 10199"/>
              <a:gd name="T22" fmla="*/ 2147483646 w 13793"/>
              <a:gd name="T23" fmla="*/ 2147483646 h 10199"/>
              <a:gd name="T24" fmla="*/ 2147483646 w 13793"/>
              <a:gd name="T25" fmla="*/ 2147483646 h 10199"/>
              <a:gd name="T26" fmla="*/ 2147483646 w 13793"/>
              <a:gd name="T27" fmla="*/ 2147483646 h 10199"/>
              <a:gd name="T28" fmla="*/ 2147483646 w 13793"/>
              <a:gd name="T29" fmla="*/ 2147483646 h 10199"/>
              <a:gd name="T30" fmla="*/ 2147483646 w 13793"/>
              <a:gd name="T31" fmla="*/ 2147483646 h 10199"/>
              <a:gd name="T32" fmla="*/ 2147483646 w 13793"/>
              <a:gd name="T33" fmla="*/ 2147483646 h 10199"/>
              <a:gd name="T34" fmla="*/ 2147483646 w 13793"/>
              <a:gd name="T35" fmla="*/ 2147483646 h 10199"/>
              <a:gd name="T36" fmla="*/ 2147483646 w 13793"/>
              <a:gd name="T37" fmla="*/ 1203437852 h 10199"/>
              <a:gd name="T38" fmla="*/ 2147483646 w 13793"/>
              <a:gd name="T39" fmla="*/ 2147483646 h 10199"/>
              <a:gd name="T40" fmla="*/ 2147483646 w 13793"/>
              <a:gd name="T41" fmla="*/ 2147483646 h 10199"/>
              <a:gd name="T42" fmla="*/ 2147483646 w 13793"/>
              <a:gd name="T43" fmla="*/ 2147483646 h 10199"/>
              <a:gd name="T44" fmla="*/ 2147483646 w 13793"/>
              <a:gd name="T45" fmla="*/ 2147483646 h 10199"/>
              <a:gd name="T46" fmla="*/ 2147483646 w 13793"/>
              <a:gd name="T47" fmla="*/ 2147483646 h 10199"/>
              <a:gd name="T48" fmla="*/ 2147483646 w 13793"/>
              <a:gd name="T49" fmla="*/ 2147483646 h 10199"/>
              <a:gd name="T50" fmla="*/ 2147483646 w 13793"/>
              <a:gd name="T51" fmla="*/ 2147483646 h 10199"/>
              <a:gd name="T52" fmla="*/ 2147483646 w 13793"/>
              <a:gd name="T53" fmla="*/ 2147483646 h 10199"/>
              <a:gd name="T54" fmla="*/ 2147483646 w 13793"/>
              <a:gd name="T55" fmla="*/ 2147483646 h 10199"/>
              <a:gd name="T56" fmla="*/ 2147483646 w 13793"/>
              <a:gd name="T57" fmla="*/ 2147483646 h 10199"/>
              <a:gd name="T58" fmla="*/ 2147483646 w 13793"/>
              <a:gd name="T59" fmla="*/ 2147483646 h 10199"/>
              <a:gd name="T60" fmla="*/ 47550163 w 13793"/>
              <a:gd name="T61" fmla="*/ 2147483646 h 10199"/>
              <a:gd name="T62" fmla="*/ 330310790 w 13793"/>
              <a:gd name="T63" fmla="*/ 2147483646 h 10199"/>
              <a:gd name="T64" fmla="*/ 1131677349 w 13793"/>
              <a:gd name="T65" fmla="*/ 2147483646 h 10199"/>
              <a:gd name="T66" fmla="*/ 1084762082 w 13793"/>
              <a:gd name="T67" fmla="*/ 2147483646 h 10199"/>
              <a:gd name="T68" fmla="*/ 731323141 w 13793"/>
              <a:gd name="T69" fmla="*/ 2147483646 h 10199"/>
              <a:gd name="T70" fmla="*/ 1744748738 w 13793"/>
              <a:gd name="T71" fmla="*/ 2147483646 h 10199"/>
              <a:gd name="T72" fmla="*/ 2051273235 w 13793"/>
              <a:gd name="T73" fmla="*/ 2147483646 h 10199"/>
              <a:gd name="T74" fmla="*/ 2051273235 w 13793"/>
              <a:gd name="T75" fmla="*/ 2147483646 h 10199"/>
              <a:gd name="T76" fmla="*/ 2147483646 w 13793"/>
              <a:gd name="T77" fmla="*/ 2147483646 h 10199"/>
              <a:gd name="T78" fmla="*/ 2147483646 w 13793"/>
              <a:gd name="T79" fmla="*/ 2147483646 h 10199"/>
              <a:gd name="T80" fmla="*/ 2147483646 w 13793"/>
              <a:gd name="T81" fmla="*/ 2147483646 h 10199"/>
              <a:gd name="T82" fmla="*/ 2147483646 w 13793"/>
              <a:gd name="T83" fmla="*/ 2147483646 h 10199"/>
              <a:gd name="T84" fmla="*/ 2147483646 w 13793"/>
              <a:gd name="T85" fmla="*/ 2147483646 h 10199"/>
              <a:gd name="T86" fmla="*/ 2147483646 w 13793"/>
              <a:gd name="T87" fmla="*/ 2147483646 h 10199"/>
              <a:gd name="T88" fmla="*/ 2147483646 w 13793"/>
              <a:gd name="T89" fmla="*/ 2147483646 h 10199"/>
              <a:gd name="T90" fmla="*/ 2147483646 w 13793"/>
              <a:gd name="T91" fmla="*/ 2147483646 h 10199"/>
              <a:gd name="T92" fmla="*/ 2147483646 w 13793"/>
              <a:gd name="T93" fmla="*/ 2147483646 h 10199"/>
              <a:gd name="T94" fmla="*/ 2147483646 w 13793"/>
              <a:gd name="T95" fmla="*/ 2147483646 h 10199"/>
              <a:gd name="T96" fmla="*/ 2147483646 w 13793"/>
              <a:gd name="T97" fmla="*/ 2028257848 h 10199"/>
              <a:gd name="T98" fmla="*/ 2147483646 w 13793"/>
              <a:gd name="T99" fmla="*/ 2147483646 h 10199"/>
              <a:gd name="T100" fmla="*/ 2147483646 w 13793"/>
              <a:gd name="T101" fmla="*/ 1428595411 h 10199"/>
              <a:gd name="T102" fmla="*/ 2147483646 w 13793"/>
              <a:gd name="T103" fmla="*/ 2147483646 h 10199"/>
              <a:gd name="T104" fmla="*/ 2147483646 w 13793"/>
              <a:gd name="T105" fmla="*/ 2147483646 h 10199"/>
              <a:gd name="T106" fmla="*/ 2027486120 w 13793"/>
              <a:gd name="T107" fmla="*/ 2147483646 h 10199"/>
              <a:gd name="T108" fmla="*/ 1815427081 w 13793"/>
              <a:gd name="T109" fmla="*/ 2147483646 h 10199"/>
              <a:gd name="T110" fmla="*/ 1555795426 w 13793"/>
              <a:gd name="T111" fmla="*/ 2147483646 h 10199"/>
              <a:gd name="T112" fmla="*/ 1508903405 w 13793"/>
              <a:gd name="T113" fmla="*/ 2147483646 h 10199"/>
              <a:gd name="T114" fmla="*/ 1226142778 w 13793"/>
              <a:gd name="T115" fmla="*/ 2147483646 h 10199"/>
              <a:gd name="T116" fmla="*/ 1791640759 w 13793"/>
              <a:gd name="T117" fmla="*/ 2147483646 h 10199"/>
              <a:gd name="T118" fmla="*/ 2147483646 w 13793"/>
              <a:gd name="T119" fmla="*/ 2147483646 h 10199"/>
              <a:gd name="T120" fmla="*/ 2147483646 w 13793"/>
              <a:gd name="T121" fmla="*/ 2147483646 h 1019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793"/>
              <a:gd name="T184" fmla="*/ 0 h 10199"/>
              <a:gd name="T185" fmla="*/ 13793 w 13793"/>
              <a:gd name="T186" fmla="*/ 10199 h 1019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lnTo>
                  <a:pt x="5649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lnTo>
                  <a:pt x="12215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lnTo>
                  <a:pt x="4072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4" name="Shape 214"/>
          <p:cNvSpPr>
            <a:spLocks/>
          </p:cNvSpPr>
          <p:nvPr/>
        </p:nvSpPr>
        <p:spPr bwMode="auto">
          <a:xfrm>
            <a:off x="4489450" y="5608638"/>
            <a:ext cx="179388" cy="498475"/>
          </a:xfrm>
          <a:custGeom>
            <a:avLst/>
            <a:gdLst>
              <a:gd name="T0" fmla="*/ 1006953711 w 6347"/>
              <a:gd name="T1" fmla="*/ 1882462316 h 13169"/>
              <a:gd name="T2" fmla="*/ 1287726710 w 6347"/>
              <a:gd name="T3" fmla="*/ 2147483646 h 13169"/>
              <a:gd name="T4" fmla="*/ 890160422 w 6347"/>
              <a:gd name="T5" fmla="*/ 2147483646 h 13169"/>
              <a:gd name="T6" fmla="*/ 1030546922 w 6347"/>
              <a:gd name="T7" fmla="*/ 2147483646 h 13169"/>
              <a:gd name="T8" fmla="*/ 609410571 w 6347"/>
              <a:gd name="T9" fmla="*/ 2147483646 h 13169"/>
              <a:gd name="T10" fmla="*/ 2147483646 w 6347"/>
              <a:gd name="T11" fmla="*/ 2147483646 h 13169"/>
              <a:gd name="T12" fmla="*/ 2147483646 w 6347"/>
              <a:gd name="T13" fmla="*/ 2147483646 h 13169"/>
              <a:gd name="T14" fmla="*/ 2147483646 w 6347"/>
              <a:gd name="T15" fmla="*/ 2147483646 h 13169"/>
              <a:gd name="T16" fmla="*/ 1943691817 w 6347"/>
              <a:gd name="T17" fmla="*/ 2147483646 h 13169"/>
              <a:gd name="T18" fmla="*/ 1615709278 w 6347"/>
              <a:gd name="T19" fmla="*/ 2147483646 h 13169"/>
              <a:gd name="T20" fmla="*/ 2147483646 w 6347"/>
              <a:gd name="T21" fmla="*/ 2147483646 h 13169"/>
              <a:gd name="T22" fmla="*/ 2147483646 w 6347"/>
              <a:gd name="T23" fmla="*/ 2147483646 h 13169"/>
              <a:gd name="T24" fmla="*/ 1826289027 w 6347"/>
              <a:gd name="T25" fmla="*/ 2147483646 h 13169"/>
              <a:gd name="T26" fmla="*/ 1100740172 w 6347"/>
              <a:gd name="T27" fmla="*/ 2147483646 h 13169"/>
              <a:gd name="T28" fmla="*/ 1381513170 w 6347"/>
              <a:gd name="T29" fmla="*/ 2147483646 h 13169"/>
              <a:gd name="T30" fmla="*/ 2147483646 w 6347"/>
              <a:gd name="T31" fmla="*/ 2147483646 h 13169"/>
              <a:gd name="T32" fmla="*/ 843583531 w 6347"/>
              <a:gd name="T33" fmla="*/ 2147483646 h 13169"/>
              <a:gd name="T34" fmla="*/ 421791356 w 6347"/>
              <a:gd name="T35" fmla="*/ 2147483646 h 13169"/>
              <a:gd name="T36" fmla="*/ 2013885067 w 6347"/>
              <a:gd name="T37" fmla="*/ 2147483646 h 13169"/>
              <a:gd name="T38" fmla="*/ 1428745095 w 6347"/>
              <a:gd name="T39" fmla="*/ 2147483646 h 13169"/>
              <a:gd name="T40" fmla="*/ 1241126671 w 6347"/>
              <a:gd name="T41" fmla="*/ 2147483646 h 13169"/>
              <a:gd name="T42" fmla="*/ 585794213 w 6347"/>
              <a:gd name="T43" fmla="*/ 2147483646 h 13169"/>
              <a:gd name="T44" fmla="*/ 1826289027 w 6347"/>
              <a:gd name="T45" fmla="*/ 2147483646 h 13169"/>
              <a:gd name="T46" fmla="*/ 1779712135 w 6347"/>
              <a:gd name="T47" fmla="*/ 2147483646 h 13169"/>
              <a:gd name="T48" fmla="*/ 1287726710 w 6347"/>
              <a:gd name="T49" fmla="*/ 2147483646 h 13169"/>
              <a:gd name="T50" fmla="*/ 1006953711 w 6347"/>
              <a:gd name="T51" fmla="*/ 2147483646 h 13169"/>
              <a:gd name="T52" fmla="*/ 1147340211 w 6347"/>
              <a:gd name="T53" fmla="*/ 2147483646 h 13169"/>
              <a:gd name="T54" fmla="*/ 983970030 w 6347"/>
              <a:gd name="T55" fmla="*/ 2147483646 h 13169"/>
              <a:gd name="T56" fmla="*/ 1498938345 w 6347"/>
              <a:gd name="T57" fmla="*/ 2147483646 h 13169"/>
              <a:gd name="T58" fmla="*/ 1615709278 w 6347"/>
              <a:gd name="T59" fmla="*/ 2147483646 h 13169"/>
              <a:gd name="T60" fmla="*/ 1756095777 w 6347"/>
              <a:gd name="T61" fmla="*/ 2147483646 h 13169"/>
              <a:gd name="T62" fmla="*/ 1147340211 w 6347"/>
              <a:gd name="T63" fmla="*/ 2147483646 h 13169"/>
              <a:gd name="T64" fmla="*/ 726180713 w 6347"/>
              <a:gd name="T65" fmla="*/ 2147483646 h 13169"/>
              <a:gd name="T66" fmla="*/ 211211606 w 6347"/>
              <a:gd name="T67" fmla="*/ 225829918 h 13169"/>
              <a:gd name="T68" fmla="*/ 187596068 w 6347"/>
              <a:gd name="T69" fmla="*/ 1732614463 h 13169"/>
              <a:gd name="T70" fmla="*/ 749797071 w 6347"/>
              <a:gd name="T71" fmla="*/ 2147483646 h 13169"/>
              <a:gd name="T72" fmla="*/ 1100740172 w 6347"/>
              <a:gd name="T73" fmla="*/ 2147483646 h 13169"/>
              <a:gd name="T74" fmla="*/ 726180713 w 6347"/>
              <a:gd name="T75" fmla="*/ 2147483646 h 13169"/>
              <a:gd name="T76" fmla="*/ 70825107 w 6347"/>
              <a:gd name="T77" fmla="*/ 2147483646 h 13169"/>
              <a:gd name="T78" fmla="*/ 24248215 w 6347"/>
              <a:gd name="T79" fmla="*/ 2147483646 h 13169"/>
              <a:gd name="T80" fmla="*/ 234827965 w 6347"/>
              <a:gd name="T81" fmla="*/ 2147483646 h 13169"/>
              <a:gd name="T82" fmla="*/ 375214464 w 6347"/>
              <a:gd name="T83" fmla="*/ 2147483646 h 13169"/>
              <a:gd name="T84" fmla="*/ 562177855 w 6347"/>
              <a:gd name="T85" fmla="*/ 2147483646 h 13169"/>
              <a:gd name="T86" fmla="*/ 1030546922 w 6347"/>
              <a:gd name="T87" fmla="*/ 2147483646 h 13169"/>
              <a:gd name="T88" fmla="*/ 1756095777 w 6347"/>
              <a:gd name="T89" fmla="*/ 2147483646 h 13169"/>
              <a:gd name="T90" fmla="*/ 2147483646 w 6347"/>
              <a:gd name="T91" fmla="*/ 2147483646 h 13169"/>
              <a:gd name="T92" fmla="*/ 2147483646 w 6347"/>
              <a:gd name="T93" fmla="*/ 2147483646 h 13169"/>
              <a:gd name="T94" fmla="*/ 2147483646 w 6347"/>
              <a:gd name="T95" fmla="*/ 2147483646 h 13169"/>
              <a:gd name="T96" fmla="*/ 1615709278 w 6347"/>
              <a:gd name="T97" fmla="*/ 2147483646 h 13169"/>
              <a:gd name="T98" fmla="*/ 1569131595 w 6347"/>
              <a:gd name="T99" fmla="*/ 2147483646 h 13169"/>
              <a:gd name="T100" fmla="*/ 2147483646 w 6347"/>
              <a:gd name="T101" fmla="*/ 2147483646 h 13169"/>
              <a:gd name="T102" fmla="*/ 2147483646 w 6347"/>
              <a:gd name="T103" fmla="*/ 2147483646 h 13169"/>
              <a:gd name="T104" fmla="*/ 2147483646 w 6347"/>
              <a:gd name="T105" fmla="*/ 2147483646 h 13169"/>
              <a:gd name="T106" fmla="*/ 2147483646 w 6347"/>
              <a:gd name="T107" fmla="*/ 2147483646 h 13169"/>
              <a:gd name="T108" fmla="*/ 2147483646 w 6347"/>
              <a:gd name="T109" fmla="*/ 2147483646 h 13169"/>
              <a:gd name="T110" fmla="*/ 1896482277 w 6347"/>
              <a:gd name="T111" fmla="*/ 2147483646 h 13169"/>
              <a:gd name="T112" fmla="*/ 1592092920 w 6347"/>
              <a:gd name="T113" fmla="*/ 2147483646 h 13169"/>
              <a:gd name="T114" fmla="*/ 1358551846 w 6347"/>
              <a:gd name="T115" fmla="*/ 2147483646 h 13169"/>
              <a:gd name="T116" fmla="*/ 562177855 w 6347"/>
              <a:gd name="T117" fmla="*/ 0 h 13169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6347"/>
              <a:gd name="T178" fmla="*/ 0 h 13169"/>
              <a:gd name="T179" fmla="*/ 6347 w 6347"/>
              <a:gd name="T180" fmla="*/ 13169 h 13169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lnTo>
                  <a:pt x="1285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lnTo>
                  <a:pt x="1065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lnTo>
                  <a:pt x="62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5" name="Shape 215"/>
          <p:cNvSpPr>
            <a:spLocks/>
          </p:cNvSpPr>
          <p:nvPr/>
        </p:nvSpPr>
        <p:spPr bwMode="auto">
          <a:xfrm rot="1920548">
            <a:off x="7237413" y="6210300"/>
            <a:ext cx="500062" cy="568325"/>
          </a:xfrm>
          <a:custGeom>
            <a:avLst/>
            <a:gdLst>
              <a:gd name="T0" fmla="*/ 2147483646 w 17681"/>
              <a:gd name="T1" fmla="*/ 2147483646 h 15004"/>
              <a:gd name="T2" fmla="*/ 2147483646 w 17681"/>
              <a:gd name="T3" fmla="*/ 2147483646 h 15004"/>
              <a:gd name="T4" fmla="*/ 2147483646 w 17681"/>
              <a:gd name="T5" fmla="*/ 2147483646 h 15004"/>
              <a:gd name="T6" fmla="*/ 2147483646 w 17681"/>
              <a:gd name="T7" fmla="*/ 2147483646 h 15004"/>
              <a:gd name="T8" fmla="*/ 2147483646 w 17681"/>
              <a:gd name="T9" fmla="*/ 2147483646 h 15004"/>
              <a:gd name="T10" fmla="*/ 2147483646 w 17681"/>
              <a:gd name="T11" fmla="*/ 2147483646 h 15004"/>
              <a:gd name="T12" fmla="*/ 2147483646 w 17681"/>
              <a:gd name="T13" fmla="*/ 2147483646 h 15004"/>
              <a:gd name="T14" fmla="*/ 2147483646 w 17681"/>
              <a:gd name="T15" fmla="*/ 2147483646 h 15004"/>
              <a:gd name="T16" fmla="*/ 2089057354 w 17681"/>
              <a:gd name="T17" fmla="*/ 2147483646 h 15004"/>
              <a:gd name="T18" fmla="*/ 2147483646 w 17681"/>
              <a:gd name="T19" fmla="*/ 2147483646 h 15004"/>
              <a:gd name="T20" fmla="*/ 1384598483 w 17681"/>
              <a:gd name="T21" fmla="*/ 2147483646 h 15004"/>
              <a:gd name="T22" fmla="*/ 2147483646 w 17681"/>
              <a:gd name="T23" fmla="*/ 2147483646 h 15004"/>
              <a:gd name="T24" fmla="*/ 2147483646 w 17681"/>
              <a:gd name="T25" fmla="*/ 2147483646 h 15004"/>
              <a:gd name="T26" fmla="*/ 2147483646 w 17681"/>
              <a:gd name="T27" fmla="*/ 2147483646 h 15004"/>
              <a:gd name="T28" fmla="*/ 2147483646 w 17681"/>
              <a:gd name="T29" fmla="*/ 2147483646 h 15004"/>
              <a:gd name="T30" fmla="*/ 962316869 w 17681"/>
              <a:gd name="T31" fmla="*/ 2147483646 h 15004"/>
              <a:gd name="T32" fmla="*/ 1619425828 w 17681"/>
              <a:gd name="T33" fmla="*/ 2147483646 h 15004"/>
              <a:gd name="T34" fmla="*/ 2147483646 w 17681"/>
              <a:gd name="T35" fmla="*/ 2147483646 h 15004"/>
              <a:gd name="T36" fmla="*/ 2147483646 w 17681"/>
              <a:gd name="T37" fmla="*/ 2147483646 h 15004"/>
              <a:gd name="T38" fmla="*/ 2147483646 w 17681"/>
              <a:gd name="T39" fmla="*/ 2147483646 h 15004"/>
              <a:gd name="T40" fmla="*/ 2147483646 w 17681"/>
              <a:gd name="T41" fmla="*/ 2147483646 h 15004"/>
              <a:gd name="T42" fmla="*/ 2147483646 w 17681"/>
              <a:gd name="T43" fmla="*/ 2147483646 h 15004"/>
              <a:gd name="T44" fmla="*/ 2147483646 w 17681"/>
              <a:gd name="T45" fmla="*/ 2147483646 h 15004"/>
              <a:gd name="T46" fmla="*/ 2147483646 w 17681"/>
              <a:gd name="T47" fmla="*/ 2147483646 h 15004"/>
              <a:gd name="T48" fmla="*/ 2147483646 w 17681"/>
              <a:gd name="T49" fmla="*/ 2147483646 h 15004"/>
              <a:gd name="T50" fmla="*/ 375587628 w 17681"/>
              <a:gd name="T51" fmla="*/ 2147483646 h 15004"/>
              <a:gd name="T52" fmla="*/ 2147483646 w 17681"/>
              <a:gd name="T53" fmla="*/ 2147483646 h 15004"/>
              <a:gd name="T54" fmla="*/ 2147483646 w 17681"/>
              <a:gd name="T55" fmla="*/ 2147483646 h 15004"/>
              <a:gd name="T56" fmla="*/ 2147483646 w 17681"/>
              <a:gd name="T57" fmla="*/ 2147483646 h 15004"/>
              <a:gd name="T58" fmla="*/ 2147483646 w 17681"/>
              <a:gd name="T59" fmla="*/ 2147483646 h 15004"/>
              <a:gd name="T60" fmla="*/ 2147483646 w 17681"/>
              <a:gd name="T61" fmla="*/ 2114121008 h 15004"/>
              <a:gd name="T62" fmla="*/ 821555794 w 17681"/>
              <a:gd name="T63" fmla="*/ 2147483646 h 15004"/>
              <a:gd name="T64" fmla="*/ 680795510 w 17681"/>
              <a:gd name="T65" fmla="*/ 2147483646 h 15004"/>
              <a:gd name="T66" fmla="*/ 2147483646 w 17681"/>
              <a:gd name="T67" fmla="*/ 2147483646 h 15004"/>
              <a:gd name="T68" fmla="*/ 2147483646 w 17681"/>
              <a:gd name="T69" fmla="*/ 2147483646 h 15004"/>
              <a:gd name="T70" fmla="*/ 2147483646 w 17681"/>
              <a:gd name="T71" fmla="*/ 2147483646 h 15004"/>
              <a:gd name="T72" fmla="*/ 2147483646 w 17681"/>
              <a:gd name="T73" fmla="*/ 2147483646 h 15004"/>
              <a:gd name="T74" fmla="*/ 2147483646 w 17681"/>
              <a:gd name="T75" fmla="*/ 2147483646 h 15004"/>
              <a:gd name="T76" fmla="*/ 2147483646 w 17681"/>
              <a:gd name="T77" fmla="*/ 2147483646 h 15004"/>
              <a:gd name="T78" fmla="*/ 2147483646 w 17681"/>
              <a:gd name="T79" fmla="*/ 2147483646 h 15004"/>
              <a:gd name="T80" fmla="*/ 2147483646 w 17681"/>
              <a:gd name="T81" fmla="*/ 2147483646 h 15004"/>
              <a:gd name="T82" fmla="*/ 2147483646 w 17681"/>
              <a:gd name="T83" fmla="*/ 2147483646 h 15004"/>
              <a:gd name="T84" fmla="*/ 2147483646 w 17681"/>
              <a:gd name="T85" fmla="*/ 2147483646 h 15004"/>
              <a:gd name="T86" fmla="*/ 2147483646 w 17681"/>
              <a:gd name="T87" fmla="*/ 2147483646 h 15004"/>
              <a:gd name="T88" fmla="*/ 2147483646 w 17681"/>
              <a:gd name="T89" fmla="*/ 2147483646 h 15004"/>
              <a:gd name="T90" fmla="*/ 2147483646 w 17681"/>
              <a:gd name="T91" fmla="*/ 2147483646 h 15004"/>
              <a:gd name="T92" fmla="*/ 2147483646 w 17681"/>
              <a:gd name="T93" fmla="*/ 2147483646 h 15004"/>
              <a:gd name="T94" fmla="*/ 2147483646 w 17681"/>
              <a:gd name="T95" fmla="*/ 2147483646 h 15004"/>
              <a:gd name="T96" fmla="*/ 2147483646 w 17681"/>
              <a:gd name="T97" fmla="*/ 2147483646 h 15004"/>
              <a:gd name="T98" fmla="*/ 2147483646 w 17681"/>
              <a:gd name="T99" fmla="*/ 2147483646 h 15004"/>
              <a:gd name="T100" fmla="*/ 2147483646 w 17681"/>
              <a:gd name="T101" fmla="*/ 2147483646 h 15004"/>
              <a:gd name="T102" fmla="*/ 2147483646 w 17681"/>
              <a:gd name="T103" fmla="*/ 2147483646 h 15004"/>
              <a:gd name="T104" fmla="*/ 2147483646 w 17681"/>
              <a:gd name="T105" fmla="*/ 2147483646 h 15004"/>
              <a:gd name="T106" fmla="*/ 2147483646 w 17681"/>
              <a:gd name="T107" fmla="*/ 2147483646 h 15004"/>
              <a:gd name="T108" fmla="*/ 2147483646 w 17681"/>
              <a:gd name="T109" fmla="*/ 2147483646 h 15004"/>
              <a:gd name="T110" fmla="*/ 2147483646 w 17681"/>
              <a:gd name="T111" fmla="*/ 2147483646 h 15004"/>
              <a:gd name="T112" fmla="*/ 2147483646 w 17681"/>
              <a:gd name="T113" fmla="*/ 2147483646 h 15004"/>
              <a:gd name="T114" fmla="*/ 2147483646 w 17681"/>
              <a:gd name="T115" fmla="*/ 2147483646 h 15004"/>
              <a:gd name="T116" fmla="*/ 2147483646 w 17681"/>
              <a:gd name="T117" fmla="*/ 2147483646 h 15004"/>
              <a:gd name="T118" fmla="*/ 2147483646 w 17681"/>
              <a:gd name="T119" fmla="*/ 2147483646 h 15004"/>
              <a:gd name="T120" fmla="*/ 2147483646 w 17681"/>
              <a:gd name="T121" fmla="*/ 2147483646 h 15004"/>
              <a:gd name="T122" fmla="*/ 2147483646 w 17681"/>
              <a:gd name="T123" fmla="*/ 2147483646 h 15004"/>
              <a:gd name="T124" fmla="*/ 2147483646 w 17681"/>
              <a:gd name="T125" fmla="*/ 2147483646 h 1500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681"/>
              <a:gd name="T190" fmla="*/ 0 h 15004"/>
              <a:gd name="T191" fmla="*/ 17681 w 17681"/>
              <a:gd name="T192" fmla="*/ 15004 h 1500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lnTo>
                  <a:pt x="480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lnTo>
                  <a:pt x="4329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lnTo>
                  <a:pt x="176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lnTo>
                  <a:pt x="14233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lnTo>
                  <a:pt x="7410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lnTo>
                  <a:pt x="1651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lnTo>
                  <a:pt x="14233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lnTo>
                  <a:pt x="7630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lnTo>
                  <a:pt x="13903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lnTo>
                  <a:pt x="759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lnTo>
                  <a:pt x="12912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lnTo>
                  <a:pt x="13572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lnTo>
                  <a:pt x="12215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lnTo>
                  <a:pt x="1404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lnTo>
                  <a:pt x="1364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6" name="Shape 216"/>
          <p:cNvSpPr>
            <a:spLocks/>
          </p:cNvSpPr>
          <p:nvPr/>
        </p:nvSpPr>
        <p:spPr bwMode="auto">
          <a:xfrm>
            <a:off x="8262938" y="6022975"/>
            <a:ext cx="479425" cy="452438"/>
          </a:xfrm>
          <a:custGeom>
            <a:avLst/>
            <a:gdLst>
              <a:gd name="T0" fmla="*/ 2147483646 w 16911"/>
              <a:gd name="T1" fmla="*/ 2147483646 h 11959"/>
              <a:gd name="T2" fmla="*/ 2147483646 w 16911"/>
              <a:gd name="T3" fmla="*/ 2147483646 h 11959"/>
              <a:gd name="T4" fmla="*/ 2147483646 w 16911"/>
              <a:gd name="T5" fmla="*/ 2147483646 h 11959"/>
              <a:gd name="T6" fmla="*/ 2147483646 w 16911"/>
              <a:gd name="T7" fmla="*/ 2147483646 h 11959"/>
              <a:gd name="T8" fmla="*/ 2147483646 w 16911"/>
              <a:gd name="T9" fmla="*/ 2147483646 h 11959"/>
              <a:gd name="T10" fmla="*/ 2147483646 w 16911"/>
              <a:gd name="T11" fmla="*/ 2147483646 h 11959"/>
              <a:gd name="T12" fmla="*/ 2147483646 w 16911"/>
              <a:gd name="T13" fmla="*/ 2147483646 h 11959"/>
              <a:gd name="T14" fmla="*/ 2147483646 w 16911"/>
              <a:gd name="T15" fmla="*/ 2147483646 h 11959"/>
              <a:gd name="T16" fmla="*/ 2147483646 w 16911"/>
              <a:gd name="T17" fmla="*/ 1954355558 h 11959"/>
              <a:gd name="T18" fmla="*/ 2147483646 w 16911"/>
              <a:gd name="T19" fmla="*/ 2147483646 h 11959"/>
              <a:gd name="T20" fmla="*/ 2147483646 w 16911"/>
              <a:gd name="T21" fmla="*/ 2147483646 h 11959"/>
              <a:gd name="T22" fmla="*/ 2147483646 w 16911"/>
              <a:gd name="T23" fmla="*/ 2147483646 h 11959"/>
              <a:gd name="T24" fmla="*/ 2147483646 w 16911"/>
              <a:gd name="T25" fmla="*/ 2147483646 h 11959"/>
              <a:gd name="T26" fmla="*/ 2147483646 w 16911"/>
              <a:gd name="T27" fmla="*/ 2147483646 h 11959"/>
              <a:gd name="T28" fmla="*/ 2147483646 w 16911"/>
              <a:gd name="T29" fmla="*/ 2147483646 h 11959"/>
              <a:gd name="T30" fmla="*/ 2147483646 w 16911"/>
              <a:gd name="T31" fmla="*/ 2147483646 h 11959"/>
              <a:gd name="T32" fmla="*/ 2147483646 w 16911"/>
              <a:gd name="T33" fmla="*/ 2147483646 h 11959"/>
              <a:gd name="T34" fmla="*/ 2147483646 w 16911"/>
              <a:gd name="T35" fmla="*/ 2147483646 h 11959"/>
              <a:gd name="T36" fmla="*/ 2147483646 w 16911"/>
              <a:gd name="T37" fmla="*/ 2147483646 h 11959"/>
              <a:gd name="T38" fmla="*/ 2147483646 w 16911"/>
              <a:gd name="T39" fmla="*/ 2147483646 h 11959"/>
              <a:gd name="T40" fmla="*/ 2147483646 w 16911"/>
              <a:gd name="T41" fmla="*/ 2147483646 h 11959"/>
              <a:gd name="T42" fmla="*/ 2147483646 w 16911"/>
              <a:gd name="T43" fmla="*/ 2147483646 h 11959"/>
              <a:gd name="T44" fmla="*/ 2147483646 w 16911"/>
              <a:gd name="T45" fmla="*/ 2147483646 h 11959"/>
              <a:gd name="T46" fmla="*/ 2147483646 w 16911"/>
              <a:gd name="T47" fmla="*/ 2147483646 h 11959"/>
              <a:gd name="T48" fmla="*/ 2147483646 w 16911"/>
              <a:gd name="T49" fmla="*/ 2147483646 h 11959"/>
              <a:gd name="T50" fmla="*/ 2147483646 w 16911"/>
              <a:gd name="T51" fmla="*/ 2147483646 h 11959"/>
              <a:gd name="T52" fmla="*/ 2147483646 w 16911"/>
              <a:gd name="T53" fmla="*/ 2147483646 h 11959"/>
              <a:gd name="T54" fmla="*/ 2147483646 w 16911"/>
              <a:gd name="T55" fmla="*/ 2147483646 h 11959"/>
              <a:gd name="T56" fmla="*/ 2147483646 w 16911"/>
              <a:gd name="T57" fmla="*/ 2147483646 h 11959"/>
              <a:gd name="T58" fmla="*/ 2147483646 w 16911"/>
              <a:gd name="T59" fmla="*/ 2147483646 h 11959"/>
              <a:gd name="T60" fmla="*/ 1516724364 w 16911"/>
              <a:gd name="T61" fmla="*/ 2147483646 h 11959"/>
              <a:gd name="T62" fmla="*/ 2147483646 w 16911"/>
              <a:gd name="T63" fmla="*/ 2147483646 h 11959"/>
              <a:gd name="T64" fmla="*/ 1066487334 w 16911"/>
              <a:gd name="T65" fmla="*/ 2147483646 h 11959"/>
              <a:gd name="T66" fmla="*/ 2147483646 w 16911"/>
              <a:gd name="T67" fmla="*/ 2147483646 h 11959"/>
              <a:gd name="T68" fmla="*/ 971518602 w 16911"/>
              <a:gd name="T69" fmla="*/ 2147483646 h 11959"/>
              <a:gd name="T70" fmla="*/ 2147483646 w 16911"/>
              <a:gd name="T71" fmla="*/ 2147483646 h 11959"/>
              <a:gd name="T72" fmla="*/ 805504563 w 16911"/>
              <a:gd name="T73" fmla="*/ 2147483646 h 11959"/>
              <a:gd name="T74" fmla="*/ 1232500551 w 16911"/>
              <a:gd name="T75" fmla="*/ 2147483646 h 11959"/>
              <a:gd name="T76" fmla="*/ 2147483646 w 16911"/>
              <a:gd name="T77" fmla="*/ 2147483646 h 11959"/>
              <a:gd name="T78" fmla="*/ 2147483646 w 16911"/>
              <a:gd name="T79" fmla="*/ 2147483646 h 11959"/>
              <a:gd name="T80" fmla="*/ 2147483646 w 16911"/>
              <a:gd name="T81" fmla="*/ 2147483646 h 11959"/>
              <a:gd name="T82" fmla="*/ 2147483646 w 16911"/>
              <a:gd name="T83" fmla="*/ 2147483646 h 11959"/>
              <a:gd name="T84" fmla="*/ 2147483646 w 16911"/>
              <a:gd name="T85" fmla="*/ 2147483646 h 11959"/>
              <a:gd name="T86" fmla="*/ 2147483646 w 16911"/>
              <a:gd name="T87" fmla="*/ 2147483646 h 11959"/>
              <a:gd name="T88" fmla="*/ 2147483646 w 16911"/>
              <a:gd name="T89" fmla="*/ 2147483646 h 11959"/>
              <a:gd name="T90" fmla="*/ 2147483646 w 16911"/>
              <a:gd name="T91" fmla="*/ 2147483646 h 11959"/>
              <a:gd name="T92" fmla="*/ 2147483646 w 16911"/>
              <a:gd name="T93" fmla="*/ 2147483646 h 11959"/>
              <a:gd name="T94" fmla="*/ 2147483646 w 16911"/>
              <a:gd name="T95" fmla="*/ 1052986208 h 11959"/>
              <a:gd name="T96" fmla="*/ 2147483646 w 16911"/>
              <a:gd name="T97" fmla="*/ 2147483646 h 11959"/>
              <a:gd name="T98" fmla="*/ 2147483646 w 16911"/>
              <a:gd name="T99" fmla="*/ 2147483646 h 11959"/>
              <a:gd name="T100" fmla="*/ 2147483646 w 16911"/>
              <a:gd name="T101" fmla="*/ 2147483646 h 11959"/>
              <a:gd name="T102" fmla="*/ 2147483646 w 16911"/>
              <a:gd name="T103" fmla="*/ 1278301694 h 11959"/>
              <a:gd name="T104" fmla="*/ 2147483646 w 16911"/>
              <a:gd name="T105" fmla="*/ 2147483646 h 11959"/>
              <a:gd name="T106" fmla="*/ 47165288 w 16911"/>
              <a:gd name="T107" fmla="*/ 2147483646 h 11959"/>
              <a:gd name="T108" fmla="*/ 924375824 w 16911"/>
              <a:gd name="T109" fmla="*/ 2147483646 h 11959"/>
              <a:gd name="T110" fmla="*/ 2147483646 w 16911"/>
              <a:gd name="T111" fmla="*/ 2147483646 h 11959"/>
              <a:gd name="T112" fmla="*/ 2147483646 w 16911"/>
              <a:gd name="T113" fmla="*/ 2147483646 h 11959"/>
              <a:gd name="T114" fmla="*/ 2147483646 w 16911"/>
              <a:gd name="T115" fmla="*/ 2147483646 h 11959"/>
              <a:gd name="T116" fmla="*/ 2147483646 w 16911"/>
              <a:gd name="T117" fmla="*/ 2147483646 h 11959"/>
              <a:gd name="T118" fmla="*/ 2147483646 w 16911"/>
              <a:gd name="T119" fmla="*/ 2147483646 h 11959"/>
              <a:gd name="T120" fmla="*/ 2147483646 w 16911"/>
              <a:gd name="T121" fmla="*/ 301123915 h 1195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911"/>
              <a:gd name="T184" fmla="*/ 0 h 11959"/>
              <a:gd name="T185" fmla="*/ 16911 w 16911"/>
              <a:gd name="T186" fmla="*/ 11959 h 1195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lnTo>
                  <a:pt x="12215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lnTo>
                  <a:pt x="9464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7" name="Shape 217"/>
          <p:cNvSpPr>
            <a:spLocks/>
          </p:cNvSpPr>
          <p:nvPr/>
        </p:nvSpPr>
        <p:spPr bwMode="auto">
          <a:xfrm rot="16200000">
            <a:off x="7636669" y="5369719"/>
            <a:ext cx="374650" cy="357188"/>
          </a:xfrm>
          <a:custGeom>
            <a:avLst/>
            <a:gdLst>
              <a:gd name="T0" fmla="*/ 2147483646 w 9868"/>
              <a:gd name="T1" fmla="*/ 1295001680 h 12620"/>
              <a:gd name="T2" fmla="*/ 2147483646 w 9868"/>
              <a:gd name="T3" fmla="*/ 447931781 h 12620"/>
              <a:gd name="T4" fmla="*/ 2147483646 w 9868"/>
              <a:gd name="T5" fmla="*/ 730280687 h 12620"/>
              <a:gd name="T6" fmla="*/ 2147483646 w 9868"/>
              <a:gd name="T7" fmla="*/ 777123742 h 12620"/>
              <a:gd name="T8" fmla="*/ 2147483646 w 9868"/>
              <a:gd name="T9" fmla="*/ 1789775724 h 12620"/>
              <a:gd name="T10" fmla="*/ 1905269059 w 9868"/>
              <a:gd name="T11" fmla="*/ 2147483646 h 12620"/>
              <a:gd name="T12" fmla="*/ 1219613088 w 9868"/>
              <a:gd name="T13" fmla="*/ 1789775724 h 12620"/>
              <a:gd name="T14" fmla="*/ 2147483646 w 9868"/>
              <a:gd name="T15" fmla="*/ 2147483646 h 12620"/>
              <a:gd name="T16" fmla="*/ 2147483646 w 9868"/>
              <a:gd name="T17" fmla="*/ 2147483646 h 12620"/>
              <a:gd name="T18" fmla="*/ 2147483646 w 9868"/>
              <a:gd name="T19" fmla="*/ 2147483646 h 12620"/>
              <a:gd name="T20" fmla="*/ 2147483646 w 9868"/>
              <a:gd name="T21" fmla="*/ 2147483646 h 12620"/>
              <a:gd name="T22" fmla="*/ 2147483646 w 9868"/>
              <a:gd name="T23" fmla="*/ 2147483646 h 12620"/>
              <a:gd name="T24" fmla="*/ 2147483646 w 9868"/>
              <a:gd name="T25" fmla="*/ 2147483646 h 12620"/>
              <a:gd name="T26" fmla="*/ 2147483646 w 9868"/>
              <a:gd name="T27" fmla="*/ 2147483646 h 12620"/>
              <a:gd name="T28" fmla="*/ 2147483646 w 9868"/>
              <a:gd name="T29" fmla="*/ 2147483646 h 12620"/>
              <a:gd name="T30" fmla="*/ 1296501762 w 9868"/>
              <a:gd name="T31" fmla="*/ 2147483646 h 12620"/>
              <a:gd name="T32" fmla="*/ 2147483646 w 9868"/>
              <a:gd name="T33" fmla="*/ 2147483646 h 12620"/>
              <a:gd name="T34" fmla="*/ 1753568764 w 9868"/>
              <a:gd name="T35" fmla="*/ 2147483646 h 12620"/>
              <a:gd name="T36" fmla="*/ 2147483646 w 9868"/>
              <a:gd name="T37" fmla="*/ 2147483646 h 12620"/>
              <a:gd name="T38" fmla="*/ 2147483646 w 9868"/>
              <a:gd name="T39" fmla="*/ 2147483646 h 12620"/>
              <a:gd name="T40" fmla="*/ 1753568764 w 9868"/>
              <a:gd name="T41" fmla="*/ 2147483646 h 12620"/>
              <a:gd name="T42" fmla="*/ 2147483646 w 9868"/>
              <a:gd name="T43" fmla="*/ 2147483646 h 12620"/>
              <a:gd name="T44" fmla="*/ 2147483646 w 9868"/>
              <a:gd name="T45" fmla="*/ 2147483646 h 12620"/>
              <a:gd name="T46" fmla="*/ 2058993102 w 9868"/>
              <a:gd name="T47" fmla="*/ 2147483646 h 12620"/>
              <a:gd name="T48" fmla="*/ 2147483646 w 9868"/>
              <a:gd name="T49" fmla="*/ 2147483646 h 12620"/>
              <a:gd name="T50" fmla="*/ 1676734837 w 9868"/>
              <a:gd name="T51" fmla="*/ 1177577200 h 12620"/>
              <a:gd name="T52" fmla="*/ 382313050 w 9868"/>
              <a:gd name="T53" fmla="*/ 1671693560 h 12620"/>
              <a:gd name="T54" fmla="*/ 76888712 w 9868"/>
              <a:gd name="T55" fmla="*/ 2147483646 h 12620"/>
              <a:gd name="T56" fmla="*/ 382313050 w 9868"/>
              <a:gd name="T57" fmla="*/ 2147483646 h 12620"/>
              <a:gd name="T58" fmla="*/ 2147483646 w 9868"/>
              <a:gd name="T59" fmla="*/ 2147483646 h 12620"/>
              <a:gd name="T60" fmla="*/ 2147483646 w 9868"/>
              <a:gd name="T61" fmla="*/ 2147483646 h 12620"/>
              <a:gd name="T62" fmla="*/ 2147483646 w 9868"/>
              <a:gd name="T63" fmla="*/ 2147483646 h 12620"/>
              <a:gd name="T64" fmla="*/ 2147483646 w 9868"/>
              <a:gd name="T65" fmla="*/ 2147483646 h 12620"/>
              <a:gd name="T66" fmla="*/ 2147483646 w 9868"/>
              <a:gd name="T67" fmla="*/ 2147483646 h 12620"/>
              <a:gd name="T68" fmla="*/ 2147483646 w 9868"/>
              <a:gd name="T69" fmla="*/ 2147483646 h 12620"/>
              <a:gd name="T70" fmla="*/ 2147483646 w 9868"/>
              <a:gd name="T71" fmla="*/ 2147483646 h 12620"/>
              <a:gd name="T72" fmla="*/ 2147483646 w 9868"/>
              <a:gd name="T73" fmla="*/ 2147483646 h 12620"/>
              <a:gd name="T74" fmla="*/ 2147483646 w 9868"/>
              <a:gd name="T75" fmla="*/ 2147483646 h 12620"/>
              <a:gd name="T76" fmla="*/ 2147483646 w 9868"/>
              <a:gd name="T77" fmla="*/ 2147483646 h 12620"/>
              <a:gd name="T78" fmla="*/ 2147483646 w 9868"/>
              <a:gd name="T79" fmla="*/ 2147483646 h 12620"/>
              <a:gd name="T80" fmla="*/ 2147483646 w 9868"/>
              <a:gd name="T81" fmla="*/ 2147483646 h 12620"/>
              <a:gd name="T82" fmla="*/ 2147483646 w 9868"/>
              <a:gd name="T83" fmla="*/ 2147483646 h 12620"/>
              <a:gd name="T84" fmla="*/ 2147483646 w 9868"/>
              <a:gd name="T85" fmla="*/ 2147483646 h 12620"/>
              <a:gd name="T86" fmla="*/ 2147483646 w 9868"/>
              <a:gd name="T87" fmla="*/ 2147483646 h 12620"/>
              <a:gd name="T88" fmla="*/ 2147483646 w 9868"/>
              <a:gd name="T89" fmla="*/ 2147483646 h 12620"/>
              <a:gd name="T90" fmla="*/ 2147483646 w 9868"/>
              <a:gd name="T91" fmla="*/ 2147483646 h 12620"/>
              <a:gd name="T92" fmla="*/ 2147483646 w 9868"/>
              <a:gd name="T93" fmla="*/ 2147483646 h 12620"/>
              <a:gd name="T94" fmla="*/ 2147483646 w 9868"/>
              <a:gd name="T95" fmla="*/ 2147483646 h 12620"/>
              <a:gd name="T96" fmla="*/ 2147483646 w 9868"/>
              <a:gd name="T97" fmla="*/ 2147483646 h 12620"/>
              <a:gd name="T98" fmla="*/ 2147483646 w 9868"/>
              <a:gd name="T99" fmla="*/ 2147483646 h 12620"/>
              <a:gd name="T100" fmla="*/ 2147483646 w 9868"/>
              <a:gd name="T101" fmla="*/ 2147483646 h 12620"/>
              <a:gd name="T102" fmla="*/ 2147483646 w 9868"/>
              <a:gd name="T103" fmla="*/ 1977804836 h 12620"/>
              <a:gd name="T104" fmla="*/ 2147483646 w 9868"/>
              <a:gd name="T105" fmla="*/ 1436187737 h 12620"/>
              <a:gd name="T106" fmla="*/ 2147483646 w 9868"/>
              <a:gd name="T107" fmla="*/ 353587986 h 12620"/>
              <a:gd name="T108" fmla="*/ 2147483646 w 9868"/>
              <a:gd name="T109" fmla="*/ 141820505 h 12620"/>
              <a:gd name="T110" fmla="*/ 2147483646 w 9868"/>
              <a:gd name="T111" fmla="*/ 847727583 h 12620"/>
              <a:gd name="T112" fmla="*/ 2147483646 w 9868"/>
              <a:gd name="T113" fmla="*/ 329849617 h 12620"/>
              <a:gd name="T114" fmla="*/ 2147483646 w 9868"/>
              <a:gd name="T115" fmla="*/ 634447 h 1262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9868"/>
              <a:gd name="T175" fmla="*/ 0 h 12620"/>
              <a:gd name="T176" fmla="*/ 9868 w 9868"/>
              <a:gd name="T177" fmla="*/ 12620 h 12620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lnTo>
                  <a:pt x="418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lnTo>
                  <a:pt x="1541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lnTo>
                  <a:pt x="381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lnTo>
                  <a:pt x="121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8" name="Shape 218"/>
          <p:cNvSpPr>
            <a:spLocks/>
          </p:cNvSpPr>
          <p:nvPr/>
        </p:nvSpPr>
        <p:spPr bwMode="auto">
          <a:xfrm>
            <a:off x="7659688" y="5827713"/>
            <a:ext cx="377825" cy="568325"/>
          </a:xfrm>
          <a:custGeom>
            <a:avLst/>
            <a:gdLst>
              <a:gd name="T0" fmla="*/ 2147483646 w 13316"/>
              <a:gd name="T1" fmla="*/ 1795812575 h 15041"/>
              <a:gd name="T2" fmla="*/ 2147483646 w 13316"/>
              <a:gd name="T3" fmla="*/ 2147483646 h 15041"/>
              <a:gd name="T4" fmla="*/ 2147483646 w 13316"/>
              <a:gd name="T5" fmla="*/ 823487622 h 15041"/>
              <a:gd name="T6" fmla="*/ 2147483646 w 13316"/>
              <a:gd name="T7" fmla="*/ 2050179 h 15041"/>
              <a:gd name="T8" fmla="*/ 2147483646 w 13316"/>
              <a:gd name="T9" fmla="*/ 2147483646 h 15041"/>
              <a:gd name="T10" fmla="*/ 2147483646 w 13316"/>
              <a:gd name="T11" fmla="*/ 2147483646 h 15041"/>
              <a:gd name="T12" fmla="*/ 0 w 13316"/>
              <a:gd name="T13" fmla="*/ 2147483646 h 15041"/>
              <a:gd name="T14" fmla="*/ 832211628 w 13316"/>
              <a:gd name="T15" fmla="*/ 2147483646 h 15041"/>
              <a:gd name="T16" fmla="*/ 1141366679 w 13316"/>
              <a:gd name="T17" fmla="*/ 2147483646 h 15041"/>
              <a:gd name="T18" fmla="*/ 879519172 w 13316"/>
              <a:gd name="T19" fmla="*/ 2147483646 h 15041"/>
              <a:gd name="T20" fmla="*/ 2147483646 w 13316"/>
              <a:gd name="T21" fmla="*/ 2147483646 h 15041"/>
              <a:gd name="T22" fmla="*/ 2147483646 w 13316"/>
              <a:gd name="T23" fmla="*/ 2147483646 h 15041"/>
              <a:gd name="T24" fmla="*/ 1569145643 w 13316"/>
              <a:gd name="T25" fmla="*/ 2147483646 h 15041"/>
              <a:gd name="T26" fmla="*/ 2147483646 w 13316"/>
              <a:gd name="T27" fmla="*/ 2147483646 h 15041"/>
              <a:gd name="T28" fmla="*/ 2147483646 w 13316"/>
              <a:gd name="T29" fmla="*/ 2147483646 h 15041"/>
              <a:gd name="T30" fmla="*/ 1711730828 w 13316"/>
              <a:gd name="T31" fmla="*/ 2147483646 h 15041"/>
              <a:gd name="T32" fmla="*/ 2147483646 w 13316"/>
              <a:gd name="T33" fmla="*/ 2147483646 h 15041"/>
              <a:gd name="T34" fmla="*/ 1569145643 w 13316"/>
              <a:gd name="T35" fmla="*/ 2147483646 h 15041"/>
              <a:gd name="T36" fmla="*/ 1996923756 w 13316"/>
              <a:gd name="T37" fmla="*/ 2147483646 h 15041"/>
              <a:gd name="T38" fmla="*/ 2147483646 w 13316"/>
              <a:gd name="T39" fmla="*/ 2147483646 h 15041"/>
              <a:gd name="T40" fmla="*/ 2147483646 w 13316"/>
              <a:gd name="T41" fmla="*/ 2147483646 h 15041"/>
              <a:gd name="T42" fmla="*/ 2147483646 w 13316"/>
              <a:gd name="T43" fmla="*/ 2147483646 h 15041"/>
              <a:gd name="T44" fmla="*/ 2147483646 w 13316"/>
              <a:gd name="T45" fmla="*/ 2147483646 h 15041"/>
              <a:gd name="T46" fmla="*/ 2147483646 w 13316"/>
              <a:gd name="T47" fmla="*/ 2147483646 h 15041"/>
              <a:gd name="T48" fmla="*/ 2147483646 w 13316"/>
              <a:gd name="T49" fmla="*/ 2147483646 h 15041"/>
              <a:gd name="T50" fmla="*/ 2147483646 w 13316"/>
              <a:gd name="T51" fmla="*/ 2147483646 h 15041"/>
              <a:gd name="T52" fmla="*/ 2147483646 w 13316"/>
              <a:gd name="T53" fmla="*/ 2147483646 h 15041"/>
              <a:gd name="T54" fmla="*/ 2147483646 w 13316"/>
              <a:gd name="T55" fmla="*/ 2147483646 h 15041"/>
              <a:gd name="T56" fmla="*/ 2147483646 w 13316"/>
              <a:gd name="T57" fmla="*/ 2147483646 h 15041"/>
              <a:gd name="T58" fmla="*/ 2147483646 w 13316"/>
              <a:gd name="T59" fmla="*/ 2147483646 h 15041"/>
              <a:gd name="T60" fmla="*/ 2147483646 w 13316"/>
              <a:gd name="T61" fmla="*/ 2147483646 h 15041"/>
              <a:gd name="T62" fmla="*/ 2147483646 w 13316"/>
              <a:gd name="T63" fmla="*/ 2147483646 h 15041"/>
              <a:gd name="T64" fmla="*/ 2147483646 w 13316"/>
              <a:gd name="T65" fmla="*/ 2147483646 h 15041"/>
              <a:gd name="T66" fmla="*/ 2147483646 w 13316"/>
              <a:gd name="T67" fmla="*/ 2147483646 h 15041"/>
              <a:gd name="T68" fmla="*/ 2147483646 w 13316"/>
              <a:gd name="T69" fmla="*/ 2147483646 h 15041"/>
              <a:gd name="T70" fmla="*/ 2147483646 w 13316"/>
              <a:gd name="T71" fmla="*/ 2147483646 h 15041"/>
              <a:gd name="T72" fmla="*/ 2147483646 w 13316"/>
              <a:gd name="T73" fmla="*/ 2147483646 h 15041"/>
              <a:gd name="T74" fmla="*/ 2147483646 w 13316"/>
              <a:gd name="T75" fmla="*/ 2147483646 h 15041"/>
              <a:gd name="T76" fmla="*/ 2147483646 w 13316"/>
              <a:gd name="T77" fmla="*/ 2147483646 h 15041"/>
              <a:gd name="T78" fmla="*/ 2147483646 w 13316"/>
              <a:gd name="T79" fmla="*/ 2147483646 h 15041"/>
              <a:gd name="T80" fmla="*/ 2147483646 w 13316"/>
              <a:gd name="T81" fmla="*/ 2147483646 h 15041"/>
              <a:gd name="T82" fmla="*/ 2147483646 w 13316"/>
              <a:gd name="T83" fmla="*/ 2147483646 h 15041"/>
              <a:gd name="T84" fmla="*/ 2147483646 w 13316"/>
              <a:gd name="T85" fmla="*/ 2147483646 h 15041"/>
              <a:gd name="T86" fmla="*/ 2147483646 w 13316"/>
              <a:gd name="T87" fmla="*/ 2147483646 h 15041"/>
              <a:gd name="T88" fmla="*/ 2147483646 w 13316"/>
              <a:gd name="T89" fmla="*/ 2147483646 h 15041"/>
              <a:gd name="T90" fmla="*/ 2147483646 w 13316"/>
              <a:gd name="T91" fmla="*/ 2147483646 h 15041"/>
              <a:gd name="T92" fmla="*/ 2147483646 w 13316"/>
              <a:gd name="T93" fmla="*/ 2147483646 h 15041"/>
              <a:gd name="T94" fmla="*/ 2147483646 w 13316"/>
              <a:gd name="T95" fmla="*/ 2147483646 h 15041"/>
              <a:gd name="T96" fmla="*/ 2147483646 w 13316"/>
              <a:gd name="T97" fmla="*/ 2147483646 h 15041"/>
              <a:gd name="T98" fmla="*/ 2147483646 w 13316"/>
              <a:gd name="T99" fmla="*/ 2147483646 h 15041"/>
              <a:gd name="T100" fmla="*/ 2147483646 w 13316"/>
              <a:gd name="T101" fmla="*/ 2147483646 h 15041"/>
              <a:gd name="T102" fmla="*/ 2147483646 w 13316"/>
              <a:gd name="T103" fmla="*/ 2147483646 h 15041"/>
              <a:gd name="T104" fmla="*/ 2147483646 w 13316"/>
              <a:gd name="T105" fmla="*/ 2147483646 h 15041"/>
              <a:gd name="T106" fmla="*/ 2147483646 w 13316"/>
              <a:gd name="T107" fmla="*/ 2147483646 h 15041"/>
              <a:gd name="T108" fmla="*/ 1854316013 w 13316"/>
              <a:gd name="T109" fmla="*/ 2147483646 h 15041"/>
              <a:gd name="T110" fmla="*/ 499071131 w 13316"/>
              <a:gd name="T111" fmla="*/ 2147483646 h 15041"/>
              <a:gd name="T112" fmla="*/ 2147483646 w 13316"/>
              <a:gd name="T113" fmla="*/ 2147483646 h 15041"/>
              <a:gd name="T114" fmla="*/ 2147483646 w 13316"/>
              <a:gd name="T115" fmla="*/ 2147483646 h 15041"/>
              <a:gd name="T116" fmla="*/ 2147483646 w 13316"/>
              <a:gd name="T117" fmla="*/ 2147483646 h 15041"/>
              <a:gd name="T118" fmla="*/ 2147483646 w 13316"/>
              <a:gd name="T119" fmla="*/ 2147483646 h 15041"/>
              <a:gd name="T120" fmla="*/ 2147483646 w 13316"/>
              <a:gd name="T121" fmla="*/ 2147483646 h 15041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316"/>
              <a:gd name="T184" fmla="*/ 0 h 15041"/>
              <a:gd name="T185" fmla="*/ 13316 w 13316"/>
              <a:gd name="T186" fmla="*/ 15041 h 15041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lnTo>
                  <a:pt x="546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lnTo>
                  <a:pt x="8840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lnTo>
                  <a:pt x="147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lnTo>
                  <a:pt x="2494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lnTo>
                  <a:pt x="8400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9" name="Shape 219"/>
          <p:cNvSpPr>
            <a:spLocks/>
          </p:cNvSpPr>
          <p:nvPr/>
        </p:nvSpPr>
        <p:spPr bwMode="auto">
          <a:xfrm>
            <a:off x="5059363" y="6610350"/>
            <a:ext cx="385762" cy="344488"/>
          </a:xfrm>
          <a:custGeom>
            <a:avLst/>
            <a:gdLst>
              <a:gd name="T0" fmla="*/ 2147483646 w 13610"/>
              <a:gd name="T1" fmla="*/ 904398265 h 9098"/>
              <a:gd name="T2" fmla="*/ 2147483646 w 13610"/>
              <a:gd name="T3" fmla="*/ 2147483646 h 9098"/>
              <a:gd name="T4" fmla="*/ 2012441473 w 13610"/>
              <a:gd name="T5" fmla="*/ 2147483646 h 9098"/>
              <a:gd name="T6" fmla="*/ 1894327299 w 13610"/>
              <a:gd name="T7" fmla="*/ 2147483646 h 9098"/>
              <a:gd name="T8" fmla="*/ 1681326387 w 13610"/>
              <a:gd name="T9" fmla="*/ 2147483646 h 9098"/>
              <a:gd name="T10" fmla="*/ 1184347218 w 13610"/>
              <a:gd name="T11" fmla="*/ 2147483646 h 9098"/>
              <a:gd name="T12" fmla="*/ 568616816 w 13610"/>
              <a:gd name="T13" fmla="*/ 2147483646 h 9098"/>
              <a:gd name="T14" fmla="*/ 260751615 w 13610"/>
              <a:gd name="T15" fmla="*/ 2147483646 h 9098"/>
              <a:gd name="T16" fmla="*/ 23887001 w 13610"/>
              <a:gd name="T17" fmla="*/ 2147483646 h 9098"/>
              <a:gd name="T18" fmla="*/ 23887001 w 13610"/>
              <a:gd name="T19" fmla="*/ 2147483646 h 9098"/>
              <a:gd name="T20" fmla="*/ 142638235 w 13610"/>
              <a:gd name="T21" fmla="*/ 2147483646 h 9098"/>
              <a:gd name="T22" fmla="*/ 449865554 w 13610"/>
              <a:gd name="T23" fmla="*/ 2147483646 h 9098"/>
              <a:gd name="T24" fmla="*/ 592503789 w 13610"/>
              <a:gd name="T25" fmla="*/ 2147483646 h 9098"/>
              <a:gd name="T26" fmla="*/ 805482252 w 13610"/>
              <a:gd name="T27" fmla="*/ 2147483646 h 9098"/>
              <a:gd name="T28" fmla="*/ 1278574420 w 13610"/>
              <a:gd name="T29" fmla="*/ 2147483646 h 9098"/>
              <a:gd name="T30" fmla="*/ 1681326387 w 13610"/>
              <a:gd name="T31" fmla="*/ 2147483646 h 9098"/>
              <a:gd name="T32" fmla="*/ 1989191588 w 13610"/>
              <a:gd name="T33" fmla="*/ 2147483646 h 9098"/>
              <a:gd name="T34" fmla="*/ 2147483646 w 13610"/>
              <a:gd name="T35" fmla="*/ 2147483646 h 9098"/>
              <a:gd name="T36" fmla="*/ 2147483646 w 13610"/>
              <a:gd name="T37" fmla="*/ 2147483646 h 9098"/>
              <a:gd name="T38" fmla="*/ 2147483646 w 13610"/>
              <a:gd name="T39" fmla="*/ 2147483646 h 9098"/>
              <a:gd name="T40" fmla="*/ 2147483646 w 13610"/>
              <a:gd name="T41" fmla="*/ 1734805029 h 9098"/>
              <a:gd name="T42" fmla="*/ 2147483646 w 13610"/>
              <a:gd name="T43" fmla="*/ 2147483646 h 9098"/>
              <a:gd name="T44" fmla="*/ 2147483646 w 13610"/>
              <a:gd name="T45" fmla="*/ 2147483646 h 9098"/>
              <a:gd name="T46" fmla="*/ 2147483646 w 13610"/>
              <a:gd name="T47" fmla="*/ 2147483646 h 9098"/>
              <a:gd name="T48" fmla="*/ 2147483646 w 13610"/>
              <a:gd name="T49" fmla="*/ 2147483646 h 9098"/>
              <a:gd name="T50" fmla="*/ 2147483646 w 13610"/>
              <a:gd name="T51" fmla="*/ 2147483646 h 9098"/>
              <a:gd name="T52" fmla="*/ 2147483646 w 13610"/>
              <a:gd name="T53" fmla="*/ 2147483646 h 9098"/>
              <a:gd name="T54" fmla="*/ 2147483646 w 13610"/>
              <a:gd name="T55" fmla="*/ 2147483646 h 9098"/>
              <a:gd name="T56" fmla="*/ 2147483646 w 13610"/>
              <a:gd name="T57" fmla="*/ 2147483646 h 9098"/>
              <a:gd name="T58" fmla="*/ 2147483646 w 13610"/>
              <a:gd name="T59" fmla="*/ 2147483646 h 9098"/>
              <a:gd name="T60" fmla="*/ 2147483646 w 13610"/>
              <a:gd name="T61" fmla="*/ 2147483646 h 9098"/>
              <a:gd name="T62" fmla="*/ 2147483646 w 13610"/>
              <a:gd name="T63" fmla="*/ 2147483646 h 9098"/>
              <a:gd name="T64" fmla="*/ 2147483646 w 13610"/>
              <a:gd name="T65" fmla="*/ 2147483646 h 9098"/>
              <a:gd name="T66" fmla="*/ 2147483646 w 13610"/>
              <a:gd name="T67" fmla="*/ 2147483646 h 9098"/>
              <a:gd name="T68" fmla="*/ 2147483646 w 13610"/>
              <a:gd name="T69" fmla="*/ 2147483646 h 9098"/>
              <a:gd name="T70" fmla="*/ 2147483646 w 13610"/>
              <a:gd name="T71" fmla="*/ 2147483646 h 9098"/>
              <a:gd name="T72" fmla="*/ 2147483646 w 13610"/>
              <a:gd name="T73" fmla="*/ 2147483646 h 9098"/>
              <a:gd name="T74" fmla="*/ 2147483646 w 13610"/>
              <a:gd name="T75" fmla="*/ 2147483646 h 9098"/>
              <a:gd name="T76" fmla="*/ 2147483646 w 13610"/>
              <a:gd name="T77" fmla="*/ 2147483646 h 9098"/>
              <a:gd name="T78" fmla="*/ 2147483646 w 13610"/>
              <a:gd name="T79" fmla="*/ 2147483646 h 9098"/>
              <a:gd name="T80" fmla="*/ 2147483646 w 13610"/>
              <a:gd name="T81" fmla="*/ 2147483646 h 9098"/>
              <a:gd name="T82" fmla="*/ 2147483646 w 13610"/>
              <a:gd name="T83" fmla="*/ 2147483646 h 9098"/>
              <a:gd name="T84" fmla="*/ 2147483646 w 13610"/>
              <a:gd name="T85" fmla="*/ 2147483646 h 9098"/>
              <a:gd name="T86" fmla="*/ 2147483646 w 13610"/>
              <a:gd name="T87" fmla="*/ 152107734 h 909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3610"/>
              <a:gd name="T133" fmla="*/ 0 h 9098"/>
              <a:gd name="T134" fmla="*/ 13610 w 13610"/>
              <a:gd name="T135" fmla="*/ 9098 h 9098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0" name="Shape 220"/>
          <p:cNvSpPr>
            <a:spLocks/>
          </p:cNvSpPr>
          <p:nvPr/>
        </p:nvSpPr>
        <p:spPr bwMode="auto">
          <a:xfrm>
            <a:off x="7781925" y="6513513"/>
            <a:ext cx="174625" cy="249237"/>
          </a:xfrm>
          <a:custGeom>
            <a:avLst/>
            <a:gdLst>
              <a:gd name="T0" fmla="*/ 2147483646 w 6164"/>
              <a:gd name="T1" fmla="*/ 150137289 h 6604"/>
              <a:gd name="T2" fmla="*/ 2079904123 w 6164"/>
              <a:gd name="T3" fmla="*/ 1637153013 h 6604"/>
              <a:gd name="T4" fmla="*/ 1417736634 w 6164"/>
              <a:gd name="T5" fmla="*/ 2147483646 h 6604"/>
              <a:gd name="T6" fmla="*/ 520448140 w 6164"/>
              <a:gd name="T7" fmla="*/ 2147483646 h 6604"/>
              <a:gd name="T8" fmla="*/ 284051841 w 6164"/>
              <a:gd name="T9" fmla="*/ 2147483646 h 6604"/>
              <a:gd name="T10" fmla="*/ 307243934 w 6164"/>
              <a:gd name="T11" fmla="*/ 2147483646 h 6604"/>
              <a:gd name="T12" fmla="*/ 496619590 w 6164"/>
              <a:gd name="T13" fmla="*/ 2147483646 h 6604"/>
              <a:gd name="T14" fmla="*/ 1323696907 w 6164"/>
              <a:gd name="T15" fmla="*/ 2147483646 h 6604"/>
              <a:gd name="T16" fmla="*/ 1394545335 w 6164"/>
              <a:gd name="T17" fmla="*/ 2147483646 h 6604"/>
              <a:gd name="T18" fmla="*/ 1536264656 w 6164"/>
              <a:gd name="T19" fmla="*/ 2147483646 h 6604"/>
              <a:gd name="T20" fmla="*/ 1772660190 w 6164"/>
              <a:gd name="T21" fmla="*/ 2147483646 h 6604"/>
              <a:gd name="T22" fmla="*/ 1795851489 w 6164"/>
              <a:gd name="T23" fmla="*/ 2147483646 h 6604"/>
              <a:gd name="T24" fmla="*/ 2147483646 w 6164"/>
              <a:gd name="T25" fmla="*/ 1564154651 h 6604"/>
              <a:gd name="T26" fmla="*/ 2147483646 w 6164"/>
              <a:gd name="T27" fmla="*/ 2147483646 h 6604"/>
              <a:gd name="T28" fmla="*/ 2147483646 w 6164"/>
              <a:gd name="T29" fmla="*/ 2147483646 h 6604"/>
              <a:gd name="T30" fmla="*/ 2147483646 w 6164"/>
              <a:gd name="T31" fmla="*/ 2147483646 h 6604"/>
              <a:gd name="T32" fmla="*/ 2147483646 w 6164"/>
              <a:gd name="T33" fmla="*/ 2147483646 h 6604"/>
              <a:gd name="T34" fmla="*/ 2147483646 w 6164"/>
              <a:gd name="T35" fmla="*/ 2147483646 h 6604"/>
              <a:gd name="T36" fmla="*/ 2147483646 w 6164"/>
              <a:gd name="T37" fmla="*/ 2147483646 h 6604"/>
              <a:gd name="T38" fmla="*/ 2147483646 w 6164"/>
              <a:gd name="T39" fmla="*/ 2147483646 h 6604"/>
              <a:gd name="T40" fmla="*/ 2147483646 w 6164"/>
              <a:gd name="T41" fmla="*/ 2147483646 h 6604"/>
              <a:gd name="T42" fmla="*/ 1654132961 w 6164"/>
              <a:gd name="T43" fmla="*/ 2147483646 h 6604"/>
              <a:gd name="T44" fmla="*/ 1536264656 w 6164"/>
              <a:gd name="T45" fmla="*/ 2147483646 h 6604"/>
              <a:gd name="T46" fmla="*/ 945582052 w 6164"/>
              <a:gd name="T47" fmla="*/ 2147483646 h 6604"/>
              <a:gd name="T48" fmla="*/ 733015096 w 6164"/>
              <a:gd name="T49" fmla="*/ 2147483646 h 6604"/>
              <a:gd name="T50" fmla="*/ 1087301401 w 6164"/>
              <a:gd name="T51" fmla="*/ 2147483646 h 6604"/>
              <a:gd name="T52" fmla="*/ 1158149829 w 6164"/>
              <a:gd name="T53" fmla="*/ 2147483646 h 6604"/>
              <a:gd name="T54" fmla="*/ 1111129951 w 6164"/>
              <a:gd name="T55" fmla="*/ 2147483646 h 6604"/>
              <a:gd name="T56" fmla="*/ 780034974 w 6164"/>
              <a:gd name="T57" fmla="*/ 2147483646 h 6604"/>
              <a:gd name="T58" fmla="*/ 236395506 w 6164"/>
              <a:gd name="T59" fmla="*/ 2147483646 h 6604"/>
              <a:gd name="T60" fmla="*/ 71507351 w 6164"/>
              <a:gd name="T61" fmla="*/ 2147483646 h 6604"/>
              <a:gd name="T62" fmla="*/ 213204207 w 6164"/>
              <a:gd name="T63" fmla="*/ 2147483646 h 6604"/>
              <a:gd name="T64" fmla="*/ 614510361 w 6164"/>
              <a:gd name="T65" fmla="*/ 2147483646 h 6604"/>
              <a:gd name="T66" fmla="*/ 827054851 w 6164"/>
              <a:gd name="T67" fmla="*/ 2147483646 h 6604"/>
              <a:gd name="T68" fmla="*/ 378114855 w 6164"/>
              <a:gd name="T69" fmla="*/ 2147483646 h 6604"/>
              <a:gd name="T70" fmla="*/ 636458 w 6164"/>
              <a:gd name="T71" fmla="*/ 2147483646 h 6604"/>
              <a:gd name="T72" fmla="*/ 118527229 w 6164"/>
              <a:gd name="T73" fmla="*/ 2147483646 h 6604"/>
              <a:gd name="T74" fmla="*/ 1181978379 w 6164"/>
              <a:gd name="T75" fmla="*/ 2147483646 h 6604"/>
              <a:gd name="T76" fmla="*/ 1795851489 w 6164"/>
              <a:gd name="T77" fmla="*/ 2147483646 h 6604"/>
              <a:gd name="T78" fmla="*/ 2147483646 w 6164"/>
              <a:gd name="T79" fmla="*/ 2147483646 h 6604"/>
              <a:gd name="T80" fmla="*/ 2147483646 w 6164"/>
              <a:gd name="T81" fmla="*/ 2147483646 h 6604"/>
              <a:gd name="T82" fmla="*/ 2147483646 w 6164"/>
              <a:gd name="T83" fmla="*/ 2147483646 h 6604"/>
              <a:gd name="T84" fmla="*/ 2147483646 w 6164"/>
              <a:gd name="T85" fmla="*/ 2147483646 h 6604"/>
              <a:gd name="T86" fmla="*/ 2147483646 w 6164"/>
              <a:gd name="T87" fmla="*/ 2147483646 h 6604"/>
              <a:gd name="T88" fmla="*/ 2147483646 w 6164"/>
              <a:gd name="T89" fmla="*/ 2147483646 h 6604"/>
              <a:gd name="T90" fmla="*/ 2147483646 w 6164"/>
              <a:gd name="T91" fmla="*/ 2147483646 h 6604"/>
              <a:gd name="T92" fmla="*/ 2147483646 w 6164"/>
              <a:gd name="T93" fmla="*/ 2147483646 h 6604"/>
              <a:gd name="T94" fmla="*/ 2147483646 w 6164"/>
              <a:gd name="T95" fmla="*/ 2147483646 h 6604"/>
              <a:gd name="T96" fmla="*/ 2147483646 w 6164"/>
              <a:gd name="T97" fmla="*/ 2147483646 h 6604"/>
              <a:gd name="T98" fmla="*/ 2147483646 w 6164"/>
              <a:gd name="T99" fmla="*/ 2147483646 h 6604"/>
              <a:gd name="T100" fmla="*/ 2147483646 w 6164"/>
              <a:gd name="T101" fmla="*/ 2147483646 h 6604"/>
              <a:gd name="T102" fmla="*/ 2147483646 w 6164"/>
              <a:gd name="T103" fmla="*/ 2147483646 h 6604"/>
              <a:gd name="T104" fmla="*/ 2147483646 w 6164"/>
              <a:gd name="T105" fmla="*/ 2147483646 h 6604"/>
              <a:gd name="T106" fmla="*/ 2147483646 w 6164"/>
              <a:gd name="T107" fmla="*/ 1117829153 h 6604"/>
              <a:gd name="T108" fmla="*/ 2147483646 w 6164"/>
              <a:gd name="T109" fmla="*/ 223135689 h 6604"/>
              <a:gd name="T110" fmla="*/ 2147483646 w 6164"/>
              <a:gd name="T111" fmla="*/ 0 h 6604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6164"/>
              <a:gd name="T169" fmla="*/ 0 h 6604"/>
              <a:gd name="T170" fmla="*/ 6164 w 6164"/>
              <a:gd name="T171" fmla="*/ 6604 h 6604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lnTo>
                  <a:pt x="396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1" name="Shape 221"/>
          <p:cNvSpPr>
            <a:spLocks/>
          </p:cNvSpPr>
          <p:nvPr/>
        </p:nvSpPr>
        <p:spPr bwMode="auto">
          <a:xfrm>
            <a:off x="1482725" y="5613400"/>
            <a:ext cx="209550" cy="611188"/>
          </a:xfrm>
          <a:custGeom>
            <a:avLst/>
            <a:gdLst>
              <a:gd name="T0" fmla="*/ 1993686438 w 7411"/>
              <a:gd name="T1" fmla="*/ 2147483646 h 16178"/>
              <a:gd name="T2" fmla="*/ 2147483646 w 7411"/>
              <a:gd name="T3" fmla="*/ 2147483646 h 16178"/>
              <a:gd name="T4" fmla="*/ 2147483646 w 7411"/>
              <a:gd name="T5" fmla="*/ 1645908694 h 16178"/>
              <a:gd name="T6" fmla="*/ 1032323687 w 7411"/>
              <a:gd name="T7" fmla="*/ 299471240 h 16178"/>
              <a:gd name="T8" fmla="*/ 1149289826 w 7411"/>
              <a:gd name="T9" fmla="*/ 2147483646 h 16178"/>
              <a:gd name="T10" fmla="*/ 1383900038 w 7411"/>
              <a:gd name="T11" fmla="*/ 2147483646 h 16178"/>
              <a:gd name="T12" fmla="*/ 1125643617 w 7411"/>
              <a:gd name="T13" fmla="*/ 75380206 h 16178"/>
              <a:gd name="T14" fmla="*/ 2147483646 w 7411"/>
              <a:gd name="T15" fmla="*/ 2147483646 h 16178"/>
              <a:gd name="T16" fmla="*/ 2147483646 w 7411"/>
              <a:gd name="T17" fmla="*/ 2147483646 h 16178"/>
              <a:gd name="T18" fmla="*/ 2147483646 w 7411"/>
              <a:gd name="T19" fmla="*/ 2147483646 h 16178"/>
              <a:gd name="T20" fmla="*/ 2147483646 w 7411"/>
              <a:gd name="T21" fmla="*/ 2147483646 h 16178"/>
              <a:gd name="T22" fmla="*/ 2147483646 w 7411"/>
              <a:gd name="T23" fmla="*/ 2147483646 h 16178"/>
              <a:gd name="T24" fmla="*/ 2147483646 w 7411"/>
              <a:gd name="T25" fmla="*/ 2147483646 h 16178"/>
              <a:gd name="T26" fmla="*/ 2087028762 w 7411"/>
              <a:gd name="T27" fmla="*/ 2147483646 h 16178"/>
              <a:gd name="T28" fmla="*/ 1759099384 w 7411"/>
              <a:gd name="T29" fmla="*/ 2147483646 h 16178"/>
              <a:gd name="T30" fmla="*/ 2147483646 w 7411"/>
              <a:gd name="T31" fmla="*/ 2147483646 h 16178"/>
              <a:gd name="T32" fmla="*/ 2147483646 w 7411"/>
              <a:gd name="T33" fmla="*/ 2147483646 h 16178"/>
              <a:gd name="T34" fmla="*/ 2147483646 w 7411"/>
              <a:gd name="T35" fmla="*/ 2147483646 h 16178"/>
              <a:gd name="T36" fmla="*/ 2147483646 w 7411"/>
              <a:gd name="T37" fmla="*/ 2147483646 h 16178"/>
              <a:gd name="T38" fmla="*/ 2147483646 w 7411"/>
              <a:gd name="T39" fmla="*/ 2147483646 h 16178"/>
              <a:gd name="T40" fmla="*/ 2147483646 w 7411"/>
              <a:gd name="T41" fmla="*/ 2147483646 h 16178"/>
              <a:gd name="T42" fmla="*/ 2147483646 w 7411"/>
              <a:gd name="T43" fmla="*/ 2147483646 h 16178"/>
              <a:gd name="T44" fmla="*/ 2147483646 w 7411"/>
              <a:gd name="T45" fmla="*/ 2147483646 h 16178"/>
              <a:gd name="T46" fmla="*/ 2147483646 w 7411"/>
              <a:gd name="T47" fmla="*/ 2147483646 h 16178"/>
              <a:gd name="T48" fmla="*/ 2147483646 w 7411"/>
              <a:gd name="T49" fmla="*/ 2147483646 h 16178"/>
              <a:gd name="T50" fmla="*/ 2147483646 w 7411"/>
              <a:gd name="T51" fmla="*/ 2147483646 h 16178"/>
              <a:gd name="T52" fmla="*/ 2147483646 w 7411"/>
              <a:gd name="T53" fmla="*/ 2147483646 h 16178"/>
              <a:gd name="T54" fmla="*/ 2147483646 w 7411"/>
              <a:gd name="T55" fmla="*/ 2147483646 h 16178"/>
              <a:gd name="T56" fmla="*/ 1618487093 w 7411"/>
              <a:gd name="T57" fmla="*/ 2147483646 h 16178"/>
              <a:gd name="T58" fmla="*/ 2147483646 w 7411"/>
              <a:gd name="T59" fmla="*/ 2147483646 h 16178"/>
              <a:gd name="T60" fmla="*/ 1946393257 w 7411"/>
              <a:gd name="T61" fmla="*/ 2147483646 h 16178"/>
              <a:gd name="T62" fmla="*/ 1032323687 w 7411"/>
              <a:gd name="T63" fmla="*/ 2147483646 h 16178"/>
              <a:gd name="T64" fmla="*/ 1782745565 w 7411"/>
              <a:gd name="T65" fmla="*/ 2147483646 h 16178"/>
              <a:gd name="T66" fmla="*/ 962017528 w 7411"/>
              <a:gd name="T67" fmla="*/ 2147483646 h 16178"/>
              <a:gd name="T68" fmla="*/ 1477852379 w 7411"/>
              <a:gd name="T69" fmla="*/ 2147483646 h 16178"/>
              <a:gd name="T70" fmla="*/ 633455767 w 7411"/>
              <a:gd name="T71" fmla="*/ 2147483646 h 16178"/>
              <a:gd name="T72" fmla="*/ 1219618352 w 7411"/>
              <a:gd name="T73" fmla="*/ 2147483646 h 16178"/>
              <a:gd name="T74" fmla="*/ 680748128 w 7411"/>
              <a:gd name="T75" fmla="*/ 2147483646 h 16178"/>
              <a:gd name="T76" fmla="*/ 844396612 w 7411"/>
              <a:gd name="T77" fmla="*/ 2147483646 h 16178"/>
              <a:gd name="T78" fmla="*/ 868042793 w 7411"/>
              <a:gd name="T79" fmla="*/ 2147483646 h 16178"/>
              <a:gd name="T80" fmla="*/ 469174080 w 7411"/>
              <a:gd name="T81" fmla="*/ 2147483646 h 16178"/>
              <a:gd name="T82" fmla="*/ 962017528 w 7411"/>
              <a:gd name="T83" fmla="*/ 2147483646 h 16178"/>
              <a:gd name="T84" fmla="*/ 680748128 w 7411"/>
              <a:gd name="T85" fmla="*/ 2147483646 h 16178"/>
              <a:gd name="T86" fmla="*/ 703761927 w 7411"/>
              <a:gd name="T87" fmla="*/ 2147483646 h 16178"/>
              <a:gd name="T88" fmla="*/ 1735452412 w 7411"/>
              <a:gd name="T89" fmla="*/ 2147483646 h 16178"/>
              <a:gd name="T90" fmla="*/ 2147483646 w 7411"/>
              <a:gd name="T91" fmla="*/ 2147483646 h 16178"/>
              <a:gd name="T92" fmla="*/ 1923380278 w 7411"/>
              <a:gd name="T93" fmla="*/ 2147483646 h 16178"/>
              <a:gd name="T94" fmla="*/ 1289924512 w 7411"/>
              <a:gd name="T95" fmla="*/ 2147483646 h 16178"/>
              <a:gd name="T96" fmla="*/ 1032323687 w 7411"/>
              <a:gd name="T97" fmla="*/ 2147483646 h 16178"/>
              <a:gd name="T98" fmla="*/ 1477852379 w 7411"/>
              <a:gd name="T99" fmla="*/ 2147483646 h 16178"/>
              <a:gd name="T100" fmla="*/ 375854942 w 7411"/>
              <a:gd name="T101" fmla="*/ 2147483646 h 16178"/>
              <a:gd name="T102" fmla="*/ 633202 w 7411"/>
              <a:gd name="T103" fmla="*/ 2147483646 h 16178"/>
              <a:gd name="T104" fmla="*/ 703761927 w 7411"/>
              <a:gd name="T105" fmla="*/ 2147483646 h 16178"/>
              <a:gd name="T106" fmla="*/ 2147483646 w 7411"/>
              <a:gd name="T107" fmla="*/ 2147483646 h 16178"/>
              <a:gd name="T108" fmla="*/ 2147483646 w 7411"/>
              <a:gd name="T109" fmla="*/ 2147483646 h 16178"/>
              <a:gd name="T110" fmla="*/ 2147483646 w 7411"/>
              <a:gd name="T111" fmla="*/ 2147483646 h 16178"/>
              <a:gd name="T112" fmla="*/ 2147483646 w 7411"/>
              <a:gd name="T113" fmla="*/ 2147483646 h 16178"/>
              <a:gd name="T114" fmla="*/ 2147483646 w 7411"/>
              <a:gd name="T115" fmla="*/ 2147483646 h 16178"/>
              <a:gd name="T116" fmla="*/ 2147483646 w 7411"/>
              <a:gd name="T117" fmla="*/ 2147483646 h 16178"/>
              <a:gd name="T118" fmla="*/ 2147483646 w 7411"/>
              <a:gd name="T119" fmla="*/ 2147483646 h 16178"/>
              <a:gd name="T120" fmla="*/ 1407546219 w 7411"/>
              <a:gd name="T121" fmla="*/ 2147483646 h 16178"/>
              <a:gd name="T122" fmla="*/ 2087028762 w 7411"/>
              <a:gd name="T123" fmla="*/ 2147483646 h 16178"/>
              <a:gd name="T124" fmla="*/ 2147483646 w 7411"/>
              <a:gd name="T125" fmla="*/ 2147483646 h 1617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7411"/>
              <a:gd name="T190" fmla="*/ 0 h 16178"/>
              <a:gd name="T191" fmla="*/ 7411 w 7411"/>
              <a:gd name="T192" fmla="*/ 16178 h 16178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lnTo>
                  <a:pt x="3339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lnTo>
                  <a:pt x="6273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lnTo>
                  <a:pt x="4879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lnTo>
                  <a:pt x="3265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2" name="Shape 222"/>
          <p:cNvSpPr>
            <a:spLocks/>
          </p:cNvSpPr>
          <p:nvPr/>
        </p:nvSpPr>
        <p:spPr bwMode="auto">
          <a:xfrm>
            <a:off x="946150" y="5391150"/>
            <a:ext cx="414338" cy="676275"/>
          </a:xfrm>
          <a:custGeom>
            <a:avLst/>
            <a:gdLst>
              <a:gd name="T0" fmla="*/ 2147483646 w 14601"/>
              <a:gd name="T1" fmla="*/ 2147483646 h 17901"/>
              <a:gd name="T2" fmla="*/ 2147483646 w 14601"/>
              <a:gd name="T3" fmla="*/ 2147483646 h 17901"/>
              <a:gd name="T4" fmla="*/ 2147483646 w 14601"/>
              <a:gd name="T5" fmla="*/ 2147483646 h 17901"/>
              <a:gd name="T6" fmla="*/ 2147483646 w 14601"/>
              <a:gd name="T7" fmla="*/ 2147483646 h 17901"/>
              <a:gd name="T8" fmla="*/ 2147483646 w 14601"/>
              <a:gd name="T9" fmla="*/ 2147483646 h 17901"/>
              <a:gd name="T10" fmla="*/ 2147483646 w 14601"/>
              <a:gd name="T11" fmla="*/ 2147483646 h 17901"/>
              <a:gd name="T12" fmla="*/ 1023271271 w 14601"/>
              <a:gd name="T13" fmla="*/ 2147483646 h 17901"/>
              <a:gd name="T14" fmla="*/ 2147483646 w 14601"/>
              <a:gd name="T15" fmla="*/ 2147483646 h 17901"/>
              <a:gd name="T16" fmla="*/ 2147483646 w 14601"/>
              <a:gd name="T17" fmla="*/ 2147483646 h 17901"/>
              <a:gd name="T18" fmla="*/ 2147483646 w 14601"/>
              <a:gd name="T19" fmla="*/ 2147483646 h 17901"/>
              <a:gd name="T20" fmla="*/ 2147483646 w 14601"/>
              <a:gd name="T21" fmla="*/ 2147483646 h 17901"/>
              <a:gd name="T22" fmla="*/ 2147483646 w 14601"/>
              <a:gd name="T23" fmla="*/ 2147483646 h 17901"/>
              <a:gd name="T24" fmla="*/ 2147483646 w 14601"/>
              <a:gd name="T25" fmla="*/ 2147483646 h 17901"/>
              <a:gd name="T26" fmla="*/ 2147483646 w 14601"/>
              <a:gd name="T27" fmla="*/ 2147483646 h 17901"/>
              <a:gd name="T28" fmla="*/ 2147483646 w 14601"/>
              <a:gd name="T29" fmla="*/ 2147483646 h 17901"/>
              <a:gd name="T30" fmla="*/ 2147483646 w 14601"/>
              <a:gd name="T31" fmla="*/ 2147483646 h 17901"/>
              <a:gd name="T32" fmla="*/ 2147483646 w 14601"/>
              <a:gd name="T33" fmla="*/ 2147483646 h 17901"/>
              <a:gd name="T34" fmla="*/ 2147483646 w 14601"/>
              <a:gd name="T35" fmla="*/ 2147483646 h 17901"/>
              <a:gd name="T36" fmla="*/ 1285265125 w 14601"/>
              <a:gd name="T37" fmla="*/ 2147483646 h 17901"/>
              <a:gd name="T38" fmla="*/ 357307855 w 14601"/>
              <a:gd name="T39" fmla="*/ 2147483646 h 17901"/>
              <a:gd name="T40" fmla="*/ 2147483646 w 14601"/>
              <a:gd name="T41" fmla="*/ 2147483646 h 17901"/>
              <a:gd name="T42" fmla="*/ 2147483646 w 14601"/>
              <a:gd name="T43" fmla="*/ 2147483646 h 17901"/>
              <a:gd name="T44" fmla="*/ 2147483646 w 14601"/>
              <a:gd name="T45" fmla="*/ 2147483646 h 17901"/>
              <a:gd name="T46" fmla="*/ 2147483646 w 14601"/>
              <a:gd name="T47" fmla="*/ 2147483646 h 17901"/>
              <a:gd name="T48" fmla="*/ 2147483646 w 14601"/>
              <a:gd name="T49" fmla="*/ 2147483646 h 17901"/>
              <a:gd name="T50" fmla="*/ 2147483646 w 14601"/>
              <a:gd name="T51" fmla="*/ 2147483646 h 17901"/>
              <a:gd name="T52" fmla="*/ 2147483646 w 14601"/>
              <a:gd name="T53" fmla="*/ 2147483646 h 17901"/>
              <a:gd name="T54" fmla="*/ 2147483646 w 14601"/>
              <a:gd name="T55" fmla="*/ 2147483646 h 17901"/>
              <a:gd name="T56" fmla="*/ 2147483646 w 14601"/>
              <a:gd name="T57" fmla="*/ 2147483646 h 17901"/>
              <a:gd name="T58" fmla="*/ 2147483646 w 14601"/>
              <a:gd name="T59" fmla="*/ 2147483646 h 17901"/>
              <a:gd name="T60" fmla="*/ 2147483646 w 14601"/>
              <a:gd name="T61" fmla="*/ 2147483646 h 17901"/>
              <a:gd name="T62" fmla="*/ 2147483646 w 14601"/>
              <a:gd name="T63" fmla="*/ 2147483646 h 17901"/>
              <a:gd name="T64" fmla="*/ 2147483646 w 14601"/>
              <a:gd name="T65" fmla="*/ 2147483646 h 17901"/>
              <a:gd name="T66" fmla="*/ 2147483646 w 14601"/>
              <a:gd name="T67" fmla="*/ 2147483646 h 17901"/>
              <a:gd name="T68" fmla="*/ 2147483646 w 14601"/>
              <a:gd name="T69" fmla="*/ 2147483646 h 17901"/>
              <a:gd name="T70" fmla="*/ 2147483646 w 14601"/>
              <a:gd name="T71" fmla="*/ 2147483646 h 17901"/>
              <a:gd name="T72" fmla="*/ 2147483646 w 14601"/>
              <a:gd name="T73" fmla="*/ 2147483646 h 17901"/>
              <a:gd name="T74" fmla="*/ 1760601363 w 14601"/>
              <a:gd name="T75" fmla="*/ 2147483646 h 17901"/>
              <a:gd name="T76" fmla="*/ 1808566783 w 14601"/>
              <a:gd name="T77" fmla="*/ 2147483646 h 17901"/>
              <a:gd name="T78" fmla="*/ 523964383 w 14601"/>
              <a:gd name="T79" fmla="*/ 2147483646 h 17901"/>
              <a:gd name="T80" fmla="*/ 1594584234 w 14601"/>
              <a:gd name="T81" fmla="*/ 2147483646 h 17901"/>
              <a:gd name="T82" fmla="*/ 2147483646 w 14601"/>
              <a:gd name="T83" fmla="*/ 2147483646 h 17901"/>
              <a:gd name="T84" fmla="*/ 2147483646 w 14601"/>
              <a:gd name="T85" fmla="*/ 2147483646 h 17901"/>
              <a:gd name="T86" fmla="*/ 2147483646 w 14601"/>
              <a:gd name="T87" fmla="*/ 2147483646 h 17901"/>
              <a:gd name="T88" fmla="*/ 2147483646 w 14601"/>
              <a:gd name="T89" fmla="*/ 2147483646 h 17901"/>
              <a:gd name="T90" fmla="*/ 2147483646 w 14601"/>
              <a:gd name="T91" fmla="*/ 598873114 h 17901"/>
              <a:gd name="T92" fmla="*/ 2147483646 w 14601"/>
              <a:gd name="T93" fmla="*/ 2147483646 h 17901"/>
              <a:gd name="T94" fmla="*/ 24634169 w 14601"/>
              <a:gd name="T95" fmla="*/ 2147483646 h 17901"/>
              <a:gd name="T96" fmla="*/ 2147483646 w 14601"/>
              <a:gd name="T97" fmla="*/ 2147483646 h 17901"/>
              <a:gd name="T98" fmla="*/ 2147483646 w 14601"/>
              <a:gd name="T99" fmla="*/ 2147483646 h 17901"/>
              <a:gd name="T100" fmla="*/ 2147483646 w 14601"/>
              <a:gd name="T101" fmla="*/ 2147483646 h 17901"/>
              <a:gd name="T102" fmla="*/ 2147483646 w 14601"/>
              <a:gd name="T103" fmla="*/ 2147483646 h 17901"/>
              <a:gd name="T104" fmla="*/ 2147483646 w 14601"/>
              <a:gd name="T105" fmla="*/ 2147483646 h 17901"/>
              <a:gd name="T106" fmla="*/ 2147483646 w 14601"/>
              <a:gd name="T107" fmla="*/ 2147483646 h 17901"/>
              <a:gd name="T108" fmla="*/ 1831920565 w 14601"/>
              <a:gd name="T109" fmla="*/ 2147483646 h 17901"/>
              <a:gd name="T110" fmla="*/ 1784595339 w 14601"/>
              <a:gd name="T111" fmla="*/ 2147483646 h 17901"/>
              <a:gd name="T112" fmla="*/ 2147483646 w 14601"/>
              <a:gd name="T113" fmla="*/ 2147483646 h 17901"/>
              <a:gd name="T114" fmla="*/ 2147483646 w 14601"/>
              <a:gd name="T115" fmla="*/ 2147483646 h 17901"/>
              <a:gd name="T116" fmla="*/ 2147483646 w 14601"/>
              <a:gd name="T117" fmla="*/ 2147483646 h 17901"/>
              <a:gd name="T118" fmla="*/ 2147483646 w 14601"/>
              <a:gd name="T119" fmla="*/ 2091986123 h 1790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4601"/>
              <a:gd name="T181" fmla="*/ 0 h 17901"/>
              <a:gd name="T182" fmla="*/ 14601 w 14601"/>
              <a:gd name="T183" fmla="*/ 17901 h 17901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lnTo>
                  <a:pt x="689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lnTo>
                  <a:pt x="6457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lnTo>
                  <a:pt x="9135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lnTo>
                  <a:pt x="6970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lnTo>
                  <a:pt x="979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3" name="Shape 223"/>
          <p:cNvSpPr>
            <a:spLocks/>
          </p:cNvSpPr>
          <p:nvPr/>
        </p:nvSpPr>
        <p:spPr bwMode="auto">
          <a:xfrm>
            <a:off x="2263775" y="5508625"/>
            <a:ext cx="455613" cy="568325"/>
          </a:xfrm>
          <a:custGeom>
            <a:avLst/>
            <a:gdLst>
              <a:gd name="T0" fmla="*/ 2147483646 w 16105"/>
              <a:gd name="T1" fmla="*/ 2147483646 h 15004"/>
              <a:gd name="T2" fmla="*/ 2147483646 w 16105"/>
              <a:gd name="T3" fmla="*/ 2147483646 h 15004"/>
              <a:gd name="T4" fmla="*/ 2147483646 w 16105"/>
              <a:gd name="T5" fmla="*/ 981927117 h 15004"/>
              <a:gd name="T6" fmla="*/ 2147483646 w 16105"/>
              <a:gd name="T7" fmla="*/ 2147483646 h 15004"/>
              <a:gd name="T8" fmla="*/ 2147483646 w 16105"/>
              <a:gd name="T9" fmla="*/ 2147483646 h 15004"/>
              <a:gd name="T10" fmla="*/ 2147483646 w 16105"/>
              <a:gd name="T11" fmla="*/ 1510986443 h 15004"/>
              <a:gd name="T12" fmla="*/ 2147483646 w 16105"/>
              <a:gd name="T13" fmla="*/ 2147483646 h 15004"/>
              <a:gd name="T14" fmla="*/ 2147483646 w 16105"/>
              <a:gd name="T15" fmla="*/ 1963854272 h 15004"/>
              <a:gd name="T16" fmla="*/ 2147483646 w 16105"/>
              <a:gd name="T17" fmla="*/ 2147483646 h 15004"/>
              <a:gd name="T18" fmla="*/ 2147483646 w 16105"/>
              <a:gd name="T19" fmla="*/ 2147483646 h 15004"/>
              <a:gd name="T20" fmla="*/ 2147483646 w 16105"/>
              <a:gd name="T21" fmla="*/ 2147483646 h 15004"/>
              <a:gd name="T22" fmla="*/ 2147483646 w 16105"/>
              <a:gd name="T23" fmla="*/ 2147483646 h 15004"/>
              <a:gd name="T24" fmla="*/ 2147483646 w 16105"/>
              <a:gd name="T25" fmla="*/ 2147483646 h 15004"/>
              <a:gd name="T26" fmla="*/ 2147483646 w 16105"/>
              <a:gd name="T27" fmla="*/ 2147483646 h 15004"/>
              <a:gd name="T28" fmla="*/ 2147483646 w 16105"/>
              <a:gd name="T29" fmla="*/ 2147483646 h 15004"/>
              <a:gd name="T30" fmla="*/ 2147483646 w 16105"/>
              <a:gd name="T31" fmla="*/ 2147483646 h 15004"/>
              <a:gd name="T32" fmla="*/ 2147483646 w 16105"/>
              <a:gd name="T33" fmla="*/ 2147483646 h 15004"/>
              <a:gd name="T34" fmla="*/ 2147483646 w 16105"/>
              <a:gd name="T35" fmla="*/ 2147483646 h 15004"/>
              <a:gd name="T36" fmla="*/ 2147483646 w 16105"/>
              <a:gd name="T37" fmla="*/ 2147483646 h 15004"/>
              <a:gd name="T38" fmla="*/ 2147483646 w 16105"/>
              <a:gd name="T39" fmla="*/ 2147483646 h 15004"/>
              <a:gd name="T40" fmla="*/ 2147483646 w 16105"/>
              <a:gd name="T41" fmla="*/ 2147483646 h 15004"/>
              <a:gd name="T42" fmla="*/ 2147483646 w 16105"/>
              <a:gd name="T43" fmla="*/ 2147483646 h 15004"/>
              <a:gd name="T44" fmla="*/ 2147483646 w 16105"/>
              <a:gd name="T45" fmla="*/ 2147483646 h 15004"/>
              <a:gd name="T46" fmla="*/ 2147483646 w 16105"/>
              <a:gd name="T47" fmla="*/ 2147483646 h 15004"/>
              <a:gd name="T48" fmla="*/ 2147483646 w 16105"/>
              <a:gd name="T49" fmla="*/ 2147483646 h 15004"/>
              <a:gd name="T50" fmla="*/ 2147483646 w 16105"/>
              <a:gd name="T51" fmla="*/ 2147483646 h 15004"/>
              <a:gd name="T52" fmla="*/ 2147483646 w 16105"/>
              <a:gd name="T53" fmla="*/ 2147483646 h 15004"/>
              <a:gd name="T54" fmla="*/ 2147483646 w 16105"/>
              <a:gd name="T55" fmla="*/ 2147483646 h 15004"/>
              <a:gd name="T56" fmla="*/ 2147483646 w 16105"/>
              <a:gd name="T57" fmla="*/ 2147483646 h 15004"/>
              <a:gd name="T58" fmla="*/ 1199073382 w 16105"/>
              <a:gd name="T59" fmla="*/ 2147483646 h 15004"/>
              <a:gd name="T60" fmla="*/ 775677186 w 16105"/>
              <a:gd name="T61" fmla="*/ 2147483646 h 15004"/>
              <a:gd name="T62" fmla="*/ 2147483646 w 16105"/>
              <a:gd name="T63" fmla="*/ 2147483646 h 15004"/>
              <a:gd name="T64" fmla="*/ 2147483646 w 16105"/>
              <a:gd name="T65" fmla="*/ 2147483646 h 15004"/>
              <a:gd name="T66" fmla="*/ 2147483646 w 16105"/>
              <a:gd name="T67" fmla="*/ 2147483646 h 15004"/>
              <a:gd name="T68" fmla="*/ 2147483646 w 16105"/>
              <a:gd name="T69" fmla="*/ 2147483646 h 15004"/>
              <a:gd name="T70" fmla="*/ 1245828838 w 16105"/>
              <a:gd name="T71" fmla="*/ 2147483646 h 15004"/>
              <a:gd name="T72" fmla="*/ 869842789 w 16105"/>
              <a:gd name="T73" fmla="*/ 2147483646 h 15004"/>
              <a:gd name="T74" fmla="*/ 2147483646 w 16105"/>
              <a:gd name="T75" fmla="*/ 2147483646 h 15004"/>
              <a:gd name="T76" fmla="*/ 2147483646 w 16105"/>
              <a:gd name="T77" fmla="*/ 2147483646 h 15004"/>
              <a:gd name="T78" fmla="*/ 2147483646 w 16105"/>
              <a:gd name="T79" fmla="*/ 2147483646 h 15004"/>
              <a:gd name="T80" fmla="*/ 2147483646 w 16105"/>
              <a:gd name="T81" fmla="*/ 2147483646 h 15004"/>
              <a:gd name="T82" fmla="*/ 2147483646 w 16105"/>
              <a:gd name="T83" fmla="*/ 2147483646 h 15004"/>
              <a:gd name="T84" fmla="*/ 2147483646 w 16105"/>
              <a:gd name="T85" fmla="*/ 2147483646 h 15004"/>
              <a:gd name="T86" fmla="*/ 2147483646 w 16105"/>
              <a:gd name="T87" fmla="*/ 2147483646 h 15004"/>
              <a:gd name="T88" fmla="*/ 2147483646 w 16105"/>
              <a:gd name="T89" fmla="*/ 2147483646 h 15004"/>
              <a:gd name="T90" fmla="*/ 2147483646 w 16105"/>
              <a:gd name="T91" fmla="*/ 2147483646 h 15004"/>
              <a:gd name="T92" fmla="*/ 2147483646 w 16105"/>
              <a:gd name="T93" fmla="*/ 2147483646 h 15004"/>
              <a:gd name="T94" fmla="*/ 2147483646 w 16105"/>
              <a:gd name="T95" fmla="*/ 2147483646 h 15004"/>
              <a:gd name="T96" fmla="*/ 2147483646 w 16105"/>
              <a:gd name="T97" fmla="*/ 2147483646 h 15004"/>
              <a:gd name="T98" fmla="*/ 2147483646 w 16105"/>
              <a:gd name="T99" fmla="*/ 2147483646 h 15004"/>
              <a:gd name="T100" fmla="*/ 2147483646 w 16105"/>
              <a:gd name="T101" fmla="*/ 2147483646 h 15004"/>
              <a:gd name="T102" fmla="*/ 2147483646 w 16105"/>
              <a:gd name="T103" fmla="*/ 2147483646 h 15004"/>
              <a:gd name="T104" fmla="*/ 2147483646 w 16105"/>
              <a:gd name="T105" fmla="*/ 2147483646 h 15004"/>
              <a:gd name="T106" fmla="*/ 1856901548 w 16105"/>
              <a:gd name="T107" fmla="*/ 2147483646 h 15004"/>
              <a:gd name="T108" fmla="*/ 2147483646 w 16105"/>
              <a:gd name="T109" fmla="*/ 2147483646 h 15004"/>
              <a:gd name="T110" fmla="*/ 2147483646 w 16105"/>
              <a:gd name="T111" fmla="*/ 2147483646 h 15004"/>
              <a:gd name="T112" fmla="*/ 2147483646 w 16105"/>
              <a:gd name="T113" fmla="*/ 2147483646 h 15004"/>
              <a:gd name="T114" fmla="*/ 47388533 w 16105"/>
              <a:gd name="T115" fmla="*/ 2147483646 h 15004"/>
              <a:gd name="T116" fmla="*/ 2147483646 w 16105"/>
              <a:gd name="T117" fmla="*/ 2147483646 h 15004"/>
              <a:gd name="T118" fmla="*/ 2147483646 w 16105"/>
              <a:gd name="T119" fmla="*/ 2147483646 h 15004"/>
              <a:gd name="T120" fmla="*/ 2147483646 w 16105"/>
              <a:gd name="T121" fmla="*/ 2147483646 h 1500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105"/>
              <a:gd name="T184" fmla="*/ 0 h 15004"/>
              <a:gd name="T185" fmla="*/ 16105 w 16105"/>
              <a:gd name="T186" fmla="*/ 15004 h 1500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lnTo>
                  <a:pt x="14123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lnTo>
                  <a:pt x="13757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lnTo>
                  <a:pt x="6530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lnTo>
                  <a:pt x="935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lnTo>
                  <a:pt x="7154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lnTo>
                  <a:pt x="7704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lnTo>
                  <a:pt x="6824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4" name="Shape 224"/>
          <p:cNvSpPr>
            <a:spLocks/>
          </p:cNvSpPr>
          <p:nvPr/>
        </p:nvSpPr>
        <p:spPr bwMode="auto">
          <a:xfrm>
            <a:off x="1781175" y="5387975"/>
            <a:ext cx="371475" cy="514350"/>
          </a:xfrm>
          <a:custGeom>
            <a:avLst/>
            <a:gdLst>
              <a:gd name="T0" fmla="*/ 1925483144 w 13133"/>
              <a:gd name="T1" fmla="*/ 2147483646 h 13573"/>
              <a:gd name="T2" fmla="*/ 1314817844 w 13133"/>
              <a:gd name="T3" fmla="*/ 2147483646 h 13573"/>
              <a:gd name="T4" fmla="*/ 1221352974 w 13133"/>
              <a:gd name="T5" fmla="*/ 2147483646 h 13573"/>
              <a:gd name="T6" fmla="*/ 1455625650 w 13133"/>
              <a:gd name="T7" fmla="*/ 2147483646 h 13573"/>
              <a:gd name="T8" fmla="*/ 2147483646 w 13133"/>
              <a:gd name="T9" fmla="*/ 2147483646 h 13573"/>
              <a:gd name="T10" fmla="*/ 868654617 w 13133"/>
              <a:gd name="T11" fmla="*/ 2147483646 h 13573"/>
              <a:gd name="T12" fmla="*/ 2147483646 w 13133"/>
              <a:gd name="T13" fmla="*/ 2147483646 h 13573"/>
              <a:gd name="T14" fmla="*/ 2147483646 w 13133"/>
              <a:gd name="T15" fmla="*/ 2147483646 h 13573"/>
              <a:gd name="T16" fmla="*/ 2147483646 w 13133"/>
              <a:gd name="T17" fmla="*/ 2147483646 h 13573"/>
              <a:gd name="T18" fmla="*/ 2147483646 w 13133"/>
              <a:gd name="T19" fmla="*/ 2147483646 h 13573"/>
              <a:gd name="T20" fmla="*/ 2147483646 w 13133"/>
              <a:gd name="T21" fmla="*/ 2147483646 h 13573"/>
              <a:gd name="T22" fmla="*/ 2147483646 w 13133"/>
              <a:gd name="T23" fmla="*/ 2147483646 h 13573"/>
              <a:gd name="T24" fmla="*/ 2147483646 w 13133"/>
              <a:gd name="T25" fmla="*/ 2147483646 h 13573"/>
              <a:gd name="T26" fmla="*/ 2147483646 w 13133"/>
              <a:gd name="T27" fmla="*/ 2147483646 h 13573"/>
              <a:gd name="T28" fmla="*/ 2147483646 w 13133"/>
              <a:gd name="T29" fmla="*/ 2147483646 h 13573"/>
              <a:gd name="T30" fmla="*/ 2147483646 w 13133"/>
              <a:gd name="T31" fmla="*/ 2147483646 h 13573"/>
              <a:gd name="T32" fmla="*/ 2147483646 w 13133"/>
              <a:gd name="T33" fmla="*/ 2147483646 h 13573"/>
              <a:gd name="T34" fmla="*/ 375758941 w 13133"/>
              <a:gd name="T35" fmla="*/ 2147483646 h 13573"/>
              <a:gd name="T36" fmla="*/ 2147483646 w 13133"/>
              <a:gd name="T37" fmla="*/ 2147483646 h 13573"/>
              <a:gd name="T38" fmla="*/ 2147483646 w 13133"/>
              <a:gd name="T39" fmla="*/ 2147483646 h 13573"/>
              <a:gd name="T40" fmla="*/ 2147483646 w 13133"/>
              <a:gd name="T41" fmla="*/ 2147483646 h 13573"/>
              <a:gd name="T42" fmla="*/ 2147483646 w 13133"/>
              <a:gd name="T43" fmla="*/ 2147483646 h 13573"/>
              <a:gd name="T44" fmla="*/ 2147483646 w 13133"/>
              <a:gd name="T45" fmla="*/ 2147483646 h 13573"/>
              <a:gd name="T46" fmla="*/ 2147483646 w 13133"/>
              <a:gd name="T47" fmla="*/ 2147483646 h 13573"/>
              <a:gd name="T48" fmla="*/ 2147483646 w 13133"/>
              <a:gd name="T49" fmla="*/ 2147483646 h 13573"/>
              <a:gd name="T50" fmla="*/ 2147483646 w 13133"/>
              <a:gd name="T51" fmla="*/ 2147483646 h 13573"/>
              <a:gd name="T52" fmla="*/ 2147483646 w 13133"/>
              <a:gd name="T53" fmla="*/ 2147483646 h 13573"/>
              <a:gd name="T54" fmla="*/ 2147483646 w 13133"/>
              <a:gd name="T55" fmla="*/ 2147483646 h 13573"/>
              <a:gd name="T56" fmla="*/ 1620150890 w 13133"/>
              <a:gd name="T57" fmla="*/ 2147483646 h 13573"/>
              <a:gd name="T58" fmla="*/ 1878750695 w 13133"/>
              <a:gd name="T59" fmla="*/ 2147483646 h 13573"/>
              <a:gd name="T60" fmla="*/ 399430778 w 13133"/>
              <a:gd name="T61" fmla="*/ 2147483646 h 13573"/>
              <a:gd name="T62" fmla="*/ 1127255214 w 13133"/>
              <a:gd name="T63" fmla="*/ 2147483646 h 13573"/>
              <a:gd name="T64" fmla="*/ 234928733 w 13133"/>
              <a:gd name="T65" fmla="*/ 2147483646 h 13573"/>
              <a:gd name="T66" fmla="*/ 845594033 w 13133"/>
              <a:gd name="T67" fmla="*/ 2147483646 h 13573"/>
              <a:gd name="T68" fmla="*/ 892326482 w 13133"/>
              <a:gd name="T69" fmla="*/ 2147483646 h 13573"/>
              <a:gd name="T70" fmla="*/ 633725884 w 13133"/>
              <a:gd name="T71" fmla="*/ 2147483646 h 13573"/>
              <a:gd name="T72" fmla="*/ 2147483646 w 13133"/>
              <a:gd name="T73" fmla="*/ 2147483646 h 13573"/>
              <a:gd name="T74" fmla="*/ 2147483646 w 13133"/>
              <a:gd name="T75" fmla="*/ 2147483646 h 13573"/>
              <a:gd name="T76" fmla="*/ 2147483646 w 13133"/>
              <a:gd name="T77" fmla="*/ 2147483646 h 13573"/>
              <a:gd name="T78" fmla="*/ 2147483646 w 13133"/>
              <a:gd name="T79" fmla="*/ 2147483646 h 13573"/>
              <a:gd name="T80" fmla="*/ 1855079622 w 13133"/>
              <a:gd name="T81" fmla="*/ 2147483646 h 13573"/>
              <a:gd name="T82" fmla="*/ 2147483646 w 13133"/>
              <a:gd name="T83" fmla="*/ 2147483646 h 13573"/>
              <a:gd name="T84" fmla="*/ 2147483646 w 13133"/>
              <a:gd name="T85" fmla="*/ 2147483646 h 13573"/>
              <a:gd name="T86" fmla="*/ 2147483646 w 13133"/>
              <a:gd name="T87" fmla="*/ 2147483646 h 13573"/>
              <a:gd name="T88" fmla="*/ 2147483646 w 13133"/>
              <a:gd name="T89" fmla="*/ 2147483646 h 13573"/>
              <a:gd name="T90" fmla="*/ 2147483646 w 13133"/>
              <a:gd name="T91" fmla="*/ 2147483646 h 13573"/>
              <a:gd name="T92" fmla="*/ 2147483646 w 13133"/>
              <a:gd name="T93" fmla="*/ 2147483646 h 13573"/>
              <a:gd name="T94" fmla="*/ 2147483646 w 13133"/>
              <a:gd name="T95" fmla="*/ 2147483646 h 13573"/>
              <a:gd name="T96" fmla="*/ 2147483646 w 13133"/>
              <a:gd name="T97" fmla="*/ 2147483646 h 13573"/>
              <a:gd name="T98" fmla="*/ 2147483646 w 13133"/>
              <a:gd name="T99" fmla="*/ 2147483646 h 13573"/>
              <a:gd name="T100" fmla="*/ 2147483646 w 13133"/>
              <a:gd name="T101" fmla="*/ 2147483646 h 13573"/>
              <a:gd name="T102" fmla="*/ 2147483646 w 13133"/>
              <a:gd name="T103" fmla="*/ 2147483646 h 13573"/>
              <a:gd name="T104" fmla="*/ 2147483646 w 13133"/>
              <a:gd name="T105" fmla="*/ 2147483646 h 13573"/>
              <a:gd name="T106" fmla="*/ 2147483646 w 13133"/>
              <a:gd name="T107" fmla="*/ 2147483646 h 13573"/>
              <a:gd name="T108" fmla="*/ 2147483646 w 13133"/>
              <a:gd name="T109" fmla="*/ 2147483646 h 13573"/>
              <a:gd name="T110" fmla="*/ 2147483646 w 13133"/>
              <a:gd name="T111" fmla="*/ 2147483646 h 13573"/>
              <a:gd name="T112" fmla="*/ 2147483646 w 13133"/>
              <a:gd name="T113" fmla="*/ 2147483646 h 13573"/>
              <a:gd name="T114" fmla="*/ 2147483646 w 13133"/>
              <a:gd name="T115" fmla="*/ 2147483646 h 13573"/>
              <a:gd name="T116" fmla="*/ 2147483646 w 13133"/>
              <a:gd name="T117" fmla="*/ 2147483646 h 13573"/>
              <a:gd name="T118" fmla="*/ 2147483646 w 13133"/>
              <a:gd name="T119" fmla="*/ 2147483646 h 13573"/>
              <a:gd name="T120" fmla="*/ 2147483646 w 13133"/>
              <a:gd name="T121" fmla="*/ 2147483646 h 13573"/>
              <a:gd name="T122" fmla="*/ 2147483646 w 13133"/>
              <a:gd name="T123" fmla="*/ 0 h 1357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133"/>
              <a:gd name="T187" fmla="*/ 0 h 13573"/>
              <a:gd name="T188" fmla="*/ 13133 w 13133"/>
              <a:gd name="T189" fmla="*/ 13573 h 13573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lnTo>
                  <a:pt x="4879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lnTo>
                  <a:pt x="8877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lnTo>
                  <a:pt x="8914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lnTo>
                  <a:pt x="876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lnTo>
                  <a:pt x="90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5" name="Shape 225"/>
          <p:cNvSpPr>
            <a:spLocks/>
          </p:cNvSpPr>
          <p:nvPr/>
        </p:nvSpPr>
        <p:spPr bwMode="auto">
          <a:xfrm>
            <a:off x="1706563" y="6045200"/>
            <a:ext cx="520700" cy="719138"/>
          </a:xfrm>
          <a:custGeom>
            <a:avLst/>
            <a:gdLst>
              <a:gd name="T0" fmla="*/ 2147483646 w 18378"/>
              <a:gd name="T1" fmla="*/ 2147483646 h 19002"/>
              <a:gd name="T2" fmla="*/ 2147483646 w 18378"/>
              <a:gd name="T3" fmla="*/ 2147483646 h 19002"/>
              <a:gd name="T4" fmla="*/ 2147483646 w 18378"/>
              <a:gd name="T5" fmla="*/ 2147483646 h 19002"/>
              <a:gd name="T6" fmla="*/ 2147483646 w 18378"/>
              <a:gd name="T7" fmla="*/ 2147483646 h 19002"/>
              <a:gd name="T8" fmla="*/ 2147483646 w 18378"/>
              <a:gd name="T9" fmla="*/ 2147483646 h 19002"/>
              <a:gd name="T10" fmla="*/ 2147483646 w 18378"/>
              <a:gd name="T11" fmla="*/ 2147483646 h 19002"/>
              <a:gd name="T12" fmla="*/ 2147483646 w 18378"/>
              <a:gd name="T13" fmla="*/ 2147483646 h 19002"/>
              <a:gd name="T14" fmla="*/ 2147483646 w 18378"/>
              <a:gd name="T15" fmla="*/ 2147483646 h 19002"/>
              <a:gd name="T16" fmla="*/ 2147483646 w 18378"/>
              <a:gd name="T17" fmla="*/ 2147483646 h 19002"/>
              <a:gd name="T18" fmla="*/ 2147483646 w 18378"/>
              <a:gd name="T19" fmla="*/ 2147483646 h 19002"/>
              <a:gd name="T20" fmla="*/ 2147483646 w 18378"/>
              <a:gd name="T21" fmla="*/ 2147483646 h 19002"/>
              <a:gd name="T22" fmla="*/ 2147483646 w 18378"/>
              <a:gd name="T23" fmla="*/ 2147483646 h 19002"/>
              <a:gd name="T24" fmla="*/ 2147483646 w 18378"/>
              <a:gd name="T25" fmla="*/ 2147483646 h 19002"/>
              <a:gd name="T26" fmla="*/ 2147483646 w 18378"/>
              <a:gd name="T27" fmla="*/ 2147483646 h 19002"/>
              <a:gd name="T28" fmla="*/ 2147483646 w 18378"/>
              <a:gd name="T29" fmla="*/ 2147483646 h 19002"/>
              <a:gd name="T30" fmla="*/ 2147483646 w 18378"/>
              <a:gd name="T31" fmla="*/ 2147483646 h 19002"/>
              <a:gd name="T32" fmla="*/ 2147483646 w 18378"/>
              <a:gd name="T33" fmla="*/ 2147483646 h 19002"/>
              <a:gd name="T34" fmla="*/ 2147483646 w 18378"/>
              <a:gd name="T35" fmla="*/ 2147483646 h 19002"/>
              <a:gd name="T36" fmla="*/ 2147483646 w 18378"/>
              <a:gd name="T37" fmla="*/ 2147483646 h 19002"/>
              <a:gd name="T38" fmla="*/ 2147483646 w 18378"/>
              <a:gd name="T39" fmla="*/ 2147483646 h 19002"/>
              <a:gd name="T40" fmla="*/ 2147483646 w 18378"/>
              <a:gd name="T41" fmla="*/ 2147483646 h 19002"/>
              <a:gd name="T42" fmla="*/ 2147483646 w 18378"/>
              <a:gd name="T43" fmla="*/ 2147483646 h 19002"/>
              <a:gd name="T44" fmla="*/ 2147483646 w 18378"/>
              <a:gd name="T45" fmla="*/ 2147483646 h 19002"/>
              <a:gd name="T46" fmla="*/ 2147483646 w 18378"/>
              <a:gd name="T47" fmla="*/ 2147483646 h 19002"/>
              <a:gd name="T48" fmla="*/ 2147483646 w 18378"/>
              <a:gd name="T49" fmla="*/ 2147483646 h 19002"/>
              <a:gd name="T50" fmla="*/ 2147483646 w 18378"/>
              <a:gd name="T51" fmla="*/ 2147483646 h 19002"/>
              <a:gd name="T52" fmla="*/ 2147483646 w 18378"/>
              <a:gd name="T53" fmla="*/ 2147483646 h 19002"/>
              <a:gd name="T54" fmla="*/ 2147483646 w 18378"/>
              <a:gd name="T55" fmla="*/ 2147483646 h 19002"/>
              <a:gd name="T56" fmla="*/ 685642222 w 18378"/>
              <a:gd name="T57" fmla="*/ 2147483646 h 19002"/>
              <a:gd name="T58" fmla="*/ 1701870069 w 18378"/>
              <a:gd name="T59" fmla="*/ 2147483646 h 19002"/>
              <a:gd name="T60" fmla="*/ 2147483646 w 18378"/>
              <a:gd name="T61" fmla="*/ 2147483646 h 19002"/>
              <a:gd name="T62" fmla="*/ 2147483646 w 18378"/>
              <a:gd name="T63" fmla="*/ 2147483646 h 19002"/>
              <a:gd name="T64" fmla="*/ 2147483646 w 18378"/>
              <a:gd name="T65" fmla="*/ 2147483646 h 19002"/>
              <a:gd name="T66" fmla="*/ 2147483646 w 18378"/>
              <a:gd name="T67" fmla="*/ 2147483646 h 19002"/>
              <a:gd name="T68" fmla="*/ 2147483646 w 18378"/>
              <a:gd name="T69" fmla="*/ 2147483646 h 19002"/>
              <a:gd name="T70" fmla="*/ 1016864428 w 18378"/>
              <a:gd name="T71" fmla="*/ 2147483646 h 19002"/>
              <a:gd name="T72" fmla="*/ 2147483646 w 18378"/>
              <a:gd name="T73" fmla="*/ 2147483646 h 19002"/>
              <a:gd name="T74" fmla="*/ 2147483646 w 18378"/>
              <a:gd name="T75" fmla="*/ 2147483646 h 19002"/>
              <a:gd name="T76" fmla="*/ 2147483646 w 18378"/>
              <a:gd name="T77" fmla="*/ 2147483646 h 19002"/>
              <a:gd name="T78" fmla="*/ 2147483646 w 18378"/>
              <a:gd name="T79" fmla="*/ 2147483646 h 19002"/>
              <a:gd name="T80" fmla="*/ 2033091510 w 18378"/>
              <a:gd name="T81" fmla="*/ 2147483646 h 19002"/>
              <a:gd name="T82" fmla="*/ 2147483646 w 18378"/>
              <a:gd name="T83" fmla="*/ 2147483646 h 19002"/>
              <a:gd name="T84" fmla="*/ 2147483646 w 18378"/>
              <a:gd name="T85" fmla="*/ 2147483646 h 19002"/>
              <a:gd name="T86" fmla="*/ 2147483646 w 18378"/>
              <a:gd name="T87" fmla="*/ 2147483646 h 19002"/>
              <a:gd name="T88" fmla="*/ 2147483646 w 18378"/>
              <a:gd name="T89" fmla="*/ 2147483646 h 19002"/>
              <a:gd name="T90" fmla="*/ 2147483646 w 18378"/>
              <a:gd name="T91" fmla="*/ 2147483646 h 19002"/>
              <a:gd name="T92" fmla="*/ 2147483646 w 18378"/>
              <a:gd name="T93" fmla="*/ 2147483646 h 19002"/>
              <a:gd name="T94" fmla="*/ 2147483646 w 18378"/>
              <a:gd name="T95" fmla="*/ 2147483646 h 19002"/>
              <a:gd name="T96" fmla="*/ 2147483646 w 18378"/>
              <a:gd name="T97" fmla="*/ 2147483646 h 19002"/>
              <a:gd name="T98" fmla="*/ 2147483646 w 18378"/>
              <a:gd name="T99" fmla="*/ 2147483646 h 19002"/>
              <a:gd name="T100" fmla="*/ 402115207 w 18378"/>
              <a:gd name="T101" fmla="*/ 2147483646 h 19002"/>
              <a:gd name="T102" fmla="*/ 2147483646 w 18378"/>
              <a:gd name="T103" fmla="*/ 2147483646 h 19002"/>
              <a:gd name="T104" fmla="*/ 2147483646 w 18378"/>
              <a:gd name="T105" fmla="*/ 2147483646 h 19002"/>
              <a:gd name="T106" fmla="*/ 2147483646 w 18378"/>
              <a:gd name="T107" fmla="*/ 527196843 h 19002"/>
              <a:gd name="T108" fmla="*/ 23835979 w 18378"/>
              <a:gd name="T109" fmla="*/ 2147483646 h 19002"/>
              <a:gd name="T110" fmla="*/ 331221412 w 18378"/>
              <a:gd name="T111" fmla="*/ 2147483646 h 19002"/>
              <a:gd name="T112" fmla="*/ 2147483646 w 18378"/>
              <a:gd name="T113" fmla="*/ 2147483646 h 19002"/>
              <a:gd name="T114" fmla="*/ 2147483646 w 18378"/>
              <a:gd name="T115" fmla="*/ 2147483646 h 19002"/>
              <a:gd name="T116" fmla="*/ 2147483646 w 18378"/>
              <a:gd name="T117" fmla="*/ 2147483646 h 19002"/>
              <a:gd name="T118" fmla="*/ 2147483646 w 18378"/>
              <a:gd name="T119" fmla="*/ 2147483646 h 19002"/>
              <a:gd name="T120" fmla="*/ 2147483646 w 18378"/>
              <a:gd name="T121" fmla="*/ 2147483646 h 19002"/>
              <a:gd name="T122" fmla="*/ 2147483646 w 18378"/>
              <a:gd name="T123" fmla="*/ 2147483646 h 19002"/>
              <a:gd name="T124" fmla="*/ 2147483646 w 18378"/>
              <a:gd name="T125" fmla="*/ 2147483646 h 19002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8378"/>
              <a:gd name="T190" fmla="*/ 0 h 19002"/>
              <a:gd name="T191" fmla="*/ 18378 w 18378"/>
              <a:gd name="T192" fmla="*/ 19002 h 19002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lnTo>
                  <a:pt x="1379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lnTo>
                  <a:pt x="12692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lnTo>
                  <a:pt x="9611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lnTo>
                  <a:pt x="4806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lnTo>
                  <a:pt x="271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lnTo>
                  <a:pt x="4402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lnTo>
                  <a:pt x="3595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lnTo>
                  <a:pt x="9464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lnTo>
                  <a:pt x="9831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lnTo>
                  <a:pt x="9464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6" name="Shape 226"/>
          <p:cNvSpPr>
            <a:spLocks/>
          </p:cNvSpPr>
          <p:nvPr/>
        </p:nvSpPr>
        <p:spPr bwMode="auto">
          <a:xfrm>
            <a:off x="700088" y="6076950"/>
            <a:ext cx="504825" cy="533400"/>
          </a:xfrm>
          <a:custGeom>
            <a:avLst/>
            <a:gdLst>
              <a:gd name="T0" fmla="*/ 2147483646 w 17792"/>
              <a:gd name="T1" fmla="*/ 2147483646 h 14124"/>
              <a:gd name="T2" fmla="*/ 713584239 w 17792"/>
              <a:gd name="T3" fmla="*/ 2147483646 h 14124"/>
              <a:gd name="T4" fmla="*/ 167209265 w 17792"/>
              <a:gd name="T5" fmla="*/ 2147483646 h 14124"/>
              <a:gd name="T6" fmla="*/ 642292320 w 17792"/>
              <a:gd name="T7" fmla="*/ 2147483646 h 14124"/>
              <a:gd name="T8" fmla="*/ 2147483646 w 17792"/>
              <a:gd name="T9" fmla="*/ 2147483646 h 14124"/>
              <a:gd name="T10" fmla="*/ 2147483646 w 17792"/>
              <a:gd name="T11" fmla="*/ 2147483646 h 14124"/>
              <a:gd name="T12" fmla="*/ 2147483646 w 17792"/>
              <a:gd name="T13" fmla="*/ 2147483646 h 14124"/>
              <a:gd name="T14" fmla="*/ 2147483646 w 17792"/>
              <a:gd name="T15" fmla="*/ 2147483646 h 14124"/>
              <a:gd name="T16" fmla="*/ 2147483646 w 17792"/>
              <a:gd name="T17" fmla="*/ 2147483646 h 14124"/>
              <a:gd name="T18" fmla="*/ 2147483646 w 17792"/>
              <a:gd name="T19" fmla="*/ 2147483646 h 14124"/>
              <a:gd name="T20" fmla="*/ 2147483646 w 17792"/>
              <a:gd name="T21" fmla="*/ 2147483646 h 14124"/>
              <a:gd name="T22" fmla="*/ 2147483646 w 17792"/>
              <a:gd name="T23" fmla="*/ 2147483646 h 14124"/>
              <a:gd name="T24" fmla="*/ 2147483646 w 17792"/>
              <a:gd name="T25" fmla="*/ 2147483646 h 14124"/>
              <a:gd name="T26" fmla="*/ 2147483646 w 17792"/>
              <a:gd name="T27" fmla="*/ 2147483646 h 14124"/>
              <a:gd name="T28" fmla="*/ 2147483646 w 17792"/>
              <a:gd name="T29" fmla="*/ 2147483646 h 14124"/>
              <a:gd name="T30" fmla="*/ 2147483646 w 17792"/>
              <a:gd name="T31" fmla="*/ 2147483646 h 14124"/>
              <a:gd name="T32" fmla="*/ 2147483646 w 17792"/>
              <a:gd name="T33" fmla="*/ 2147483646 h 14124"/>
              <a:gd name="T34" fmla="*/ 2147483646 w 17792"/>
              <a:gd name="T35" fmla="*/ 2147483646 h 14124"/>
              <a:gd name="T36" fmla="*/ 2147483646 w 17792"/>
              <a:gd name="T37" fmla="*/ 2147483646 h 14124"/>
              <a:gd name="T38" fmla="*/ 2147483646 w 17792"/>
              <a:gd name="T39" fmla="*/ 2147483646 h 14124"/>
              <a:gd name="T40" fmla="*/ 2147483646 w 17792"/>
              <a:gd name="T41" fmla="*/ 2147483646 h 14124"/>
              <a:gd name="T42" fmla="*/ 2147483646 w 17792"/>
              <a:gd name="T43" fmla="*/ 2147483646 h 14124"/>
              <a:gd name="T44" fmla="*/ 2147483646 w 17792"/>
              <a:gd name="T45" fmla="*/ 2147483646 h 14124"/>
              <a:gd name="T46" fmla="*/ 2147483646 w 17792"/>
              <a:gd name="T47" fmla="*/ 2147483646 h 14124"/>
              <a:gd name="T48" fmla="*/ 1830982995 w 17792"/>
              <a:gd name="T49" fmla="*/ 2147483646 h 14124"/>
              <a:gd name="T50" fmla="*/ 2147483646 w 17792"/>
              <a:gd name="T51" fmla="*/ 2147483646 h 14124"/>
              <a:gd name="T52" fmla="*/ 1450513854 w 17792"/>
              <a:gd name="T53" fmla="*/ 77293301 h 14124"/>
              <a:gd name="T54" fmla="*/ 1284607198 w 17792"/>
              <a:gd name="T55" fmla="*/ 2147483646 h 14124"/>
              <a:gd name="T56" fmla="*/ 1141360778 w 17792"/>
              <a:gd name="T57" fmla="*/ 2147483646 h 14124"/>
              <a:gd name="T58" fmla="*/ 1331914567 w 17792"/>
              <a:gd name="T59" fmla="*/ 2147483646 h 14124"/>
              <a:gd name="T60" fmla="*/ 1022760667 w 17792"/>
              <a:gd name="T61" fmla="*/ 2147483646 h 14124"/>
              <a:gd name="T62" fmla="*/ 1022760667 w 17792"/>
              <a:gd name="T63" fmla="*/ 2147483646 h 14124"/>
              <a:gd name="T64" fmla="*/ 1807637648 w 17792"/>
              <a:gd name="T65" fmla="*/ 2147483646 h 14124"/>
              <a:gd name="T66" fmla="*/ 2147483646 w 17792"/>
              <a:gd name="T67" fmla="*/ 2147483646 h 14124"/>
              <a:gd name="T68" fmla="*/ 2147483646 w 17792"/>
              <a:gd name="T69" fmla="*/ 2147483646 h 14124"/>
              <a:gd name="T70" fmla="*/ 2147483646 w 17792"/>
              <a:gd name="T71" fmla="*/ 2147483646 h 14124"/>
              <a:gd name="T72" fmla="*/ 2147483646 w 17792"/>
              <a:gd name="T73" fmla="*/ 2147483646 h 14124"/>
              <a:gd name="T74" fmla="*/ 2147483646 w 17792"/>
              <a:gd name="T75" fmla="*/ 2147483646 h 14124"/>
              <a:gd name="T76" fmla="*/ 2147483646 w 17792"/>
              <a:gd name="T77" fmla="*/ 2147483646 h 14124"/>
              <a:gd name="T78" fmla="*/ 2147483646 w 17792"/>
              <a:gd name="T79" fmla="*/ 2147483646 h 14124"/>
              <a:gd name="T80" fmla="*/ 2147483646 w 17792"/>
              <a:gd name="T81" fmla="*/ 2147483646 h 14124"/>
              <a:gd name="T82" fmla="*/ 2147483646 w 17792"/>
              <a:gd name="T83" fmla="*/ 2147483646 h 14124"/>
              <a:gd name="T84" fmla="*/ 2147483646 w 17792"/>
              <a:gd name="T85" fmla="*/ 2147483646 h 14124"/>
              <a:gd name="T86" fmla="*/ 2147483646 w 17792"/>
              <a:gd name="T87" fmla="*/ 2147483646 h 14124"/>
              <a:gd name="T88" fmla="*/ 2147483646 w 17792"/>
              <a:gd name="T89" fmla="*/ 2147483646 h 14124"/>
              <a:gd name="T90" fmla="*/ 2147483646 w 17792"/>
              <a:gd name="T91" fmla="*/ 2147483646 h 14124"/>
              <a:gd name="T92" fmla="*/ 2147483646 w 17792"/>
              <a:gd name="T93" fmla="*/ 2147483646 h 14124"/>
              <a:gd name="T94" fmla="*/ 2147483646 w 17792"/>
              <a:gd name="T95" fmla="*/ 2147483646 h 14124"/>
              <a:gd name="T96" fmla="*/ 2147483646 w 17792"/>
              <a:gd name="T97" fmla="*/ 2147483646 h 14124"/>
              <a:gd name="T98" fmla="*/ 2147483646 w 17792"/>
              <a:gd name="T99" fmla="*/ 2147483646 h 14124"/>
              <a:gd name="T100" fmla="*/ 2147483646 w 17792"/>
              <a:gd name="T101" fmla="*/ 2147483646 h 14124"/>
              <a:gd name="T102" fmla="*/ 2147483646 w 17792"/>
              <a:gd name="T103" fmla="*/ 2147483646 h 14124"/>
              <a:gd name="T104" fmla="*/ 2147483646 w 17792"/>
              <a:gd name="T105" fmla="*/ 2147483646 h 14124"/>
              <a:gd name="T106" fmla="*/ 2147483646 w 17792"/>
              <a:gd name="T107" fmla="*/ 2147483646 h 14124"/>
              <a:gd name="T108" fmla="*/ 2147483646 w 17792"/>
              <a:gd name="T109" fmla="*/ 2147483646 h 14124"/>
              <a:gd name="T110" fmla="*/ 2147483646 w 17792"/>
              <a:gd name="T111" fmla="*/ 2147483646 h 14124"/>
              <a:gd name="T112" fmla="*/ 2092829526 w 17792"/>
              <a:gd name="T113" fmla="*/ 2147483646 h 14124"/>
              <a:gd name="T114" fmla="*/ 2147483646 w 17792"/>
              <a:gd name="T115" fmla="*/ 2147483646 h 14124"/>
              <a:gd name="T116" fmla="*/ 2147483646 w 17792"/>
              <a:gd name="T117" fmla="*/ 2147483646 h 14124"/>
              <a:gd name="T118" fmla="*/ 2147483646 w 17792"/>
              <a:gd name="T119" fmla="*/ 2147483646 h 14124"/>
              <a:gd name="T120" fmla="*/ 2147483646 w 17792"/>
              <a:gd name="T121" fmla="*/ 2147483646 h 1412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7792"/>
              <a:gd name="T184" fmla="*/ 0 h 14124"/>
              <a:gd name="T185" fmla="*/ 17792 w 17792"/>
              <a:gd name="T186" fmla="*/ 14124 h 1412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lnTo>
                  <a:pt x="1056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lnTo>
                  <a:pt x="1285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lnTo>
                  <a:pt x="1460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7" name="Shape 227"/>
          <p:cNvSpPr>
            <a:spLocks/>
          </p:cNvSpPr>
          <p:nvPr/>
        </p:nvSpPr>
        <p:spPr bwMode="auto">
          <a:xfrm>
            <a:off x="401638" y="5434013"/>
            <a:ext cx="469900" cy="588962"/>
          </a:xfrm>
          <a:custGeom>
            <a:avLst/>
            <a:gdLst>
              <a:gd name="T0" fmla="*/ 2147483646 w 16581"/>
              <a:gd name="T1" fmla="*/ 2147483646 h 15590"/>
              <a:gd name="T2" fmla="*/ 2147483646 w 16581"/>
              <a:gd name="T3" fmla="*/ 2147483646 h 15590"/>
              <a:gd name="T4" fmla="*/ 2147483646 w 16581"/>
              <a:gd name="T5" fmla="*/ 2147483646 h 15590"/>
              <a:gd name="T6" fmla="*/ 2147483646 w 16581"/>
              <a:gd name="T7" fmla="*/ 2147483646 h 15590"/>
              <a:gd name="T8" fmla="*/ 2147483646 w 16581"/>
              <a:gd name="T9" fmla="*/ 2147483646 h 15590"/>
              <a:gd name="T10" fmla="*/ 1680303255 w 16581"/>
              <a:gd name="T11" fmla="*/ 2147483646 h 15590"/>
              <a:gd name="T12" fmla="*/ 1467445527 w 16581"/>
              <a:gd name="T13" fmla="*/ 2147483646 h 15590"/>
              <a:gd name="T14" fmla="*/ 2147483646 w 16581"/>
              <a:gd name="T15" fmla="*/ 2147483646 h 15590"/>
              <a:gd name="T16" fmla="*/ 2147483646 w 16581"/>
              <a:gd name="T17" fmla="*/ 2147483646 h 15590"/>
              <a:gd name="T18" fmla="*/ 2147483646 w 16581"/>
              <a:gd name="T19" fmla="*/ 2147483646 h 15590"/>
              <a:gd name="T20" fmla="*/ 2147483646 w 16581"/>
              <a:gd name="T21" fmla="*/ 2147483646 h 15590"/>
              <a:gd name="T22" fmla="*/ 1940252071 w 16581"/>
              <a:gd name="T23" fmla="*/ 2147483646 h 15590"/>
              <a:gd name="T24" fmla="*/ 1964105256 w 16581"/>
              <a:gd name="T25" fmla="*/ 2147483646 h 15590"/>
              <a:gd name="T26" fmla="*/ 1135891444 w 16581"/>
              <a:gd name="T27" fmla="*/ 2147483646 h 15590"/>
              <a:gd name="T28" fmla="*/ 473443450 w 16581"/>
              <a:gd name="T29" fmla="*/ 2147483646 h 15590"/>
              <a:gd name="T30" fmla="*/ 2147483646 w 16581"/>
              <a:gd name="T31" fmla="*/ 2147483646 h 15590"/>
              <a:gd name="T32" fmla="*/ 2147483646 w 16581"/>
              <a:gd name="T33" fmla="*/ 2147483646 h 15590"/>
              <a:gd name="T34" fmla="*/ 2147483646 w 16581"/>
              <a:gd name="T35" fmla="*/ 2147483646 h 15590"/>
              <a:gd name="T36" fmla="*/ 2147483646 w 16581"/>
              <a:gd name="T37" fmla="*/ 2147483646 h 15590"/>
              <a:gd name="T38" fmla="*/ 2147483646 w 16581"/>
              <a:gd name="T39" fmla="*/ 2147483646 h 15590"/>
              <a:gd name="T40" fmla="*/ 2147483646 w 16581"/>
              <a:gd name="T41" fmla="*/ 2147483646 h 15590"/>
              <a:gd name="T42" fmla="*/ 2147483646 w 16581"/>
              <a:gd name="T43" fmla="*/ 2147483646 h 15590"/>
              <a:gd name="T44" fmla="*/ 2147483646 w 16581"/>
              <a:gd name="T45" fmla="*/ 2147483646 h 15590"/>
              <a:gd name="T46" fmla="*/ 2147483646 w 16581"/>
              <a:gd name="T47" fmla="*/ 2147483646 h 15590"/>
              <a:gd name="T48" fmla="*/ 2147483646 w 16581"/>
              <a:gd name="T49" fmla="*/ 2147483646 h 15590"/>
              <a:gd name="T50" fmla="*/ 2147483646 w 16581"/>
              <a:gd name="T51" fmla="*/ 2147483646 h 15590"/>
              <a:gd name="T52" fmla="*/ 2147483646 w 16581"/>
              <a:gd name="T53" fmla="*/ 2147483646 h 15590"/>
              <a:gd name="T54" fmla="*/ 2147483646 w 16581"/>
              <a:gd name="T55" fmla="*/ 2147483646 h 15590"/>
              <a:gd name="T56" fmla="*/ 2147483646 w 16581"/>
              <a:gd name="T57" fmla="*/ 2147483646 h 15590"/>
              <a:gd name="T58" fmla="*/ 2147483646 w 16581"/>
              <a:gd name="T59" fmla="*/ 2147483646 h 15590"/>
              <a:gd name="T60" fmla="*/ 2147483646 w 16581"/>
              <a:gd name="T61" fmla="*/ 2147483646 h 15590"/>
              <a:gd name="T62" fmla="*/ 1396477959 w 16581"/>
              <a:gd name="T63" fmla="*/ 2147483646 h 15590"/>
              <a:gd name="T64" fmla="*/ 2147483646 w 16581"/>
              <a:gd name="T65" fmla="*/ 2147483646 h 15590"/>
              <a:gd name="T66" fmla="*/ 2147483646 w 16581"/>
              <a:gd name="T67" fmla="*/ 2147483646 h 15590"/>
              <a:gd name="T68" fmla="*/ 2147483646 w 16581"/>
              <a:gd name="T69" fmla="*/ 2147483646 h 15590"/>
              <a:gd name="T70" fmla="*/ 2147483646 w 16581"/>
              <a:gd name="T71" fmla="*/ 2147483646 h 15590"/>
              <a:gd name="T72" fmla="*/ 2147483646 w 16581"/>
              <a:gd name="T73" fmla="*/ 2147483646 h 15590"/>
              <a:gd name="T74" fmla="*/ 2147483646 w 16581"/>
              <a:gd name="T75" fmla="*/ 2147483646 h 15590"/>
              <a:gd name="T76" fmla="*/ 2147483646 w 16581"/>
              <a:gd name="T77" fmla="*/ 2018534351 h 15590"/>
              <a:gd name="T78" fmla="*/ 1538390621 w 16581"/>
              <a:gd name="T79" fmla="*/ 2147483646 h 15590"/>
              <a:gd name="T80" fmla="*/ 47728815 w 16581"/>
              <a:gd name="T81" fmla="*/ 2147483646 h 15590"/>
              <a:gd name="T82" fmla="*/ 781121875 w 16581"/>
              <a:gd name="T83" fmla="*/ 2147483646 h 15590"/>
              <a:gd name="T84" fmla="*/ 1396477959 w 16581"/>
              <a:gd name="T85" fmla="*/ 2147483646 h 15590"/>
              <a:gd name="T86" fmla="*/ 1112675986 w 16581"/>
              <a:gd name="T87" fmla="*/ 2147483646 h 15590"/>
              <a:gd name="T88" fmla="*/ 1798339437 w 16581"/>
              <a:gd name="T89" fmla="*/ 2147483646 h 15590"/>
              <a:gd name="T90" fmla="*/ 2147483646 w 16581"/>
              <a:gd name="T91" fmla="*/ 2147483646 h 15590"/>
              <a:gd name="T92" fmla="*/ 2147483646 w 16581"/>
              <a:gd name="T93" fmla="*/ 2147483646 h 15590"/>
              <a:gd name="T94" fmla="*/ 2147483646 w 16581"/>
              <a:gd name="T95" fmla="*/ 2147483646 h 15590"/>
              <a:gd name="T96" fmla="*/ 2147483646 w 16581"/>
              <a:gd name="T97" fmla="*/ 2147483646 h 15590"/>
              <a:gd name="T98" fmla="*/ 2147483646 w 16581"/>
              <a:gd name="T99" fmla="*/ 2147483646 h 15590"/>
              <a:gd name="T100" fmla="*/ 2147483646 w 16581"/>
              <a:gd name="T101" fmla="*/ 2147483646 h 15590"/>
              <a:gd name="T102" fmla="*/ 2147483646 w 16581"/>
              <a:gd name="T103" fmla="*/ 2147483646 h 15590"/>
              <a:gd name="T104" fmla="*/ 2147483646 w 16581"/>
              <a:gd name="T105" fmla="*/ 2147483646 h 15590"/>
              <a:gd name="T106" fmla="*/ 2147483646 w 16581"/>
              <a:gd name="T107" fmla="*/ 2147483646 h 15590"/>
              <a:gd name="T108" fmla="*/ 2147483646 w 16581"/>
              <a:gd name="T109" fmla="*/ 2147483646 h 15590"/>
              <a:gd name="T110" fmla="*/ 2147483646 w 16581"/>
              <a:gd name="T111" fmla="*/ 2147483646 h 15590"/>
              <a:gd name="T112" fmla="*/ 2147483646 w 16581"/>
              <a:gd name="T113" fmla="*/ 2147483646 h 15590"/>
              <a:gd name="T114" fmla="*/ 2147483646 w 16581"/>
              <a:gd name="T115" fmla="*/ 2147483646 h 15590"/>
              <a:gd name="T116" fmla="*/ 2147483646 w 16581"/>
              <a:gd name="T117" fmla="*/ 1719135198 h 1559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6581"/>
              <a:gd name="T178" fmla="*/ 0 h 15590"/>
              <a:gd name="T179" fmla="*/ 16581 w 16581"/>
              <a:gd name="T180" fmla="*/ 15590 h 15590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lnTo>
                  <a:pt x="13096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lnTo>
                  <a:pt x="3155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lnTo>
                  <a:pt x="8181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lnTo>
                  <a:pt x="8291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lnTo>
                  <a:pt x="649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8" name="Shape 228"/>
          <p:cNvSpPr>
            <a:spLocks/>
          </p:cNvSpPr>
          <p:nvPr/>
        </p:nvSpPr>
        <p:spPr bwMode="auto">
          <a:xfrm>
            <a:off x="-34925" y="5434013"/>
            <a:ext cx="339725" cy="534987"/>
          </a:xfrm>
          <a:custGeom>
            <a:avLst/>
            <a:gdLst>
              <a:gd name="T0" fmla="*/ 2147483646 w 9391"/>
              <a:gd name="T1" fmla="*/ 2147483646 h 11079"/>
              <a:gd name="T2" fmla="*/ 2147483646 w 9391"/>
              <a:gd name="T3" fmla="*/ 2147483646 h 11079"/>
              <a:gd name="T4" fmla="*/ 2147483646 w 9391"/>
              <a:gd name="T5" fmla="*/ 2147483646 h 11079"/>
              <a:gd name="T6" fmla="*/ 2147483646 w 9391"/>
              <a:gd name="T7" fmla="*/ 2147483646 h 11079"/>
              <a:gd name="T8" fmla="*/ 2147483646 w 9391"/>
              <a:gd name="T9" fmla="*/ 2147483646 h 11079"/>
              <a:gd name="T10" fmla="*/ 2147483646 w 9391"/>
              <a:gd name="T11" fmla="*/ 2147483646 h 11079"/>
              <a:gd name="T12" fmla="*/ 2147483646 w 9391"/>
              <a:gd name="T13" fmla="*/ 2147483646 h 11079"/>
              <a:gd name="T14" fmla="*/ 2147483646 w 9391"/>
              <a:gd name="T15" fmla="*/ 2147483646 h 11079"/>
              <a:gd name="T16" fmla="*/ 2147483646 w 9391"/>
              <a:gd name="T17" fmla="*/ 2147483646 h 11079"/>
              <a:gd name="T18" fmla="*/ 2147483646 w 9391"/>
              <a:gd name="T19" fmla="*/ 2147483646 h 11079"/>
              <a:gd name="T20" fmla="*/ 2147483646 w 9391"/>
              <a:gd name="T21" fmla="*/ 2147483646 h 11079"/>
              <a:gd name="T22" fmla="*/ 2147483646 w 9391"/>
              <a:gd name="T23" fmla="*/ 2147483646 h 11079"/>
              <a:gd name="T24" fmla="*/ 2147483646 w 9391"/>
              <a:gd name="T25" fmla="*/ 2147483646 h 11079"/>
              <a:gd name="T26" fmla="*/ 2147483646 w 9391"/>
              <a:gd name="T27" fmla="*/ 2147483646 h 11079"/>
              <a:gd name="T28" fmla="*/ 2147483646 w 9391"/>
              <a:gd name="T29" fmla="*/ 2147483646 h 11079"/>
              <a:gd name="T30" fmla="*/ 2147483646 w 9391"/>
              <a:gd name="T31" fmla="*/ 2147483646 h 11079"/>
              <a:gd name="T32" fmla="*/ 2147483646 w 9391"/>
              <a:gd name="T33" fmla="*/ 2147483646 h 11079"/>
              <a:gd name="T34" fmla="*/ 2147483646 w 9391"/>
              <a:gd name="T35" fmla="*/ 2147483646 h 11079"/>
              <a:gd name="T36" fmla="*/ 2147483646 w 9391"/>
              <a:gd name="T37" fmla="*/ 2147483646 h 11079"/>
              <a:gd name="T38" fmla="*/ 1948977472 w 9391"/>
              <a:gd name="T39" fmla="*/ 2147483646 h 11079"/>
              <a:gd name="T40" fmla="*/ 1633868481 w 9391"/>
              <a:gd name="T41" fmla="*/ 2147483646 h 11079"/>
              <a:gd name="T42" fmla="*/ 2147483646 w 9391"/>
              <a:gd name="T43" fmla="*/ 2147483646 h 11079"/>
              <a:gd name="T44" fmla="*/ 2147483646 w 9391"/>
              <a:gd name="T45" fmla="*/ 2147483646 h 11079"/>
              <a:gd name="T46" fmla="*/ 2147483646 w 9391"/>
              <a:gd name="T47" fmla="*/ 2147483646 h 11079"/>
              <a:gd name="T48" fmla="*/ 2147483646 w 9391"/>
              <a:gd name="T49" fmla="*/ 2147483646 h 11079"/>
              <a:gd name="T50" fmla="*/ 2147483646 w 9391"/>
              <a:gd name="T51" fmla="*/ 2147483646 h 11079"/>
              <a:gd name="T52" fmla="*/ 2147483646 w 9391"/>
              <a:gd name="T53" fmla="*/ 2147483646 h 11079"/>
              <a:gd name="T54" fmla="*/ 2147483646 w 9391"/>
              <a:gd name="T55" fmla="*/ 1397332927 h 11079"/>
              <a:gd name="T56" fmla="*/ 2147483646 w 9391"/>
              <a:gd name="T57" fmla="*/ 2147483646 h 11079"/>
              <a:gd name="T58" fmla="*/ 2147483646 w 9391"/>
              <a:gd name="T59" fmla="*/ 2147483646 h 11079"/>
              <a:gd name="T60" fmla="*/ 2147483646 w 9391"/>
              <a:gd name="T61" fmla="*/ 2147483646 h 11079"/>
              <a:gd name="T62" fmla="*/ 2147483646 w 9391"/>
              <a:gd name="T63" fmla="*/ 2147483646 h 11079"/>
              <a:gd name="T64" fmla="*/ 2147483646 w 9391"/>
              <a:gd name="T65" fmla="*/ 2147483646 h 11079"/>
              <a:gd name="T66" fmla="*/ 1068699496 w 9391"/>
              <a:gd name="T67" fmla="*/ 2147483646 h 11079"/>
              <a:gd name="T68" fmla="*/ 0 w 9391"/>
              <a:gd name="T69" fmla="*/ 2147483646 h 11079"/>
              <a:gd name="T70" fmla="*/ 2010615981 w 9391"/>
              <a:gd name="T71" fmla="*/ 2147483646 h 11079"/>
              <a:gd name="T72" fmla="*/ 2147483646 w 9391"/>
              <a:gd name="T73" fmla="*/ 2147483646 h 11079"/>
              <a:gd name="T74" fmla="*/ 2147483646 w 9391"/>
              <a:gd name="T75" fmla="*/ 2147483646 h 11079"/>
              <a:gd name="T76" fmla="*/ 2147483646 w 9391"/>
              <a:gd name="T77" fmla="*/ 2147483646 h 11079"/>
              <a:gd name="T78" fmla="*/ 2147483646 w 9391"/>
              <a:gd name="T79" fmla="*/ 2147483646 h 11079"/>
              <a:gd name="T80" fmla="*/ 2147483646 w 9391"/>
              <a:gd name="T81" fmla="*/ 2147483646 h 11079"/>
              <a:gd name="T82" fmla="*/ 2147483646 w 9391"/>
              <a:gd name="T83" fmla="*/ 2147483646 h 11079"/>
              <a:gd name="T84" fmla="*/ 2147483646 w 9391"/>
              <a:gd name="T85" fmla="*/ 2147483646 h 11079"/>
              <a:gd name="T86" fmla="*/ 2147483646 w 9391"/>
              <a:gd name="T87" fmla="*/ 2147483646 h 11079"/>
              <a:gd name="T88" fmla="*/ 2147483646 w 9391"/>
              <a:gd name="T89" fmla="*/ 2147483646 h 11079"/>
              <a:gd name="T90" fmla="*/ 2147483646 w 9391"/>
              <a:gd name="T91" fmla="*/ 2147483646 h 11079"/>
              <a:gd name="T92" fmla="*/ 2147483646 w 9391"/>
              <a:gd name="T93" fmla="*/ 2147483646 h 11079"/>
              <a:gd name="T94" fmla="*/ 2147483646 w 9391"/>
              <a:gd name="T95" fmla="*/ 2147483646 h 11079"/>
              <a:gd name="T96" fmla="*/ 2147483646 w 9391"/>
              <a:gd name="T97" fmla="*/ 2147483646 h 11079"/>
              <a:gd name="T98" fmla="*/ 2147483646 w 9391"/>
              <a:gd name="T99" fmla="*/ 2147483646 h 11079"/>
              <a:gd name="T100" fmla="*/ 2147483646 w 9391"/>
              <a:gd name="T101" fmla="*/ 2147483646 h 11079"/>
              <a:gd name="T102" fmla="*/ 2147483646 w 9391"/>
              <a:gd name="T103" fmla="*/ 2147483646 h 11079"/>
              <a:gd name="T104" fmla="*/ 2147483646 w 9391"/>
              <a:gd name="T105" fmla="*/ 2147483646 h 11079"/>
              <a:gd name="T106" fmla="*/ 2147483646 w 9391"/>
              <a:gd name="T107" fmla="*/ 2147483646 h 11079"/>
              <a:gd name="T108" fmla="*/ 2147483646 w 9391"/>
              <a:gd name="T109" fmla="*/ 2147483646 h 11079"/>
              <a:gd name="T110" fmla="*/ 2147483646 w 9391"/>
              <a:gd name="T111" fmla="*/ 2147483646 h 11079"/>
              <a:gd name="T112" fmla="*/ 2147483646 w 9391"/>
              <a:gd name="T113" fmla="*/ 0 h 11079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9391"/>
              <a:gd name="T172" fmla="*/ 0 h 11079"/>
              <a:gd name="T173" fmla="*/ 9391 w 9391"/>
              <a:gd name="T174" fmla="*/ 11079 h 11079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lnTo>
                  <a:pt x="4916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lnTo>
                  <a:pt x="5209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lnTo>
                  <a:pt x="4696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9" name="Shape 229"/>
          <p:cNvSpPr>
            <a:spLocks/>
          </p:cNvSpPr>
          <p:nvPr/>
        </p:nvSpPr>
        <p:spPr bwMode="auto">
          <a:xfrm>
            <a:off x="720725" y="6664325"/>
            <a:ext cx="463550" cy="236538"/>
          </a:xfrm>
          <a:custGeom>
            <a:avLst/>
            <a:gdLst>
              <a:gd name="T0" fmla="*/ 2147483646 w 16325"/>
              <a:gd name="T1" fmla="*/ 446496503 h 6274"/>
              <a:gd name="T2" fmla="*/ 2147483646 w 16325"/>
              <a:gd name="T3" fmla="*/ 1185961116 h 6274"/>
              <a:gd name="T4" fmla="*/ 2147483646 w 16325"/>
              <a:gd name="T5" fmla="*/ 963729857 h 6274"/>
              <a:gd name="T6" fmla="*/ 2147483646 w 16325"/>
              <a:gd name="T7" fmla="*/ 2147483646 h 6274"/>
              <a:gd name="T8" fmla="*/ 2147483646 w 16325"/>
              <a:gd name="T9" fmla="*/ 2147483646 h 6274"/>
              <a:gd name="T10" fmla="*/ 2147483646 w 16325"/>
              <a:gd name="T11" fmla="*/ 2147483646 h 6274"/>
              <a:gd name="T12" fmla="*/ 2147483646 w 16325"/>
              <a:gd name="T13" fmla="*/ 2147483646 h 6274"/>
              <a:gd name="T14" fmla="*/ 2147483646 w 16325"/>
              <a:gd name="T15" fmla="*/ 816202532 h 6274"/>
              <a:gd name="T16" fmla="*/ 2147483646 w 16325"/>
              <a:gd name="T17" fmla="*/ 2036851 h 6274"/>
              <a:gd name="T18" fmla="*/ 2147483646 w 16325"/>
              <a:gd name="T19" fmla="*/ 2147483646 h 6274"/>
              <a:gd name="T20" fmla="*/ 2147483646 w 16325"/>
              <a:gd name="T21" fmla="*/ 2147483646 h 6274"/>
              <a:gd name="T22" fmla="*/ 2147483646 w 16325"/>
              <a:gd name="T23" fmla="*/ 2147483646 h 6274"/>
              <a:gd name="T24" fmla="*/ 2147483646 w 16325"/>
              <a:gd name="T25" fmla="*/ 2147483646 h 6274"/>
              <a:gd name="T26" fmla="*/ 2147483646 w 16325"/>
              <a:gd name="T27" fmla="*/ 2147483646 h 6274"/>
              <a:gd name="T28" fmla="*/ 2147483646 w 16325"/>
              <a:gd name="T29" fmla="*/ 2147483646 h 6274"/>
              <a:gd name="T30" fmla="*/ 2147483646 w 16325"/>
              <a:gd name="T31" fmla="*/ 2147483646 h 6274"/>
              <a:gd name="T32" fmla="*/ 2147483646 w 16325"/>
              <a:gd name="T33" fmla="*/ 2147483646 h 6274"/>
              <a:gd name="T34" fmla="*/ 2147483646 w 16325"/>
              <a:gd name="T35" fmla="*/ 2147483646 h 6274"/>
              <a:gd name="T36" fmla="*/ 2147483646 w 16325"/>
              <a:gd name="T37" fmla="*/ 2147483646 h 6274"/>
              <a:gd name="T38" fmla="*/ 2147483646 w 16325"/>
              <a:gd name="T39" fmla="*/ 2147483646 h 6274"/>
              <a:gd name="T40" fmla="*/ 2147483646 w 16325"/>
              <a:gd name="T41" fmla="*/ 2147483646 h 6274"/>
              <a:gd name="T42" fmla="*/ 2147483646 w 16325"/>
              <a:gd name="T43" fmla="*/ 2147483646 h 6274"/>
              <a:gd name="T44" fmla="*/ 2147483646 w 16325"/>
              <a:gd name="T45" fmla="*/ 2147483646 h 6274"/>
              <a:gd name="T46" fmla="*/ 2147483646 w 16325"/>
              <a:gd name="T47" fmla="*/ 2147483646 h 6274"/>
              <a:gd name="T48" fmla="*/ 2147483646 w 16325"/>
              <a:gd name="T49" fmla="*/ 2147483646 h 6274"/>
              <a:gd name="T50" fmla="*/ 2147483646 w 16325"/>
              <a:gd name="T51" fmla="*/ 2147483646 h 6274"/>
              <a:gd name="T52" fmla="*/ 2147483646 w 16325"/>
              <a:gd name="T53" fmla="*/ 2147483646 h 6274"/>
              <a:gd name="T54" fmla="*/ 2147483646 w 16325"/>
              <a:gd name="T55" fmla="*/ 2147483646 h 6274"/>
              <a:gd name="T56" fmla="*/ 2147483646 w 16325"/>
              <a:gd name="T57" fmla="*/ 2147483646 h 6274"/>
              <a:gd name="T58" fmla="*/ 2147483646 w 16325"/>
              <a:gd name="T59" fmla="*/ 2147483646 h 6274"/>
              <a:gd name="T60" fmla="*/ 2147483646 w 16325"/>
              <a:gd name="T61" fmla="*/ 2147483646 h 6274"/>
              <a:gd name="T62" fmla="*/ 2147483646 w 16325"/>
              <a:gd name="T63" fmla="*/ 2147483646 h 6274"/>
              <a:gd name="T64" fmla="*/ 2147483646 w 16325"/>
              <a:gd name="T65" fmla="*/ 2147483646 h 6274"/>
              <a:gd name="T66" fmla="*/ 2147483646 w 16325"/>
              <a:gd name="T67" fmla="*/ 2147483646 h 6274"/>
              <a:gd name="T68" fmla="*/ 2147483646 w 16325"/>
              <a:gd name="T69" fmla="*/ 2147483646 h 6274"/>
              <a:gd name="T70" fmla="*/ 2147483646 w 16325"/>
              <a:gd name="T71" fmla="*/ 2147483646 h 6274"/>
              <a:gd name="T72" fmla="*/ 2147483646 w 16325"/>
              <a:gd name="T73" fmla="*/ 2147483646 h 6274"/>
              <a:gd name="T74" fmla="*/ 2147483646 w 16325"/>
              <a:gd name="T75" fmla="*/ 2147483646 h 6274"/>
              <a:gd name="T76" fmla="*/ 2147483646 w 16325"/>
              <a:gd name="T77" fmla="*/ 2147483646 h 6274"/>
              <a:gd name="T78" fmla="*/ 1670081063 w 16325"/>
              <a:gd name="T79" fmla="*/ 2147483646 h 6274"/>
              <a:gd name="T80" fmla="*/ 501228224 w 16325"/>
              <a:gd name="T81" fmla="*/ 2147483646 h 6274"/>
              <a:gd name="T82" fmla="*/ 24702856 w 16325"/>
              <a:gd name="T83" fmla="*/ 2147483646 h 6274"/>
              <a:gd name="T84" fmla="*/ 96202313 w 16325"/>
              <a:gd name="T85" fmla="*/ 2147483646 h 6274"/>
              <a:gd name="T86" fmla="*/ 549329381 w 16325"/>
              <a:gd name="T87" fmla="*/ 2147483646 h 6274"/>
              <a:gd name="T88" fmla="*/ 1884601980 w 16325"/>
              <a:gd name="T89" fmla="*/ 2147483646 h 6274"/>
              <a:gd name="T90" fmla="*/ 1646019198 w 16325"/>
              <a:gd name="T91" fmla="*/ 2147483646 h 6274"/>
              <a:gd name="T92" fmla="*/ 429706222 w 16325"/>
              <a:gd name="T93" fmla="*/ 2147483646 h 6274"/>
              <a:gd name="T94" fmla="*/ 1621979907 w 16325"/>
              <a:gd name="T95" fmla="*/ 2147483646 h 6274"/>
              <a:gd name="T96" fmla="*/ 1884601980 w 16325"/>
              <a:gd name="T97" fmla="*/ 2147483646 h 6274"/>
              <a:gd name="T98" fmla="*/ 930270057 w 16325"/>
              <a:gd name="T99" fmla="*/ 2147483646 h 6274"/>
              <a:gd name="T100" fmla="*/ 358206765 w 16325"/>
              <a:gd name="T101" fmla="*/ 2147483646 h 6274"/>
              <a:gd name="T102" fmla="*/ 1454896582 w 16325"/>
              <a:gd name="T103" fmla="*/ 2147483646 h 6274"/>
              <a:gd name="T104" fmla="*/ 2027624263 w 16325"/>
              <a:gd name="T105" fmla="*/ 2147483646 h 6274"/>
              <a:gd name="T106" fmla="*/ 1765001395 w 16325"/>
              <a:gd name="T107" fmla="*/ 2147483646 h 6274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16325"/>
              <a:gd name="T163" fmla="*/ 0 h 6274"/>
              <a:gd name="T164" fmla="*/ 16325 w 16325"/>
              <a:gd name="T165" fmla="*/ 6274 h 6274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lnTo>
                  <a:pt x="14710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lnTo>
                  <a:pt x="6787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lnTo>
                  <a:pt x="2715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0" name="Shape 230"/>
          <p:cNvSpPr>
            <a:spLocks/>
          </p:cNvSpPr>
          <p:nvPr/>
        </p:nvSpPr>
        <p:spPr bwMode="auto">
          <a:xfrm>
            <a:off x="3251200" y="6434138"/>
            <a:ext cx="590550" cy="552450"/>
          </a:xfrm>
          <a:custGeom>
            <a:avLst/>
            <a:gdLst>
              <a:gd name="T0" fmla="*/ 2147483646 w 20800"/>
              <a:gd name="T1" fmla="*/ 2107457578 h 14600"/>
              <a:gd name="T2" fmla="*/ 2147483646 w 20800"/>
              <a:gd name="T3" fmla="*/ 2147483646 h 14600"/>
              <a:gd name="T4" fmla="*/ 2147483646 w 20800"/>
              <a:gd name="T5" fmla="*/ 2147483646 h 14600"/>
              <a:gd name="T6" fmla="*/ 2147483646 w 20800"/>
              <a:gd name="T7" fmla="*/ 2147483646 h 14600"/>
              <a:gd name="T8" fmla="*/ 2002662882 w 20800"/>
              <a:gd name="T9" fmla="*/ 2147483646 h 14600"/>
              <a:gd name="T10" fmla="*/ 2145612693 w 20800"/>
              <a:gd name="T11" fmla="*/ 2147483646 h 14600"/>
              <a:gd name="T12" fmla="*/ 2147483646 w 20800"/>
              <a:gd name="T13" fmla="*/ 2147483646 h 14600"/>
              <a:gd name="T14" fmla="*/ 2147483646 w 20800"/>
              <a:gd name="T15" fmla="*/ 2147483646 h 14600"/>
              <a:gd name="T16" fmla="*/ 977941771 w 20800"/>
              <a:gd name="T17" fmla="*/ 2147483646 h 14600"/>
              <a:gd name="T18" fmla="*/ 906466852 w 20800"/>
              <a:gd name="T19" fmla="*/ 2147483646 h 14600"/>
              <a:gd name="T20" fmla="*/ 953887875 w 20800"/>
              <a:gd name="T21" fmla="*/ 2147483646 h 14600"/>
              <a:gd name="T22" fmla="*/ 2147483646 w 20800"/>
              <a:gd name="T23" fmla="*/ 2147483646 h 14600"/>
              <a:gd name="T24" fmla="*/ 2147483646 w 20800"/>
              <a:gd name="T25" fmla="*/ 2147483646 h 14600"/>
              <a:gd name="T26" fmla="*/ 2147483646 w 20800"/>
              <a:gd name="T27" fmla="*/ 2147483646 h 14600"/>
              <a:gd name="T28" fmla="*/ 2147483646 w 20800"/>
              <a:gd name="T29" fmla="*/ 2147483646 h 14600"/>
              <a:gd name="T30" fmla="*/ 2147483646 w 20800"/>
              <a:gd name="T31" fmla="*/ 75849228 h 14600"/>
              <a:gd name="T32" fmla="*/ 1645267388 w 20800"/>
              <a:gd name="T33" fmla="*/ 2147483646 h 14600"/>
              <a:gd name="T34" fmla="*/ 48084426 w 20800"/>
              <a:gd name="T35" fmla="*/ 2147483646 h 14600"/>
              <a:gd name="T36" fmla="*/ 1096836862 w 20800"/>
              <a:gd name="T37" fmla="*/ 2147483646 h 14600"/>
              <a:gd name="T38" fmla="*/ 1621236063 w 20800"/>
              <a:gd name="T39" fmla="*/ 2147483646 h 14600"/>
              <a:gd name="T40" fmla="*/ 2147483646 w 20800"/>
              <a:gd name="T41" fmla="*/ 2147483646 h 14600"/>
              <a:gd name="T42" fmla="*/ 2147483646 w 20800"/>
              <a:gd name="T43" fmla="*/ 2147483646 h 14600"/>
              <a:gd name="T44" fmla="*/ 2147483646 w 20800"/>
              <a:gd name="T45" fmla="*/ 2147483646 h 14600"/>
              <a:gd name="T46" fmla="*/ 2147483646 w 20800"/>
              <a:gd name="T47" fmla="*/ 2147483646 h 14600"/>
              <a:gd name="T48" fmla="*/ 2147483646 w 20800"/>
              <a:gd name="T49" fmla="*/ 2147483646 h 14600"/>
              <a:gd name="T50" fmla="*/ 2147483646 w 20800"/>
              <a:gd name="T51" fmla="*/ 2147483646 h 14600"/>
              <a:gd name="T52" fmla="*/ 2147483646 w 20800"/>
              <a:gd name="T53" fmla="*/ 2147483646 h 14600"/>
              <a:gd name="T54" fmla="*/ 2147483646 w 20800"/>
              <a:gd name="T55" fmla="*/ 2147483646 h 14600"/>
              <a:gd name="T56" fmla="*/ 2147483646 w 20800"/>
              <a:gd name="T57" fmla="*/ 1129550130 h 14600"/>
              <a:gd name="T58" fmla="*/ 2147483646 w 20800"/>
              <a:gd name="T59" fmla="*/ 2147483646 h 14600"/>
              <a:gd name="T60" fmla="*/ 2147483646 w 20800"/>
              <a:gd name="T61" fmla="*/ 2147483646 h 14600"/>
              <a:gd name="T62" fmla="*/ 2147483646 w 20800"/>
              <a:gd name="T63" fmla="*/ 2147483646 h 14600"/>
              <a:gd name="T64" fmla="*/ 2147483646 w 20800"/>
              <a:gd name="T65" fmla="*/ 2147483646 h 14600"/>
              <a:gd name="T66" fmla="*/ 2147483646 w 20800"/>
              <a:gd name="T67" fmla="*/ 2147483646 h 14600"/>
              <a:gd name="T68" fmla="*/ 2147483646 w 20800"/>
              <a:gd name="T69" fmla="*/ 2147483646 h 14600"/>
              <a:gd name="T70" fmla="*/ 2147483646 w 20800"/>
              <a:gd name="T71" fmla="*/ 2147483646 h 14600"/>
              <a:gd name="T72" fmla="*/ 2147483646 w 20800"/>
              <a:gd name="T73" fmla="*/ 2147483646 h 14600"/>
              <a:gd name="T74" fmla="*/ 2147483646 w 20800"/>
              <a:gd name="T75" fmla="*/ 2147483646 h 14600"/>
              <a:gd name="T76" fmla="*/ 2147483646 w 20800"/>
              <a:gd name="T77" fmla="*/ 2147483646 h 14600"/>
              <a:gd name="T78" fmla="*/ 2147483646 w 20800"/>
              <a:gd name="T79" fmla="*/ 2147483646 h 14600"/>
              <a:gd name="T80" fmla="*/ 2147483646 w 20800"/>
              <a:gd name="T81" fmla="*/ 2147483646 h 14600"/>
              <a:gd name="T82" fmla="*/ 2147483646 w 20800"/>
              <a:gd name="T83" fmla="*/ 2147483646 h 14600"/>
              <a:gd name="T84" fmla="*/ 2147483646 w 20800"/>
              <a:gd name="T85" fmla="*/ 2147483646 h 14600"/>
              <a:gd name="T86" fmla="*/ 2147483646 w 20800"/>
              <a:gd name="T87" fmla="*/ 2147483646 h 14600"/>
              <a:gd name="T88" fmla="*/ 2147483646 w 20800"/>
              <a:gd name="T89" fmla="*/ 2147483646 h 14600"/>
              <a:gd name="T90" fmla="*/ 2147483646 w 20800"/>
              <a:gd name="T91" fmla="*/ 2147483646 h 14600"/>
              <a:gd name="T92" fmla="*/ 2147483646 w 20800"/>
              <a:gd name="T93" fmla="*/ 2147483646 h 14600"/>
              <a:gd name="T94" fmla="*/ 2147483646 w 20800"/>
              <a:gd name="T95" fmla="*/ 2147483646 h 14600"/>
              <a:gd name="T96" fmla="*/ 2147483646 w 20800"/>
              <a:gd name="T97" fmla="*/ 2147483646 h 14600"/>
              <a:gd name="T98" fmla="*/ 2147483646 w 20800"/>
              <a:gd name="T99" fmla="*/ 2147483646 h 14600"/>
              <a:gd name="T100" fmla="*/ 2147483646 w 20800"/>
              <a:gd name="T101" fmla="*/ 2147483646 h 14600"/>
              <a:gd name="T102" fmla="*/ 2147483646 w 20800"/>
              <a:gd name="T103" fmla="*/ 2147483646 h 14600"/>
              <a:gd name="T104" fmla="*/ 2147483646 w 20800"/>
              <a:gd name="T105" fmla="*/ 2147483646 h 14600"/>
              <a:gd name="T106" fmla="*/ 2147483646 w 20800"/>
              <a:gd name="T107" fmla="*/ 2147483646 h 14600"/>
              <a:gd name="T108" fmla="*/ 2147483646 w 20800"/>
              <a:gd name="T109" fmla="*/ 2147483646 h 14600"/>
              <a:gd name="T110" fmla="*/ 2147483646 w 20800"/>
              <a:gd name="T111" fmla="*/ 2147483646 h 14600"/>
              <a:gd name="T112" fmla="*/ 2147483646 w 20800"/>
              <a:gd name="T113" fmla="*/ 2147483646 h 14600"/>
              <a:gd name="T114" fmla="*/ 2147483646 w 20800"/>
              <a:gd name="T115" fmla="*/ 2147483646 h 14600"/>
              <a:gd name="T116" fmla="*/ 2147483646 w 20800"/>
              <a:gd name="T117" fmla="*/ 2147483646 h 14600"/>
              <a:gd name="T118" fmla="*/ 2147483646 w 20800"/>
              <a:gd name="T119" fmla="*/ 2147483646 h 14600"/>
              <a:gd name="T120" fmla="*/ 2147483646 w 20800"/>
              <a:gd name="T121" fmla="*/ 2147483646 h 14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20800"/>
              <a:gd name="T184" fmla="*/ 0 h 14600"/>
              <a:gd name="T185" fmla="*/ 20800 w 20800"/>
              <a:gd name="T186" fmla="*/ 14600 h 14600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lnTo>
                  <a:pt x="1505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lnTo>
                  <a:pt x="788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lnTo>
                  <a:pt x="495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lnTo>
                  <a:pt x="15114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lnTo>
                  <a:pt x="1999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lnTo>
                  <a:pt x="1665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lnTo>
                  <a:pt x="1485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1" name="Shape 231"/>
          <p:cNvSpPr>
            <a:spLocks/>
          </p:cNvSpPr>
          <p:nvPr/>
        </p:nvSpPr>
        <p:spPr bwMode="auto">
          <a:xfrm>
            <a:off x="3251200" y="5372100"/>
            <a:ext cx="388938" cy="546100"/>
          </a:xfrm>
          <a:custGeom>
            <a:avLst/>
            <a:gdLst>
              <a:gd name="T0" fmla="*/ 2147483646 w 13683"/>
              <a:gd name="T1" fmla="*/ 2147483646 h 14417"/>
              <a:gd name="T2" fmla="*/ 2147483646 w 13683"/>
              <a:gd name="T3" fmla="*/ 2147483646 h 14417"/>
              <a:gd name="T4" fmla="*/ 2147483646 w 13683"/>
              <a:gd name="T5" fmla="*/ 2147483646 h 14417"/>
              <a:gd name="T6" fmla="*/ 2147483646 w 13683"/>
              <a:gd name="T7" fmla="*/ 2147483646 h 14417"/>
              <a:gd name="T8" fmla="*/ 2147483646 w 13683"/>
              <a:gd name="T9" fmla="*/ 2147483646 h 14417"/>
              <a:gd name="T10" fmla="*/ 2147483646 w 13683"/>
              <a:gd name="T11" fmla="*/ 2147483646 h 14417"/>
              <a:gd name="T12" fmla="*/ 2147483646 w 13683"/>
              <a:gd name="T13" fmla="*/ 2147483646 h 14417"/>
              <a:gd name="T14" fmla="*/ 2147483646 w 13683"/>
              <a:gd name="T15" fmla="*/ 2147483646 h 14417"/>
              <a:gd name="T16" fmla="*/ 2147483646 w 13683"/>
              <a:gd name="T17" fmla="*/ 2147483646 h 14417"/>
              <a:gd name="T18" fmla="*/ 2147483646 w 13683"/>
              <a:gd name="T19" fmla="*/ 2147483646 h 14417"/>
              <a:gd name="T20" fmla="*/ 1293250970 w 13683"/>
              <a:gd name="T21" fmla="*/ 2147483646 h 14417"/>
              <a:gd name="T22" fmla="*/ 910029873 w 13683"/>
              <a:gd name="T23" fmla="*/ 2147483646 h 14417"/>
              <a:gd name="T24" fmla="*/ 1867737581 w 13683"/>
              <a:gd name="T25" fmla="*/ 2147483646 h 14417"/>
              <a:gd name="T26" fmla="*/ 2147483646 w 13683"/>
              <a:gd name="T27" fmla="*/ 2147483646 h 14417"/>
              <a:gd name="T28" fmla="*/ 2147483646 w 13683"/>
              <a:gd name="T29" fmla="*/ 2147483646 h 14417"/>
              <a:gd name="T30" fmla="*/ 2147483646 w 13683"/>
              <a:gd name="T31" fmla="*/ 2147483646 h 14417"/>
              <a:gd name="T32" fmla="*/ 1461021393 w 13683"/>
              <a:gd name="T33" fmla="*/ 2147483646 h 14417"/>
              <a:gd name="T34" fmla="*/ 694602649 w 13683"/>
              <a:gd name="T35" fmla="*/ 2147483646 h 14417"/>
              <a:gd name="T36" fmla="*/ 1699943735 w 13683"/>
              <a:gd name="T37" fmla="*/ 2147483646 h 14417"/>
              <a:gd name="T38" fmla="*/ 2147483646 w 13683"/>
              <a:gd name="T39" fmla="*/ 2147483646 h 14417"/>
              <a:gd name="T40" fmla="*/ 2147483646 w 13683"/>
              <a:gd name="T41" fmla="*/ 2147483646 h 14417"/>
              <a:gd name="T42" fmla="*/ 2147483646 w 13683"/>
              <a:gd name="T43" fmla="*/ 2147483646 h 14417"/>
              <a:gd name="T44" fmla="*/ 1340906151 w 13683"/>
              <a:gd name="T45" fmla="*/ 2147483646 h 14417"/>
              <a:gd name="T46" fmla="*/ 2147483646 w 13683"/>
              <a:gd name="T47" fmla="*/ 2147483646 h 14417"/>
              <a:gd name="T48" fmla="*/ 2147483646 w 13683"/>
              <a:gd name="T49" fmla="*/ 2147483646 h 14417"/>
              <a:gd name="T50" fmla="*/ 2147483646 w 13683"/>
              <a:gd name="T51" fmla="*/ 2147483646 h 14417"/>
              <a:gd name="T52" fmla="*/ 2147483646 w 13683"/>
              <a:gd name="T53" fmla="*/ 2147483646 h 14417"/>
              <a:gd name="T54" fmla="*/ 2147483646 w 13683"/>
              <a:gd name="T55" fmla="*/ 2147483646 h 14417"/>
              <a:gd name="T56" fmla="*/ 2147483646 w 13683"/>
              <a:gd name="T57" fmla="*/ 2147483646 h 14417"/>
              <a:gd name="T58" fmla="*/ 2147483646 w 13683"/>
              <a:gd name="T59" fmla="*/ 2147483646 h 14417"/>
              <a:gd name="T60" fmla="*/ 2147483646 w 13683"/>
              <a:gd name="T61" fmla="*/ 2147483646 h 14417"/>
              <a:gd name="T62" fmla="*/ 2147483646 w 13683"/>
              <a:gd name="T63" fmla="*/ 2147483646 h 14417"/>
              <a:gd name="T64" fmla="*/ 2147483646 w 13683"/>
              <a:gd name="T65" fmla="*/ 2147483646 h 14417"/>
              <a:gd name="T66" fmla="*/ 2147483646 w 13683"/>
              <a:gd name="T67" fmla="*/ 755559748 h 14417"/>
              <a:gd name="T68" fmla="*/ 2147483646 w 13683"/>
              <a:gd name="T69" fmla="*/ 2147483646 h 14417"/>
              <a:gd name="T70" fmla="*/ 2147483646 w 13683"/>
              <a:gd name="T71" fmla="*/ 2147483646 h 14417"/>
              <a:gd name="T72" fmla="*/ 1244928373 w 13683"/>
              <a:gd name="T73" fmla="*/ 2147483646 h 14417"/>
              <a:gd name="T74" fmla="*/ 981845968 w 13683"/>
              <a:gd name="T75" fmla="*/ 2147483646 h 14417"/>
              <a:gd name="T76" fmla="*/ 359060182 w 13683"/>
              <a:gd name="T77" fmla="*/ 2147483646 h 14417"/>
              <a:gd name="T78" fmla="*/ 47656005 w 13683"/>
              <a:gd name="T79" fmla="*/ 2147483646 h 14417"/>
              <a:gd name="T80" fmla="*/ 790580427 w 13683"/>
              <a:gd name="T81" fmla="*/ 2147483646 h 14417"/>
              <a:gd name="T82" fmla="*/ 934190759 w 13683"/>
              <a:gd name="T83" fmla="*/ 2147483646 h 14417"/>
              <a:gd name="T84" fmla="*/ 1006006855 w 13683"/>
              <a:gd name="T85" fmla="*/ 2147483646 h 14417"/>
              <a:gd name="T86" fmla="*/ 1628149470 w 13683"/>
              <a:gd name="T87" fmla="*/ 2147483646 h 14417"/>
              <a:gd name="T88" fmla="*/ 2147483646 w 13683"/>
              <a:gd name="T89" fmla="*/ 2147483646 h 14417"/>
              <a:gd name="T90" fmla="*/ 2147483646 w 13683"/>
              <a:gd name="T91" fmla="*/ 2147483646 h 14417"/>
              <a:gd name="T92" fmla="*/ 2147483646 w 13683"/>
              <a:gd name="T93" fmla="*/ 2147483646 h 14417"/>
              <a:gd name="T94" fmla="*/ 2147483646 w 13683"/>
              <a:gd name="T95" fmla="*/ 2147483646 h 14417"/>
              <a:gd name="T96" fmla="*/ 2147483646 w 13683"/>
              <a:gd name="T97" fmla="*/ 2147483646 h 14417"/>
              <a:gd name="T98" fmla="*/ 2147483646 w 13683"/>
              <a:gd name="T99" fmla="*/ 2147483646 h 14417"/>
              <a:gd name="T100" fmla="*/ 2147483646 w 13683"/>
              <a:gd name="T101" fmla="*/ 2147483646 h 14417"/>
              <a:gd name="T102" fmla="*/ 2147483646 w 13683"/>
              <a:gd name="T103" fmla="*/ 2147483646 h 14417"/>
              <a:gd name="T104" fmla="*/ 2147483646 w 13683"/>
              <a:gd name="T105" fmla="*/ 2147483646 h 14417"/>
              <a:gd name="T106" fmla="*/ 2147483646 w 13683"/>
              <a:gd name="T107" fmla="*/ 2147483646 h 14417"/>
              <a:gd name="T108" fmla="*/ 2147483646 w 13683"/>
              <a:gd name="T109" fmla="*/ 2147483646 h 14417"/>
              <a:gd name="T110" fmla="*/ 2147483646 w 13683"/>
              <a:gd name="T111" fmla="*/ 2147483646 h 14417"/>
              <a:gd name="T112" fmla="*/ 2147483646 w 13683"/>
              <a:gd name="T113" fmla="*/ 2147483646 h 14417"/>
              <a:gd name="T114" fmla="*/ 2147483646 w 13683"/>
              <a:gd name="T115" fmla="*/ 2147483646 h 14417"/>
              <a:gd name="T116" fmla="*/ 2147483646 w 13683"/>
              <a:gd name="T117" fmla="*/ 2147483646 h 14417"/>
              <a:gd name="T118" fmla="*/ 2147483646 w 13683"/>
              <a:gd name="T119" fmla="*/ 2147483646 h 14417"/>
              <a:gd name="T120" fmla="*/ 2147483646 w 13683"/>
              <a:gd name="T121" fmla="*/ 1360791541 h 14417"/>
              <a:gd name="T122" fmla="*/ 2147483646 w 13683"/>
              <a:gd name="T123" fmla="*/ 1813682305 h 14417"/>
              <a:gd name="T124" fmla="*/ 2147483646 w 13683"/>
              <a:gd name="T125" fmla="*/ 76197030 h 14417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3683"/>
              <a:gd name="T190" fmla="*/ 0 h 14417"/>
              <a:gd name="T191" fmla="*/ 13683 w 13683"/>
              <a:gd name="T192" fmla="*/ 14417 h 14417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lnTo>
                  <a:pt x="9281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lnTo>
                  <a:pt x="8877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lnTo>
                  <a:pt x="2128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lnTo>
                  <a:pt x="561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lnTo>
                  <a:pt x="8730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lnTo>
                  <a:pt x="4769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2" name="Shape 232"/>
          <p:cNvSpPr>
            <a:spLocks/>
          </p:cNvSpPr>
          <p:nvPr/>
        </p:nvSpPr>
        <p:spPr bwMode="auto">
          <a:xfrm>
            <a:off x="2184400" y="6600825"/>
            <a:ext cx="296863" cy="280988"/>
          </a:xfrm>
          <a:custGeom>
            <a:avLst/>
            <a:gdLst>
              <a:gd name="T0" fmla="*/ 2147483646 w 10492"/>
              <a:gd name="T1" fmla="*/ 2147483646 h 7447"/>
              <a:gd name="T2" fmla="*/ 2147483646 w 10492"/>
              <a:gd name="T3" fmla="*/ 2147483646 h 7447"/>
              <a:gd name="T4" fmla="*/ 2147483646 w 10492"/>
              <a:gd name="T5" fmla="*/ 2147483646 h 7447"/>
              <a:gd name="T6" fmla="*/ 2147483646 w 10492"/>
              <a:gd name="T7" fmla="*/ 2147483646 h 7447"/>
              <a:gd name="T8" fmla="*/ 2147483646 w 10492"/>
              <a:gd name="T9" fmla="*/ 2147483646 h 7447"/>
              <a:gd name="T10" fmla="*/ 2147483646 w 10492"/>
              <a:gd name="T11" fmla="*/ 2147483646 h 7447"/>
              <a:gd name="T12" fmla="*/ 2147483646 w 10492"/>
              <a:gd name="T13" fmla="*/ 2147483646 h 7447"/>
              <a:gd name="T14" fmla="*/ 2147483646 w 10492"/>
              <a:gd name="T15" fmla="*/ 2147483646 h 7447"/>
              <a:gd name="T16" fmla="*/ 2147483646 w 10492"/>
              <a:gd name="T17" fmla="*/ 2147483646 h 7447"/>
              <a:gd name="T18" fmla="*/ 2147483646 w 10492"/>
              <a:gd name="T19" fmla="*/ 2147483646 h 7447"/>
              <a:gd name="T20" fmla="*/ 2147483646 w 10492"/>
              <a:gd name="T21" fmla="*/ 2147483646 h 7447"/>
              <a:gd name="T22" fmla="*/ 2147483646 w 10492"/>
              <a:gd name="T23" fmla="*/ 2147483646 h 7447"/>
              <a:gd name="T24" fmla="*/ 2147483646 w 10492"/>
              <a:gd name="T25" fmla="*/ 2147483646 h 7447"/>
              <a:gd name="T26" fmla="*/ 2147483646 w 10492"/>
              <a:gd name="T27" fmla="*/ 2147483646 h 7447"/>
              <a:gd name="T28" fmla="*/ 2147483646 w 10492"/>
              <a:gd name="T29" fmla="*/ 2147483646 h 7447"/>
              <a:gd name="T30" fmla="*/ 2147483646 w 10492"/>
              <a:gd name="T31" fmla="*/ 2147483646 h 7447"/>
              <a:gd name="T32" fmla="*/ 2147483646 w 10492"/>
              <a:gd name="T33" fmla="*/ 2147483646 h 7447"/>
              <a:gd name="T34" fmla="*/ 2147483646 w 10492"/>
              <a:gd name="T35" fmla="*/ 2147483646 h 7447"/>
              <a:gd name="T36" fmla="*/ 2147483646 w 10492"/>
              <a:gd name="T37" fmla="*/ 2147483646 h 7447"/>
              <a:gd name="T38" fmla="*/ 2147483646 w 10492"/>
              <a:gd name="T39" fmla="*/ 2147483646 h 7447"/>
              <a:gd name="T40" fmla="*/ 2147483646 w 10492"/>
              <a:gd name="T41" fmla="*/ 2147483646 h 7447"/>
              <a:gd name="T42" fmla="*/ 2147483646 w 10492"/>
              <a:gd name="T43" fmla="*/ 2147483646 h 7447"/>
              <a:gd name="T44" fmla="*/ 494138791 w 10492"/>
              <a:gd name="T45" fmla="*/ 74989573 h 7447"/>
              <a:gd name="T46" fmla="*/ 188436534 w 10492"/>
              <a:gd name="T47" fmla="*/ 520902286 h 7447"/>
              <a:gd name="T48" fmla="*/ 634045 w 10492"/>
              <a:gd name="T49" fmla="*/ 1189799106 h 7447"/>
              <a:gd name="T50" fmla="*/ 117922942 w 10492"/>
              <a:gd name="T51" fmla="*/ 1710701392 h 7447"/>
              <a:gd name="T52" fmla="*/ 423625170 w 10492"/>
              <a:gd name="T53" fmla="*/ 1337738099 h 7447"/>
              <a:gd name="T54" fmla="*/ 635142774 w 10492"/>
              <a:gd name="T55" fmla="*/ 1264788679 h 7447"/>
              <a:gd name="T56" fmla="*/ 705633957 w 10492"/>
              <a:gd name="T57" fmla="*/ 2147483646 h 7447"/>
              <a:gd name="T58" fmla="*/ 1504840111 w 10492"/>
              <a:gd name="T59" fmla="*/ 2147483646 h 7447"/>
              <a:gd name="T60" fmla="*/ 1716335278 w 10492"/>
              <a:gd name="T61" fmla="*/ 2147483646 h 7447"/>
              <a:gd name="T62" fmla="*/ 1834258219 w 10492"/>
              <a:gd name="T63" fmla="*/ 2147483646 h 7447"/>
              <a:gd name="T64" fmla="*/ 2147483646 w 10492"/>
              <a:gd name="T65" fmla="*/ 1858640385 h 7447"/>
              <a:gd name="T66" fmla="*/ 2147483646 w 10492"/>
              <a:gd name="T67" fmla="*/ 2006579416 h 7447"/>
              <a:gd name="T68" fmla="*/ 2147483646 w 10492"/>
              <a:gd name="T69" fmla="*/ 1858640385 h 7447"/>
              <a:gd name="T70" fmla="*/ 2147483646 w 10492"/>
              <a:gd name="T71" fmla="*/ 1487718680 h 7447"/>
              <a:gd name="T72" fmla="*/ 2147483646 w 10492"/>
              <a:gd name="T73" fmla="*/ 966814998 h 7447"/>
              <a:gd name="T74" fmla="*/ 2147483646 w 10492"/>
              <a:gd name="T75" fmla="*/ 668841279 h 7447"/>
              <a:gd name="T76" fmla="*/ 2147483646 w 10492"/>
              <a:gd name="T77" fmla="*/ 818875967 h 7447"/>
              <a:gd name="T78" fmla="*/ 2147483646 w 10492"/>
              <a:gd name="T79" fmla="*/ 1114753992 h 7447"/>
              <a:gd name="T80" fmla="*/ 1363835336 w 10492"/>
              <a:gd name="T81" fmla="*/ 2147483646 h 7447"/>
              <a:gd name="T82" fmla="*/ 940845003 w 10492"/>
              <a:gd name="T83" fmla="*/ 1710701392 h 7447"/>
              <a:gd name="T84" fmla="*/ 917129124 w 10492"/>
              <a:gd name="T85" fmla="*/ 1114753992 h 7447"/>
              <a:gd name="T86" fmla="*/ 964560882 w 10492"/>
              <a:gd name="T87" fmla="*/ 743886394 h 7447"/>
              <a:gd name="T88" fmla="*/ 894047290 w 10492"/>
              <a:gd name="T89" fmla="*/ 147939031 h 7447"/>
              <a:gd name="T90" fmla="*/ 611426895 w 10492"/>
              <a:gd name="T91" fmla="*/ 0 h 7447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0492"/>
              <a:gd name="T139" fmla="*/ 0 h 7447"/>
              <a:gd name="T140" fmla="*/ 10492 w 10492"/>
              <a:gd name="T141" fmla="*/ 7447 h 7447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lnTo>
                  <a:pt x="7300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lnTo>
                  <a:pt x="95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3" name="Shape 233"/>
          <p:cNvSpPr>
            <a:spLocks/>
          </p:cNvSpPr>
          <p:nvPr/>
        </p:nvSpPr>
        <p:spPr bwMode="auto">
          <a:xfrm>
            <a:off x="3949700" y="6600825"/>
            <a:ext cx="287338" cy="244475"/>
          </a:xfrm>
          <a:custGeom>
            <a:avLst/>
            <a:gdLst>
              <a:gd name="T0" fmla="*/ 2147483646 w 10162"/>
              <a:gd name="T1" fmla="*/ 1622920483 h 6494"/>
              <a:gd name="T2" fmla="*/ 2147483646 w 10162"/>
              <a:gd name="T3" fmla="*/ 1622920483 h 6494"/>
              <a:gd name="T4" fmla="*/ 2147483646 w 10162"/>
              <a:gd name="T5" fmla="*/ 2147483646 h 6494"/>
              <a:gd name="T6" fmla="*/ 2147483646 w 10162"/>
              <a:gd name="T7" fmla="*/ 2147483646 h 6494"/>
              <a:gd name="T8" fmla="*/ 2147483646 w 10162"/>
              <a:gd name="T9" fmla="*/ 2147483646 h 6494"/>
              <a:gd name="T10" fmla="*/ 2147483646 w 10162"/>
              <a:gd name="T11" fmla="*/ 2147483646 h 6494"/>
              <a:gd name="T12" fmla="*/ 2147483646 w 10162"/>
              <a:gd name="T13" fmla="*/ 2147483646 h 6494"/>
              <a:gd name="T14" fmla="*/ 2147483646 w 10162"/>
              <a:gd name="T15" fmla="*/ 2147483646 h 6494"/>
              <a:gd name="T16" fmla="*/ 2147483646 w 10162"/>
              <a:gd name="T17" fmla="*/ 2064796999 h 6494"/>
              <a:gd name="T18" fmla="*/ 2147483646 w 10162"/>
              <a:gd name="T19" fmla="*/ 295261350 h 6494"/>
              <a:gd name="T20" fmla="*/ 2147483646 w 10162"/>
              <a:gd name="T21" fmla="*/ 1106720857 h 6494"/>
              <a:gd name="T22" fmla="*/ 2147483646 w 10162"/>
              <a:gd name="T23" fmla="*/ 2147483646 h 6494"/>
              <a:gd name="T24" fmla="*/ 2147483646 w 10162"/>
              <a:gd name="T25" fmla="*/ 2147483646 h 6494"/>
              <a:gd name="T26" fmla="*/ 2147483646 w 10162"/>
              <a:gd name="T27" fmla="*/ 2147483646 h 6494"/>
              <a:gd name="T28" fmla="*/ 2147483646 w 10162"/>
              <a:gd name="T29" fmla="*/ 2147483646 h 6494"/>
              <a:gd name="T30" fmla="*/ 2147483646 w 10162"/>
              <a:gd name="T31" fmla="*/ 2147483646 h 6494"/>
              <a:gd name="T32" fmla="*/ 2147483646 w 10162"/>
              <a:gd name="T33" fmla="*/ 2147483646 h 6494"/>
              <a:gd name="T34" fmla="*/ 2147483646 w 10162"/>
              <a:gd name="T35" fmla="*/ 2147483646 h 6494"/>
              <a:gd name="T36" fmla="*/ 2147483646 w 10162"/>
              <a:gd name="T37" fmla="*/ 885782580 h 6494"/>
              <a:gd name="T38" fmla="*/ 2147483646 w 10162"/>
              <a:gd name="T39" fmla="*/ 369582992 h 6494"/>
              <a:gd name="T40" fmla="*/ 2147483646 w 10162"/>
              <a:gd name="T41" fmla="*/ 74321642 h 6494"/>
              <a:gd name="T42" fmla="*/ 2147483646 w 10162"/>
              <a:gd name="T43" fmla="*/ 2147483646 h 6494"/>
              <a:gd name="T44" fmla="*/ 891730184 w 10162"/>
              <a:gd name="T45" fmla="*/ 2147483646 h 6494"/>
              <a:gd name="T46" fmla="*/ 375862563 w 10162"/>
              <a:gd name="T47" fmla="*/ 2147483646 h 6494"/>
              <a:gd name="T48" fmla="*/ 258239217 w 10162"/>
              <a:gd name="T49" fmla="*/ 1106720857 h 6494"/>
              <a:gd name="T50" fmla="*/ 70963551 w 10162"/>
              <a:gd name="T51" fmla="*/ 369582992 h 6494"/>
              <a:gd name="T52" fmla="*/ 23646515 w 10162"/>
              <a:gd name="T53" fmla="*/ 2147483646 h 6494"/>
              <a:gd name="T54" fmla="*/ 258239217 w 10162"/>
              <a:gd name="T55" fmla="*/ 2147483646 h 6494"/>
              <a:gd name="T56" fmla="*/ 352216048 w 10162"/>
              <a:gd name="T57" fmla="*/ 2147483646 h 6494"/>
              <a:gd name="T58" fmla="*/ 563161443 w 10162"/>
              <a:gd name="T59" fmla="*/ 2147483646 h 6494"/>
              <a:gd name="T60" fmla="*/ 680129187 w 10162"/>
              <a:gd name="T61" fmla="*/ 2147483646 h 6494"/>
              <a:gd name="T62" fmla="*/ 398876662 w 10162"/>
              <a:gd name="T63" fmla="*/ 2147483646 h 6494"/>
              <a:gd name="T64" fmla="*/ 1360281589 w 10162"/>
              <a:gd name="T65" fmla="*/ 2147483646 h 6494"/>
              <a:gd name="T66" fmla="*/ 2147483646 w 10162"/>
              <a:gd name="T67" fmla="*/ 2147483646 h 6494"/>
              <a:gd name="T68" fmla="*/ 2147483646 w 10162"/>
              <a:gd name="T69" fmla="*/ 2147483646 h 6494"/>
              <a:gd name="T70" fmla="*/ 2147483646 w 10162"/>
              <a:gd name="T71" fmla="*/ 2147483646 h 6494"/>
              <a:gd name="T72" fmla="*/ 2147483646 w 10162"/>
              <a:gd name="T73" fmla="*/ 2147483646 h 6494"/>
              <a:gd name="T74" fmla="*/ 2147483646 w 10162"/>
              <a:gd name="T75" fmla="*/ 222966358 h 6494"/>
              <a:gd name="T76" fmla="*/ 2147483646 w 10162"/>
              <a:gd name="T77" fmla="*/ 2147483646 h 6494"/>
              <a:gd name="T78" fmla="*/ 2147483646 w 10162"/>
              <a:gd name="T79" fmla="*/ 2147483646 h 6494"/>
              <a:gd name="T80" fmla="*/ 2147483646 w 10162"/>
              <a:gd name="T81" fmla="*/ 2147483646 h 6494"/>
              <a:gd name="T82" fmla="*/ 2147483646 w 10162"/>
              <a:gd name="T83" fmla="*/ 2147483646 h 6494"/>
              <a:gd name="T84" fmla="*/ 2147483646 w 10162"/>
              <a:gd name="T85" fmla="*/ 2147483646 h 6494"/>
              <a:gd name="T86" fmla="*/ 2147483646 w 10162"/>
              <a:gd name="T87" fmla="*/ 2147483646 h 6494"/>
              <a:gd name="T88" fmla="*/ 2147483646 w 10162"/>
              <a:gd name="T89" fmla="*/ 2147483646 h 6494"/>
              <a:gd name="T90" fmla="*/ 2147483646 w 10162"/>
              <a:gd name="T91" fmla="*/ 2147483646 h 6494"/>
              <a:gd name="T92" fmla="*/ 2147483646 w 10162"/>
              <a:gd name="T93" fmla="*/ 2147483646 h 6494"/>
              <a:gd name="T94" fmla="*/ 2147483646 w 10162"/>
              <a:gd name="T95" fmla="*/ 2147483646 h 6494"/>
              <a:gd name="T96" fmla="*/ 2147483646 w 10162"/>
              <a:gd name="T97" fmla="*/ 2147483646 h 649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10162"/>
              <a:gd name="T148" fmla="*/ 0 h 6494"/>
              <a:gd name="T149" fmla="*/ 10162 w 10162"/>
              <a:gd name="T150" fmla="*/ 6494 h 6494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lnTo>
                  <a:pt x="840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lnTo>
                  <a:pt x="5503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4" name="Shape 234"/>
          <p:cNvSpPr>
            <a:spLocks/>
          </p:cNvSpPr>
          <p:nvPr/>
        </p:nvSpPr>
        <p:spPr bwMode="auto">
          <a:xfrm>
            <a:off x="1360488" y="6373813"/>
            <a:ext cx="323850" cy="428625"/>
          </a:xfrm>
          <a:custGeom>
            <a:avLst/>
            <a:gdLst>
              <a:gd name="T0" fmla="*/ 2147483646 w 11409"/>
              <a:gd name="T1" fmla="*/ 2147483646 h 11336"/>
              <a:gd name="T2" fmla="*/ 2147483646 w 11409"/>
              <a:gd name="T3" fmla="*/ 2147483646 h 11336"/>
              <a:gd name="T4" fmla="*/ 2147483646 w 11409"/>
              <a:gd name="T5" fmla="*/ 2147483646 h 11336"/>
              <a:gd name="T6" fmla="*/ 2147483646 w 11409"/>
              <a:gd name="T7" fmla="*/ 2147483646 h 11336"/>
              <a:gd name="T8" fmla="*/ 2147483646 w 11409"/>
              <a:gd name="T9" fmla="*/ 2147483646 h 11336"/>
              <a:gd name="T10" fmla="*/ 2147483646 w 11409"/>
              <a:gd name="T11" fmla="*/ 2147483646 h 11336"/>
              <a:gd name="T12" fmla="*/ 2147483646 w 11409"/>
              <a:gd name="T13" fmla="*/ 901403064 h 11336"/>
              <a:gd name="T14" fmla="*/ 2147483646 w 11409"/>
              <a:gd name="T15" fmla="*/ 2147483646 h 11336"/>
              <a:gd name="T16" fmla="*/ 2147483646 w 11409"/>
              <a:gd name="T17" fmla="*/ 2147483646 h 11336"/>
              <a:gd name="T18" fmla="*/ 2147483646 w 11409"/>
              <a:gd name="T19" fmla="*/ 2147483646 h 11336"/>
              <a:gd name="T20" fmla="*/ 2147483646 w 11409"/>
              <a:gd name="T21" fmla="*/ 2147483646 h 11336"/>
              <a:gd name="T22" fmla="*/ 2147483646 w 11409"/>
              <a:gd name="T23" fmla="*/ 2147483646 h 11336"/>
              <a:gd name="T24" fmla="*/ 2147483646 w 11409"/>
              <a:gd name="T25" fmla="*/ 2147483646 h 11336"/>
              <a:gd name="T26" fmla="*/ 2147483646 w 11409"/>
              <a:gd name="T27" fmla="*/ 2147483646 h 11336"/>
              <a:gd name="T28" fmla="*/ 2147483646 w 11409"/>
              <a:gd name="T29" fmla="*/ 2147483646 h 11336"/>
              <a:gd name="T30" fmla="*/ 2147483646 w 11409"/>
              <a:gd name="T31" fmla="*/ 2147483646 h 11336"/>
              <a:gd name="T32" fmla="*/ 2147483646 w 11409"/>
              <a:gd name="T33" fmla="*/ 2147483646 h 11336"/>
              <a:gd name="T34" fmla="*/ 2147483646 w 11409"/>
              <a:gd name="T35" fmla="*/ 2147483646 h 11336"/>
              <a:gd name="T36" fmla="*/ 2147483646 w 11409"/>
              <a:gd name="T37" fmla="*/ 2101200817 h 11336"/>
              <a:gd name="T38" fmla="*/ 2147483646 w 11409"/>
              <a:gd name="T39" fmla="*/ 1800697372 h 11336"/>
              <a:gd name="T40" fmla="*/ 2147483646 w 11409"/>
              <a:gd name="T41" fmla="*/ 2147483646 h 11336"/>
              <a:gd name="T42" fmla="*/ 2147483646 w 11409"/>
              <a:gd name="T43" fmla="*/ 2147483646 h 11336"/>
              <a:gd name="T44" fmla="*/ 2147483646 w 11409"/>
              <a:gd name="T45" fmla="*/ 2147483646 h 11336"/>
              <a:gd name="T46" fmla="*/ 2147483646 w 11409"/>
              <a:gd name="T47" fmla="*/ 2147483646 h 11336"/>
              <a:gd name="T48" fmla="*/ 2147483646 w 11409"/>
              <a:gd name="T49" fmla="*/ 2147483646 h 11336"/>
              <a:gd name="T50" fmla="*/ 2147483646 w 11409"/>
              <a:gd name="T51" fmla="*/ 2147483646 h 11336"/>
              <a:gd name="T52" fmla="*/ 2147483646 w 11409"/>
              <a:gd name="T53" fmla="*/ 2147483646 h 11336"/>
              <a:gd name="T54" fmla="*/ 2147483646 w 11409"/>
              <a:gd name="T55" fmla="*/ 2147483646 h 11336"/>
              <a:gd name="T56" fmla="*/ 2147483646 w 11409"/>
              <a:gd name="T57" fmla="*/ 2147483646 h 11336"/>
              <a:gd name="T58" fmla="*/ 2147483646 w 11409"/>
              <a:gd name="T59" fmla="*/ 2147483646 h 11336"/>
              <a:gd name="T60" fmla="*/ 2147483646 w 11409"/>
              <a:gd name="T61" fmla="*/ 2147483646 h 11336"/>
              <a:gd name="T62" fmla="*/ 2147483646 w 11409"/>
              <a:gd name="T63" fmla="*/ 2147483646 h 11336"/>
              <a:gd name="T64" fmla="*/ 2147483646 w 11409"/>
              <a:gd name="T65" fmla="*/ 2147483646 h 11336"/>
              <a:gd name="T66" fmla="*/ 2147483646 w 11409"/>
              <a:gd name="T67" fmla="*/ 2147483646 h 11336"/>
              <a:gd name="T68" fmla="*/ 2147483646 w 11409"/>
              <a:gd name="T69" fmla="*/ 2147483646 h 11336"/>
              <a:gd name="T70" fmla="*/ 2147483646 w 11409"/>
              <a:gd name="T71" fmla="*/ 2147483646 h 11336"/>
              <a:gd name="T72" fmla="*/ 2147483646 w 11409"/>
              <a:gd name="T73" fmla="*/ 2147483646 h 11336"/>
              <a:gd name="T74" fmla="*/ 2147483646 w 11409"/>
              <a:gd name="T75" fmla="*/ 2147483646 h 11336"/>
              <a:gd name="T76" fmla="*/ 2147483646 w 11409"/>
              <a:gd name="T77" fmla="*/ 2147483646 h 11336"/>
              <a:gd name="T78" fmla="*/ 2147483646 w 11409"/>
              <a:gd name="T79" fmla="*/ 2147483646 h 11336"/>
              <a:gd name="T80" fmla="*/ 2147483646 w 11409"/>
              <a:gd name="T81" fmla="*/ 2147483646 h 11336"/>
              <a:gd name="T82" fmla="*/ 357705595 w 11409"/>
              <a:gd name="T83" fmla="*/ 2147483646 h 11336"/>
              <a:gd name="T84" fmla="*/ 1381512138 w 11409"/>
              <a:gd name="T85" fmla="*/ 2147483646 h 11336"/>
              <a:gd name="T86" fmla="*/ 905653437 w 11409"/>
              <a:gd name="T87" fmla="*/ 2147483646 h 11336"/>
              <a:gd name="T88" fmla="*/ 2048916774 w 11409"/>
              <a:gd name="T89" fmla="*/ 2147483646 h 11336"/>
              <a:gd name="T90" fmla="*/ 1882071434 w 11409"/>
              <a:gd name="T91" fmla="*/ 2147483646 h 11336"/>
              <a:gd name="T92" fmla="*/ 2147483646 w 11409"/>
              <a:gd name="T93" fmla="*/ 2147483646 h 11336"/>
              <a:gd name="T94" fmla="*/ 2096305291 w 11409"/>
              <a:gd name="T95" fmla="*/ 525273056 h 11336"/>
              <a:gd name="T96" fmla="*/ 2147483646 w 11409"/>
              <a:gd name="T97" fmla="*/ 2147483646 h 11336"/>
              <a:gd name="T98" fmla="*/ 2147483646 w 11409"/>
              <a:gd name="T99" fmla="*/ 2147483646 h 11336"/>
              <a:gd name="T100" fmla="*/ 2147483646 w 11409"/>
              <a:gd name="T101" fmla="*/ 2147483646 h 11336"/>
              <a:gd name="T102" fmla="*/ 96081574 w 11409"/>
              <a:gd name="T103" fmla="*/ 2147483646 h 11336"/>
              <a:gd name="T104" fmla="*/ 500535963 w 11409"/>
              <a:gd name="T105" fmla="*/ 2147483646 h 11336"/>
              <a:gd name="T106" fmla="*/ 2147483646 w 11409"/>
              <a:gd name="T107" fmla="*/ 2147483646 h 11336"/>
              <a:gd name="T108" fmla="*/ 2147483646 w 11409"/>
              <a:gd name="T109" fmla="*/ 2147483646 h 11336"/>
              <a:gd name="T110" fmla="*/ 2147483646 w 11409"/>
              <a:gd name="T111" fmla="*/ 2147483646 h 11336"/>
              <a:gd name="T112" fmla="*/ 2147483646 w 11409"/>
              <a:gd name="T113" fmla="*/ 2147483646 h 11336"/>
              <a:gd name="T114" fmla="*/ 2147483646 w 11409"/>
              <a:gd name="T115" fmla="*/ 2147483646 h 11336"/>
              <a:gd name="T116" fmla="*/ 2147483646 w 11409"/>
              <a:gd name="T117" fmla="*/ 2147483646 h 11336"/>
              <a:gd name="T118" fmla="*/ 2147483646 w 11409"/>
              <a:gd name="T119" fmla="*/ 2147483646 h 11336"/>
              <a:gd name="T120" fmla="*/ 2147483646 w 11409"/>
              <a:gd name="T121" fmla="*/ 300449110 h 113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1409"/>
              <a:gd name="T184" fmla="*/ 0 h 11336"/>
              <a:gd name="T185" fmla="*/ 11409 w 11409"/>
              <a:gd name="T186" fmla="*/ 11336 h 113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lnTo>
                  <a:pt x="583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lnTo>
                  <a:pt x="7741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lnTo>
                  <a:pt x="7447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lnTo>
                  <a:pt x="6970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5" name="Shape 235"/>
          <p:cNvSpPr>
            <a:spLocks/>
          </p:cNvSpPr>
          <p:nvPr/>
        </p:nvSpPr>
        <p:spPr bwMode="auto">
          <a:xfrm>
            <a:off x="3721100" y="5334000"/>
            <a:ext cx="307975" cy="512763"/>
          </a:xfrm>
          <a:custGeom>
            <a:avLst/>
            <a:gdLst>
              <a:gd name="T0" fmla="*/ 2147483646 w 10822"/>
              <a:gd name="T1" fmla="*/ 2147483646 h 13574"/>
              <a:gd name="T2" fmla="*/ 2147483646 w 10822"/>
              <a:gd name="T3" fmla="*/ 2147483646 h 13574"/>
              <a:gd name="T4" fmla="*/ 2147483646 w 10822"/>
              <a:gd name="T5" fmla="*/ 2147483646 h 13574"/>
              <a:gd name="T6" fmla="*/ 2147483646 w 10822"/>
              <a:gd name="T7" fmla="*/ 2147483646 h 13574"/>
              <a:gd name="T8" fmla="*/ 2147483646 w 10822"/>
              <a:gd name="T9" fmla="*/ 2147483646 h 13574"/>
              <a:gd name="T10" fmla="*/ 2147483646 w 10822"/>
              <a:gd name="T11" fmla="*/ 2147483646 h 13574"/>
              <a:gd name="T12" fmla="*/ 2147483646 w 10822"/>
              <a:gd name="T13" fmla="*/ 2147483646 h 13574"/>
              <a:gd name="T14" fmla="*/ 2147483646 w 10822"/>
              <a:gd name="T15" fmla="*/ 2147483646 h 13574"/>
              <a:gd name="T16" fmla="*/ 2147483646 w 10822"/>
              <a:gd name="T17" fmla="*/ 2147483646 h 13574"/>
              <a:gd name="T18" fmla="*/ 2147483646 w 10822"/>
              <a:gd name="T19" fmla="*/ 2147483646 h 13574"/>
              <a:gd name="T20" fmla="*/ 2147483646 w 10822"/>
              <a:gd name="T21" fmla="*/ 2147483646 h 13574"/>
              <a:gd name="T22" fmla="*/ 2147483646 w 10822"/>
              <a:gd name="T23" fmla="*/ 2147483646 h 13574"/>
              <a:gd name="T24" fmla="*/ 2147483646 w 10822"/>
              <a:gd name="T25" fmla="*/ 2147483646 h 13574"/>
              <a:gd name="T26" fmla="*/ 2147483646 w 10822"/>
              <a:gd name="T27" fmla="*/ 2147483646 h 13574"/>
              <a:gd name="T28" fmla="*/ 2147483646 w 10822"/>
              <a:gd name="T29" fmla="*/ 2147483646 h 13574"/>
              <a:gd name="T30" fmla="*/ 2147483646 w 10822"/>
              <a:gd name="T31" fmla="*/ 2147483646 h 13574"/>
              <a:gd name="T32" fmla="*/ 2147483646 w 10822"/>
              <a:gd name="T33" fmla="*/ 1869307208 h 13574"/>
              <a:gd name="T34" fmla="*/ 2147483646 w 10822"/>
              <a:gd name="T35" fmla="*/ 2147483646 h 13574"/>
              <a:gd name="T36" fmla="*/ 2147483646 w 10822"/>
              <a:gd name="T37" fmla="*/ 2147483646 h 13574"/>
              <a:gd name="T38" fmla="*/ 2147483646 w 10822"/>
              <a:gd name="T39" fmla="*/ 2147483646 h 13574"/>
              <a:gd name="T40" fmla="*/ 1516409821 w 10822"/>
              <a:gd name="T41" fmla="*/ 2147483646 h 13574"/>
              <a:gd name="T42" fmla="*/ 2021450260 w 10822"/>
              <a:gd name="T43" fmla="*/ 2147483646 h 13574"/>
              <a:gd name="T44" fmla="*/ 2045718843 w 10822"/>
              <a:gd name="T45" fmla="*/ 2147483646 h 13574"/>
              <a:gd name="T46" fmla="*/ 2147483646 w 10822"/>
              <a:gd name="T47" fmla="*/ 2147483646 h 13574"/>
              <a:gd name="T48" fmla="*/ 2147483646 w 10822"/>
              <a:gd name="T49" fmla="*/ 2147483646 h 13574"/>
              <a:gd name="T50" fmla="*/ 2147483646 w 10822"/>
              <a:gd name="T51" fmla="*/ 2147483646 h 13574"/>
              <a:gd name="T52" fmla="*/ 2147483646 w 10822"/>
              <a:gd name="T53" fmla="*/ 2147483646 h 13574"/>
              <a:gd name="T54" fmla="*/ 2147483646 w 10822"/>
              <a:gd name="T55" fmla="*/ 2147483646 h 13574"/>
              <a:gd name="T56" fmla="*/ 2147483646 w 10822"/>
              <a:gd name="T57" fmla="*/ 2147483646 h 13574"/>
              <a:gd name="T58" fmla="*/ 2147483646 w 10822"/>
              <a:gd name="T59" fmla="*/ 2147483646 h 13574"/>
              <a:gd name="T60" fmla="*/ 2147483646 w 10822"/>
              <a:gd name="T61" fmla="*/ 2147483646 h 13574"/>
              <a:gd name="T62" fmla="*/ 2147483646 w 10822"/>
              <a:gd name="T63" fmla="*/ 2147483646 h 13574"/>
              <a:gd name="T64" fmla="*/ 2147483646 w 10822"/>
              <a:gd name="T65" fmla="*/ 2147483646 h 13574"/>
              <a:gd name="T66" fmla="*/ 2147483646 w 10822"/>
              <a:gd name="T67" fmla="*/ 2147483646 h 13574"/>
              <a:gd name="T68" fmla="*/ 2147483646 w 10822"/>
              <a:gd name="T69" fmla="*/ 2147483646 h 13574"/>
              <a:gd name="T70" fmla="*/ 2147483646 w 10822"/>
              <a:gd name="T71" fmla="*/ 2147483646 h 13574"/>
              <a:gd name="T72" fmla="*/ 2147483646 w 10822"/>
              <a:gd name="T73" fmla="*/ 2147483646 h 13574"/>
              <a:gd name="T74" fmla="*/ 1155025120 w 10822"/>
              <a:gd name="T75" fmla="*/ 2147483646 h 13574"/>
              <a:gd name="T76" fmla="*/ 2147483646 w 10822"/>
              <a:gd name="T77" fmla="*/ 2147483646 h 13574"/>
              <a:gd name="T78" fmla="*/ 1973580410 w 10822"/>
              <a:gd name="T79" fmla="*/ 2147483646 h 13574"/>
              <a:gd name="T80" fmla="*/ 2147483646 w 10822"/>
              <a:gd name="T81" fmla="*/ 2047728 h 13574"/>
              <a:gd name="T82" fmla="*/ 1852903955 w 10822"/>
              <a:gd name="T83" fmla="*/ 2147483646 h 13574"/>
              <a:gd name="T84" fmla="*/ 770017297 w 10822"/>
              <a:gd name="T85" fmla="*/ 2147483646 h 13574"/>
              <a:gd name="T86" fmla="*/ 505685103 w 10822"/>
              <a:gd name="T87" fmla="*/ 2147483646 h 13574"/>
              <a:gd name="T88" fmla="*/ 2147483646 w 10822"/>
              <a:gd name="T89" fmla="*/ 2147483646 h 13574"/>
              <a:gd name="T90" fmla="*/ 2147483646 w 10822"/>
              <a:gd name="T91" fmla="*/ 2147483646 h 13574"/>
              <a:gd name="T92" fmla="*/ 2147483646 w 10822"/>
              <a:gd name="T93" fmla="*/ 2147483646 h 13574"/>
              <a:gd name="T94" fmla="*/ 2147483646 w 10822"/>
              <a:gd name="T95" fmla="*/ 2147483646 h 13574"/>
              <a:gd name="T96" fmla="*/ 2147483646 w 10822"/>
              <a:gd name="T97" fmla="*/ 77353702 h 13574"/>
              <a:gd name="T98" fmla="*/ 1227164379 w 10822"/>
              <a:gd name="T99" fmla="*/ 2147483646 h 13574"/>
              <a:gd name="T100" fmla="*/ 1588571761 w 10822"/>
              <a:gd name="T101" fmla="*/ 2147483646 h 13574"/>
              <a:gd name="T102" fmla="*/ 1227164379 w 10822"/>
              <a:gd name="T103" fmla="*/ 2147483646 h 13574"/>
              <a:gd name="T104" fmla="*/ 1155025120 w 10822"/>
              <a:gd name="T105" fmla="*/ 2147483646 h 13574"/>
              <a:gd name="T106" fmla="*/ 577847044 w 10822"/>
              <a:gd name="T107" fmla="*/ 2147483646 h 13574"/>
              <a:gd name="T108" fmla="*/ 746393349 w 10822"/>
              <a:gd name="T109" fmla="*/ 2147483646 h 13574"/>
              <a:gd name="T110" fmla="*/ 746393349 w 10822"/>
              <a:gd name="T111" fmla="*/ 2147483646 h 13574"/>
              <a:gd name="T112" fmla="*/ 818555290 w 10822"/>
              <a:gd name="T113" fmla="*/ 2147483646 h 13574"/>
              <a:gd name="T114" fmla="*/ 1010724717 w 10822"/>
              <a:gd name="T115" fmla="*/ 2147483646 h 13574"/>
              <a:gd name="T116" fmla="*/ 192838395 w 10822"/>
              <a:gd name="T117" fmla="*/ 2147483646 h 13574"/>
              <a:gd name="T118" fmla="*/ 289246238 w 10822"/>
              <a:gd name="T119" fmla="*/ 2147483646 h 13574"/>
              <a:gd name="T120" fmla="*/ 938586283 w 10822"/>
              <a:gd name="T121" fmla="*/ 2147483646 h 13574"/>
              <a:gd name="T122" fmla="*/ 1780742014 w 10822"/>
              <a:gd name="T123" fmla="*/ 2147483646 h 13574"/>
              <a:gd name="T124" fmla="*/ 1347863515 w 10822"/>
              <a:gd name="T125" fmla="*/ 2147483646 h 1357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0822"/>
              <a:gd name="T190" fmla="*/ 0 h 13574"/>
              <a:gd name="T191" fmla="*/ 10822 w 10822"/>
              <a:gd name="T192" fmla="*/ 13574 h 1357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lnTo>
                  <a:pt x="9134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lnTo>
                  <a:pt x="8731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lnTo>
                  <a:pt x="154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6" name="Shape 236"/>
          <p:cNvSpPr>
            <a:spLocks/>
          </p:cNvSpPr>
          <p:nvPr/>
        </p:nvSpPr>
        <p:spPr bwMode="auto">
          <a:xfrm>
            <a:off x="92075" y="6070600"/>
            <a:ext cx="415925" cy="546100"/>
          </a:xfrm>
          <a:custGeom>
            <a:avLst/>
            <a:gdLst>
              <a:gd name="T0" fmla="*/ 2147483646 w 14674"/>
              <a:gd name="T1" fmla="*/ 2147483646 h 14454"/>
              <a:gd name="T2" fmla="*/ 2147483646 w 14674"/>
              <a:gd name="T3" fmla="*/ 2147483646 h 14454"/>
              <a:gd name="T4" fmla="*/ 2147483646 w 14674"/>
              <a:gd name="T5" fmla="*/ 2147483646 h 14454"/>
              <a:gd name="T6" fmla="*/ 2147483646 w 14674"/>
              <a:gd name="T7" fmla="*/ 2147483646 h 14454"/>
              <a:gd name="T8" fmla="*/ 2147483646 w 14674"/>
              <a:gd name="T9" fmla="*/ 2147483646 h 14454"/>
              <a:gd name="T10" fmla="*/ 2147483646 w 14674"/>
              <a:gd name="T11" fmla="*/ 2147483646 h 14454"/>
              <a:gd name="T12" fmla="*/ 2147483646 w 14674"/>
              <a:gd name="T13" fmla="*/ 2147483646 h 14454"/>
              <a:gd name="T14" fmla="*/ 2147483646 w 14674"/>
              <a:gd name="T15" fmla="*/ 2147483646 h 14454"/>
              <a:gd name="T16" fmla="*/ 2147483646 w 14674"/>
              <a:gd name="T17" fmla="*/ 2147483646 h 14454"/>
              <a:gd name="T18" fmla="*/ 2147483646 w 14674"/>
              <a:gd name="T19" fmla="*/ 2147483646 h 14454"/>
              <a:gd name="T20" fmla="*/ 2147483646 w 14674"/>
              <a:gd name="T21" fmla="*/ 2147483646 h 14454"/>
              <a:gd name="T22" fmla="*/ 2147483646 w 14674"/>
              <a:gd name="T23" fmla="*/ 2147483646 h 14454"/>
              <a:gd name="T24" fmla="*/ 2147483646 w 14674"/>
              <a:gd name="T25" fmla="*/ 2147483646 h 14454"/>
              <a:gd name="T26" fmla="*/ 2147483646 w 14674"/>
              <a:gd name="T27" fmla="*/ 2147483646 h 14454"/>
              <a:gd name="T28" fmla="*/ 1444536465 w 14674"/>
              <a:gd name="T29" fmla="*/ 2147483646 h 14454"/>
              <a:gd name="T30" fmla="*/ 2147483646 w 14674"/>
              <a:gd name="T31" fmla="*/ 2147483646 h 14454"/>
              <a:gd name="T32" fmla="*/ 2147483646 w 14674"/>
              <a:gd name="T33" fmla="*/ 2147483646 h 14454"/>
              <a:gd name="T34" fmla="*/ 2147483646 w 14674"/>
              <a:gd name="T35" fmla="*/ 2147483646 h 14454"/>
              <a:gd name="T36" fmla="*/ 2147483646 w 14674"/>
              <a:gd name="T37" fmla="*/ 2147483646 h 14454"/>
              <a:gd name="T38" fmla="*/ 2147483646 w 14674"/>
              <a:gd name="T39" fmla="*/ 2147483646 h 14454"/>
              <a:gd name="T40" fmla="*/ 2147483646 w 14674"/>
              <a:gd name="T41" fmla="*/ 2147483646 h 14454"/>
              <a:gd name="T42" fmla="*/ 2147483646 w 14674"/>
              <a:gd name="T43" fmla="*/ 2147483646 h 14454"/>
              <a:gd name="T44" fmla="*/ 2147483646 w 14674"/>
              <a:gd name="T45" fmla="*/ 2147483646 h 14454"/>
              <a:gd name="T46" fmla="*/ 2147483646 w 14674"/>
              <a:gd name="T47" fmla="*/ 2147483646 h 14454"/>
              <a:gd name="T48" fmla="*/ 2147483646 w 14674"/>
              <a:gd name="T49" fmla="*/ 2147483646 h 14454"/>
              <a:gd name="T50" fmla="*/ 2147483646 w 14674"/>
              <a:gd name="T51" fmla="*/ 2147483646 h 14454"/>
              <a:gd name="T52" fmla="*/ 2147483646 w 14674"/>
              <a:gd name="T53" fmla="*/ 2147483646 h 14454"/>
              <a:gd name="T54" fmla="*/ 2147483646 w 14674"/>
              <a:gd name="T55" fmla="*/ 2147483646 h 14454"/>
              <a:gd name="T56" fmla="*/ 2147483646 w 14674"/>
              <a:gd name="T57" fmla="*/ 2147483646 h 14454"/>
              <a:gd name="T58" fmla="*/ 2147483646 w 14674"/>
              <a:gd name="T59" fmla="*/ 2147483646 h 14454"/>
              <a:gd name="T60" fmla="*/ 2147483646 w 14674"/>
              <a:gd name="T61" fmla="*/ 2147483646 h 14454"/>
              <a:gd name="T62" fmla="*/ 2147483646 w 14674"/>
              <a:gd name="T63" fmla="*/ 2147483646 h 14454"/>
              <a:gd name="T64" fmla="*/ 2147483646 w 14674"/>
              <a:gd name="T65" fmla="*/ 2147483646 h 14454"/>
              <a:gd name="T66" fmla="*/ 900401776 w 14674"/>
              <a:gd name="T67" fmla="*/ 2147483646 h 14454"/>
              <a:gd name="T68" fmla="*/ 2147483646 w 14674"/>
              <a:gd name="T69" fmla="*/ 2147483646 h 14454"/>
              <a:gd name="T70" fmla="*/ 2147483646 w 14674"/>
              <a:gd name="T71" fmla="*/ 2147483646 h 14454"/>
              <a:gd name="T72" fmla="*/ 2147483646 w 14674"/>
              <a:gd name="T73" fmla="*/ 2147483646 h 14454"/>
              <a:gd name="T74" fmla="*/ 2147483646 w 14674"/>
              <a:gd name="T75" fmla="*/ 2147483646 h 14454"/>
              <a:gd name="T76" fmla="*/ 2147483646 w 14674"/>
              <a:gd name="T77" fmla="*/ 2147483646 h 14454"/>
              <a:gd name="T78" fmla="*/ 2147483646 w 14674"/>
              <a:gd name="T79" fmla="*/ 2147483646 h 14454"/>
              <a:gd name="T80" fmla="*/ 2147483646 w 14674"/>
              <a:gd name="T81" fmla="*/ 2147483646 h 14454"/>
              <a:gd name="T82" fmla="*/ 2147483646 w 14674"/>
              <a:gd name="T83" fmla="*/ 2147483646 h 14454"/>
              <a:gd name="T84" fmla="*/ 2147483646 w 14674"/>
              <a:gd name="T85" fmla="*/ 2147483646 h 14454"/>
              <a:gd name="T86" fmla="*/ 2147483646 w 14674"/>
              <a:gd name="T87" fmla="*/ 2147483646 h 14454"/>
              <a:gd name="T88" fmla="*/ 2147483646 w 14674"/>
              <a:gd name="T89" fmla="*/ 2147483646 h 14454"/>
              <a:gd name="T90" fmla="*/ 2147483646 w 14674"/>
              <a:gd name="T91" fmla="*/ 1870602076 h 14454"/>
              <a:gd name="T92" fmla="*/ 1137297763 w 14674"/>
              <a:gd name="T93" fmla="*/ 2147483646 h 14454"/>
              <a:gd name="T94" fmla="*/ 900401776 w 14674"/>
              <a:gd name="T95" fmla="*/ 2147483646 h 14454"/>
              <a:gd name="T96" fmla="*/ 2147483646 w 14674"/>
              <a:gd name="T97" fmla="*/ 2147483646 h 14454"/>
              <a:gd name="T98" fmla="*/ 1113410222 w 14674"/>
              <a:gd name="T99" fmla="*/ 2147483646 h 14454"/>
              <a:gd name="T100" fmla="*/ 2147483646 w 14674"/>
              <a:gd name="T101" fmla="*/ 2147483646 h 14454"/>
              <a:gd name="T102" fmla="*/ 2147483646 w 14674"/>
              <a:gd name="T103" fmla="*/ 1646458668 h 14454"/>
              <a:gd name="T104" fmla="*/ 637890 w 14674"/>
              <a:gd name="T105" fmla="*/ 2147483646 h 14454"/>
              <a:gd name="T106" fmla="*/ 1587179721 w 14674"/>
              <a:gd name="T107" fmla="*/ 2147483646 h 14454"/>
              <a:gd name="T108" fmla="*/ 2147483646 w 14674"/>
              <a:gd name="T109" fmla="*/ 2147483646 h 14454"/>
              <a:gd name="T110" fmla="*/ 2147483646 w 14674"/>
              <a:gd name="T111" fmla="*/ 2147483646 h 14454"/>
              <a:gd name="T112" fmla="*/ 2147483646 w 14674"/>
              <a:gd name="T113" fmla="*/ 2147483646 h 14454"/>
              <a:gd name="T114" fmla="*/ 2147483646 w 14674"/>
              <a:gd name="T115" fmla="*/ 2049859 h 14454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4674"/>
              <a:gd name="T175" fmla="*/ 0 h 14454"/>
              <a:gd name="T176" fmla="*/ 14674 w 14674"/>
              <a:gd name="T177" fmla="*/ 14454 h 14454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lnTo>
                  <a:pt x="5283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7" name="Shape 237"/>
          <p:cNvSpPr>
            <a:spLocks/>
          </p:cNvSpPr>
          <p:nvPr/>
        </p:nvSpPr>
        <p:spPr bwMode="auto">
          <a:xfrm>
            <a:off x="4029075" y="6111875"/>
            <a:ext cx="390525" cy="385763"/>
          </a:xfrm>
          <a:custGeom>
            <a:avLst/>
            <a:gdLst>
              <a:gd name="T0" fmla="*/ 2147483646 w 13793"/>
              <a:gd name="T1" fmla="*/ 2147483646 h 10199"/>
              <a:gd name="T2" fmla="*/ 2147483646 w 13793"/>
              <a:gd name="T3" fmla="*/ 2147483646 h 10199"/>
              <a:gd name="T4" fmla="*/ 2147483646 w 13793"/>
              <a:gd name="T5" fmla="*/ 2147483646 h 10199"/>
              <a:gd name="T6" fmla="*/ 2147483646 w 13793"/>
              <a:gd name="T7" fmla="*/ 2147483646 h 10199"/>
              <a:gd name="T8" fmla="*/ 2147483646 w 13793"/>
              <a:gd name="T9" fmla="*/ 2147483646 h 10199"/>
              <a:gd name="T10" fmla="*/ 2147483646 w 13793"/>
              <a:gd name="T11" fmla="*/ 2147483646 h 10199"/>
              <a:gd name="T12" fmla="*/ 2147483646 w 13793"/>
              <a:gd name="T13" fmla="*/ 2147483646 h 10199"/>
              <a:gd name="T14" fmla="*/ 2147483646 w 13793"/>
              <a:gd name="T15" fmla="*/ 2147483646 h 10199"/>
              <a:gd name="T16" fmla="*/ 2147483646 w 13793"/>
              <a:gd name="T17" fmla="*/ 2147483646 h 10199"/>
              <a:gd name="T18" fmla="*/ 2147483646 w 13793"/>
              <a:gd name="T19" fmla="*/ 2147483646 h 10199"/>
              <a:gd name="T20" fmla="*/ 2147483646 w 13793"/>
              <a:gd name="T21" fmla="*/ 2147483646 h 10199"/>
              <a:gd name="T22" fmla="*/ 2147483646 w 13793"/>
              <a:gd name="T23" fmla="*/ 2147483646 h 10199"/>
              <a:gd name="T24" fmla="*/ 2147483646 w 13793"/>
              <a:gd name="T25" fmla="*/ 2147483646 h 10199"/>
              <a:gd name="T26" fmla="*/ 2147483646 w 13793"/>
              <a:gd name="T27" fmla="*/ 2147483646 h 10199"/>
              <a:gd name="T28" fmla="*/ 2147483646 w 13793"/>
              <a:gd name="T29" fmla="*/ 2147483646 h 10199"/>
              <a:gd name="T30" fmla="*/ 2147483646 w 13793"/>
              <a:gd name="T31" fmla="*/ 2147483646 h 10199"/>
              <a:gd name="T32" fmla="*/ 2147483646 w 13793"/>
              <a:gd name="T33" fmla="*/ 2147483646 h 10199"/>
              <a:gd name="T34" fmla="*/ 2147483646 w 13793"/>
              <a:gd name="T35" fmla="*/ 2147483646 h 10199"/>
              <a:gd name="T36" fmla="*/ 2147483646 w 13793"/>
              <a:gd name="T37" fmla="*/ 1203437852 h 10199"/>
              <a:gd name="T38" fmla="*/ 2147483646 w 13793"/>
              <a:gd name="T39" fmla="*/ 2147483646 h 10199"/>
              <a:gd name="T40" fmla="*/ 2147483646 w 13793"/>
              <a:gd name="T41" fmla="*/ 2147483646 h 10199"/>
              <a:gd name="T42" fmla="*/ 2147483646 w 13793"/>
              <a:gd name="T43" fmla="*/ 2147483646 h 10199"/>
              <a:gd name="T44" fmla="*/ 2147483646 w 13793"/>
              <a:gd name="T45" fmla="*/ 2147483646 h 10199"/>
              <a:gd name="T46" fmla="*/ 2147483646 w 13793"/>
              <a:gd name="T47" fmla="*/ 2147483646 h 10199"/>
              <a:gd name="T48" fmla="*/ 2147483646 w 13793"/>
              <a:gd name="T49" fmla="*/ 2147483646 h 10199"/>
              <a:gd name="T50" fmla="*/ 2147483646 w 13793"/>
              <a:gd name="T51" fmla="*/ 2147483646 h 10199"/>
              <a:gd name="T52" fmla="*/ 2147483646 w 13793"/>
              <a:gd name="T53" fmla="*/ 2147483646 h 10199"/>
              <a:gd name="T54" fmla="*/ 2147483646 w 13793"/>
              <a:gd name="T55" fmla="*/ 2147483646 h 10199"/>
              <a:gd name="T56" fmla="*/ 2147483646 w 13793"/>
              <a:gd name="T57" fmla="*/ 2147483646 h 10199"/>
              <a:gd name="T58" fmla="*/ 2147483646 w 13793"/>
              <a:gd name="T59" fmla="*/ 2147483646 h 10199"/>
              <a:gd name="T60" fmla="*/ 47550163 w 13793"/>
              <a:gd name="T61" fmla="*/ 2147483646 h 10199"/>
              <a:gd name="T62" fmla="*/ 330310790 w 13793"/>
              <a:gd name="T63" fmla="*/ 2147483646 h 10199"/>
              <a:gd name="T64" fmla="*/ 1131677349 w 13793"/>
              <a:gd name="T65" fmla="*/ 2147483646 h 10199"/>
              <a:gd name="T66" fmla="*/ 1084762082 w 13793"/>
              <a:gd name="T67" fmla="*/ 2147483646 h 10199"/>
              <a:gd name="T68" fmla="*/ 731323141 w 13793"/>
              <a:gd name="T69" fmla="*/ 2147483646 h 10199"/>
              <a:gd name="T70" fmla="*/ 1744748738 w 13793"/>
              <a:gd name="T71" fmla="*/ 2147483646 h 10199"/>
              <a:gd name="T72" fmla="*/ 2051273235 w 13793"/>
              <a:gd name="T73" fmla="*/ 2147483646 h 10199"/>
              <a:gd name="T74" fmla="*/ 2051273235 w 13793"/>
              <a:gd name="T75" fmla="*/ 2147483646 h 10199"/>
              <a:gd name="T76" fmla="*/ 2147483646 w 13793"/>
              <a:gd name="T77" fmla="*/ 2147483646 h 10199"/>
              <a:gd name="T78" fmla="*/ 2147483646 w 13793"/>
              <a:gd name="T79" fmla="*/ 2147483646 h 10199"/>
              <a:gd name="T80" fmla="*/ 2147483646 w 13793"/>
              <a:gd name="T81" fmla="*/ 2147483646 h 10199"/>
              <a:gd name="T82" fmla="*/ 2147483646 w 13793"/>
              <a:gd name="T83" fmla="*/ 2147483646 h 10199"/>
              <a:gd name="T84" fmla="*/ 2147483646 w 13793"/>
              <a:gd name="T85" fmla="*/ 2147483646 h 10199"/>
              <a:gd name="T86" fmla="*/ 2147483646 w 13793"/>
              <a:gd name="T87" fmla="*/ 2147483646 h 10199"/>
              <a:gd name="T88" fmla="*/ 2147483646 w 13793"/>
              <a:gd name="T89" fmla="*/ 2147483646 h 10199"/>
              <a:gd name="T90" fmla="*/ 2147483646 w 13793"/>
              <a:gd name="T91" fmla="*/ 2147483646 h 10199"/>
              <a:gd name="T92" fmla="*/ 2147483646 w 13793"/>
              <a:gd name="T93" fmla="*/ 2147483646 h 10199"/>
              <a:gd name="T94" fmla="*/ 2147483646 w 13793"/>
              <a:gd name="T95" fmla="*/ 2147483646 h 10199"/>
              <a:gd name="T96" fmla="*/ 2147483646 w 13793"/>
              <a:gd name="T97" fmla="*/ 2028257848 h 10199"/>
              <a:gd name="T98" fmla="*/ 2147483646 w 13793"/>
              <a:gd name="T99" fmla="*/ 2147483646 h 10199"/>
              <a:gd name="T100" fmla="*/ 2147483646 w 13793"/>
              <a:gd name="T101" fmla="*/ 1428595411 h 10199"/>
              <a:gd name="T102" fmla="*/ 2147483646 w 13793"/>
              <a:gd name="T103" fmla="*/ 2147483646 h 10199"/>
              <a:gd name="T104" fmla="*/ 2147483646 w 13793"/>
              <a:gd name="T105" fmla="*/ 2147483646 h 10199"/>
              <a:gd name="T106" fmla="*/ 2027486120 w 13793"/>
              <a:gd name="T107" fmla="*/ 2147483646 h 10199"/>
              <a:gd name="T108" fmla="*/ 1815427081 w 13793"/>
              <a:gd name="T109" fmla="*/ 2147483646 h 10199"/>
              <a:gd name="T110" fmla="*/ 1555795426 w 13793"/>
              <a:gd name="T111" fmla="*/ 2147483646 h 10199"/>
              <a:gd name="T112" fmla="*/ 1508903405 w 13793"/>
              <a:gd name="T113" fmla="*/ 2147483646 h 10199"/>
              <a:gd name="T114" fmla="*/ 1226142778 w 13793"/>
              <a:gd name="T115" fmla="*/ 2147483646 h 10199"/>
              <a:gd name="T116" fmla="*/ 1791640759 w 13793"/>
              <a:gd name="T117" fmla="*/ 2147483646 h 10199"/>
              <a:gd name="T118" fmla="*/ 2147483646 w 13793"/>
              <a:gd name="T119" fmla="*/ 2147483646 h 10199"/>
              <a:gd name="T120" fmla="*/ 2147483646 w 13793"/>
              <a:gd name="T121" fmla="*/ 2147483646 h 1019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793"/>
              <a:gd name="T184" fmla="*/ 0 h 10199"/>
              <a:gd name="T185" fmla="*/ 13793 w 13793"/>
              <a:gd name="T186" fmla="*/ 10199 h 1019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lnTo>
                  <a:pt x="5649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lnTo>
                  <a:pt x="12215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lnTo>
                  <a:pt x="4072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8" name="Shape 238"/>
          <p:cNvSpPr>
            <a:spLocks/>
          </p:cNvSpPr>
          <p:nvPr/>
        </p:nvSpPr>
        <p:spPr bwMode="auto">
          <a:xfrm>
            <a:off x="3175" y="6534150"/>
            <a:ext cx="179388" cy="496888"/>
          </a:xfrm>
          <a:custGeom>
            <a:avLst/>
            <a:gdLst>
              <a:gd name="T0" fmla="*/ 1006953711 w 6347"/>
              <a:gd name="T1" fmla="*/ 1858631467 h 13169"/>
              <a:gd name="T2" fmla="*/ 1287726710 w 6347"/>
              <a:gd name="T3" fmla="*/ 2147483646 h 13169"/>
              <a:gd name="T4" fmla="*/ 890160422 w 6347"/>
              <a:gd name="T5" fmla="*/ 2147483646 h 13169"/>
              <a:gd name="T6" fmla="*/ 1030546922 w 6347"/>
              <a:gd name="T7" fmla="*/ 2147483646 h 13169"/>
              <a:gd name="T8" fmla="*/ 609410571 w 6347"/>
              <a:gd name="T9" fmla="*/ 2147483646 h 13169"/>
              <a:gd name="T10" fmla="*/ 2147483646 w 6347"/>
              <a:gd name="T11" fmla="*/ 2147483646 h 13169"/>
              <a:gd name="T12" fmla="*/ 2147483646 w 6347"/>
              <a:gd name="T13" fmla="*/ 2147483646 h 13169"/>
              <a:gd name="T14" fmla="*/ 2147483646 w 6347"/>
              <a:gd name="T15" fmla="*/ 2147483646 h 13169"/>
              <a:gd name="T16" fmla="*/ 1943691817 w 6347"/>
              <a:gd name="T17" fmla="*/ 2147483646 h 13169"/>
              <a:gd name="T18" fmla="*/ 1615709278 w 6347"/>
              <a:gd name="T19" fmla="*/ 2147483646 h 13169"/>
              <a:gd name="T20" fmla="*/ 2147483646 w 6347"/>
              <a:gd name="T21" fmla="*/ 2147483646 h 13169"/>
              <a:gd name="T22" fmla="*/ 2147483646 w 6347"/>
              <a:gd name="T23" fmla="*/ 2147483646 h 13169"/>
              <a:gd name="T24" fmla="*/ 1826289027 w 6347"/>
              <a:gd name="T25" fmla="*/ 2147483646 h 13169"/>
              <a:gd name="T26" fmla="*/ 1100740172 w 6347"/>
              <a:gd name="T27" fmla="*/ 2147483646 h 13169"/>
              <a:gd name="T28" fmla="*/ 1381513170 w 6347"/>
              <a:gd name="T29" fmla="*/ 2147483646 h 13169"/>
              <a:gd name="T30" fmla="*/ 2147483646 w 6347"/>
              <a:gd name="T31" fmla="*/ 2147483646 h 13169"/>
              <a:gd name="T32" fmla="*/ 843583531 w 6347"/>
              <a:gd name="T33" fmla="*/ 2147483646 h 13169"/>
              <a:gd name="T34" fmla="*/ 421791356 w 6347"/>
              <a:gd name="T35" fmla="*/ 2147483646 h 13169"/>
              <a:gd name="T36" fmla="*/ 2013885067 w 6347"/>
              <a:gd name="T37" fmla="*/ 2147483646 h 13169"/>
              <a:gd name="T38" fmla="*/ 1428745095 w 6347"/>
              <a:gd name="T39" fmla="*/ 2147483646 h 13169"/>
              <a:gd name="T40" fmla="*/ 1241126671 w 6347"/>
              <a:gd name="T41" fmla="*/ 2147483646 h 13169"/>
              <a:gd name="T42" fmla="*/ 585794213 w 6347"/>
              <a:gd name="T43" fmla="*/ 2147483646 h 13169"/>
              <a:gd name="T44" fmla="*/ 1826289027 w 6347"/>
              <a:gd name="T45" fmla="*/ 2147483646 h 13169"/>
              <a:gd name="T46" fmla="*/ 1779712135 w 6347"/>
              <a:gd name="T47" fmla="*/ 2147483646 h 13169"/>
              <a:gd name="T48" fmla="*/ 1287726710 w 6347"/>
              <a:gd name="T49" fmla="*/ 2147483646 h 13169"/>
              <a:gd name="T50" fmla="*/ 1006953711 w 6347"/>
              <a:gd name="T51" fmla="*/ 2147483646 h 13169"/>
              <a:gd name="T52" fmla="*/ 1147340211 w 6347"/>
              <a:gd name="T53" fmla="*/ 2147483646 h 13169"/>
              <a:gd name="T54" fmla="*/ 983970030 w 6347"/>
              <a:gd name="T55" fmla="*/ 2147483646 h 13169"/>
              <a:gd name="T56" fmla="*/ 1498938345 w 6347"/>
              <a:gd name="T57" fmla="*/ 2147483646 h 13169"/>
              <a:gd name="T58" fmla="*/ 1615709278 w 6347"/>
              <a:gd name="T59" fmla="*/ 2147483646 h 13169"/>
              <a:gd name="T60" fmla="*/ 1756095777 w 6347"/>
              <a:gd name="T61" fmla="*/ 2147483646 h 13169"/>
              <a:gd name="T62" fmla="*/ 1147340211 w 6347"/>
              <a:gd name="T63" fmla="*/ 2147483646 h 13169"/>
              <a:gd name="T64" fmla="*/ 726180713 w 6347"/>
              <a:gd name="T65" fmla="*/ 2147483646 h 13169"/>
              <a:gd name="T66" fmla="*/ 211211606 w 6347"/>
              <a:gd name="T67" fmla="*/ 222927864 h 13169"/>
              <a:gd name="T68" fmla="*/ 187596068 w 6347"/>
              <a:gd name="T69" fmla="*/ 1710692941 h 13169"/>
              <a:gd name="T70" fmla="*/ 749797071 w 6347"/>
              <a:gd name="T71" fmla="*/ 2147483646 h 13169"/>
              <a:gd name="T72" fmla="*/ 1100740172 w 6347"/>
              <a:gd name="T73" fmla="*/ 2147483646 h 13169"/>
              <a:gd name="T74" fmla="*/ 726180713 w 6347"/>
              <a:gd name="T75" fmla="*/ 2147483646 h 13169"/>
              <a:gd name="T76" fmla="*/ 70825107 w 6347"/>
              <a:gd name="T77" fmla="*/ 2147483646 h 13169"/>
              <a:gd name="T78" fmla="*/ 24248215 w 6347"/>
              <a:gd name="T79" fmla="*/ 2147483646 h 13169"/>
              <a:gd name="T80" fmla="*/ 234827965 w 6347"/>
              <a:gd name="T81" fmla="*/ 2147483646 h 13169"/>
              <a:gd name="T82" fmla="*/ 375214464 w 6347"/>
              <a:gd name="T83" fmla="*/ 2147483646 h 13169"/>
              <a:gd name="T84" fmla="*/ 562177855 w 6347"/>
              <a:gd name="T85" fmla="*/ 2147483646 h 13169"/>
              <a:gd name="T86" fmla="*/ 1030546922 w 6347"/>
              <a:gd name="T87" fmla="*/ 2147483646 h 13169"/>
              <a:gd name="T88" fmla="*/ 1756095777 w 6347"/>
              <a:gd name="T89" fmla="*/ 2147483646 h 13169"/>
              <a:gd name="T90" fmla="*/ 2147483646 w 6347"/>
              <a:gd name="T91" fmla="*/ 2147483646 h 13169"/>
              <a:gd name="T92" fmla="*/ 2147483646 w 6347"/>
              <a:gd name="T93" fmla="*/ 2147483646 h 13169"/>
              <a:gd name="T94" fmla="*/ 2147483646 w 6347"/>
              <a:gd name="T95" fmla="*/ 2147483646 h 13169"/>
              <a:gd name="T96" fmla="*/ 1615709278 w 6347"/>
              <a:gd name="T97" fmla="*/ 2147483646 h 13169"/>
              <a:gd name="T98" fmla="*/ 1569131595 w 6347"/>
              <a:gd name="T99" fmla="*/ 2147483646 h 13169"/>
              <a:gd name="T100" fmla="*/ 2147483646 w 6347"/>
              <a:gd name="T101" fmla="*/ 2147483646 h 13169"/>
              <a:gd name="T102" fmla="*/ 2147483646 w 6347"/>
              <a:gd name="T103" fmla="*/ 2147483646 h 13169"/>
              <a:gd name="T104" fmla="*/ 2147483646 w 6347"/>
              <a:gd name="T105" fmla="*/ 2147483646 h 13169"/>
              <a:gd name="T106" fmla="*/ 2147483646 w 6347"/>
              <a:gd name="T107" fmla="*/ 2147483646 h 13169"/>
              <a:gd name="T108" fmla="*/ 2147483646 w 6347"/>
              <a:gd name="T109" fmla="*/ 2147483646 h 13169"/>
              <a:gd name="T110" fmla="*/ 1896482277 w 6347"/>
              <a:gd name="T111" fmla="*/ 2147483646 h 13169"/>
              <a:gd name="T112" fmla="*/ 1592092920 w 6347"/>
              <a:gd name="T113" fmla="*/ 2147483646 h 13169"/>
              <a:gd name="T114" fmla="*/ 1358551846 w 6347"/>
              <a:gd name="T115" fmla="*/ 2147483646 h 13169"/>
              <a:gd name="T116" fmla="*/ 562177855 w 6347"/>
              <a:gd name="T117" fmla="*/ 0 h 13169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6347"/>
              <a:gd name="T178" fmla="*/ 0 h 13169"/>
              <a:gd name="T179" fmla="*/ 6347 w 6347"/>
              <a:gd name="T180" fmla="*/ 13169 h 13169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lnTo>
                  <a:pt x="1285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lnTo>
                  <a:pt x="1065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lnTo>
                  <a:pt x="62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9" name="Shape 239"/>
          <p:cNvSpPr>
            <a:spLocks/>
          </p:cNvSpPr>
          <p:nvPr/>
        </p:nvSpPr>
        <p:spPr bwMode="auto">
          <a:xfrm rot="1920548">
            <a:off x="2436813" y="6210300"/>
            <a:ext cx="500062" cy="568325"/>
          </a:xfrm>
          <a:custGeom>
            <a:avLst/>
            <a:gdLst>
              <a:gd name="T0" fmla="*/ 2147483646 w 17681"/>
              <a:gd name="T1" fmla="*/ 2147483646 h 15004"/>
              <a:gd name="T2" fmla="*/ 2147483646 w 17681"/>
              <a:gd name="T3" fmla="*/ 2147483646 h 15004"/>
              <a:gd name="T4" fmla="*/ 2147483646 w 17681"/>
              <a:gd name="T5" fmla="*/ 2147483646 h 15004"/>
              <a:gd name="T6" fmla="*/ 2147483646 w 17681"/>
              <a:gd name="T7" fmla="*/ 2147483646 h 15004"/>
              <a:gd name="T8" fmla="*/ 2147483646 w 17681"/>
              <a:gd name="T9" fmla="*/ 2147483646 h 15004"/>
              <a:gd name="T10" fmla="*/ 2147483646 w 17681"/>
              <a:gd name="T11" fmla="*/ 2147483646 h 15004"/>
              <a:gd name="T12" fmla="*/ 2147483646 w 17681"/>
              <a:gd name="T13" fmla="*/ 2147483646 h 15004"/>
              <a:gd name="T14" fmla="*/ 2147483646 w 17681"/>
              <a:gd name="T15" fmla="*/ 2147483646 h 15004"/>
              <a:gd name="T16" fmla="*/ 2089057354 w 17681"/>
              <a:gd name="T17" fmla="*/ 2147483646 h 15004"/>
              <a:gd name="T18" fmla="*/ 2147483646 w 17681"/>
              <a:gd name="T19" fmla="*/ 2147483646 h 15004"/>
              <a:gd name="T20" fmla="*/ 1384598483 w 17681"/>
              <a:gd name="T21" fmla="*/ 2147483646 h 15004"/>
              <a:gd name="T22" fmla="*/ 2147483646 w 17681"/>
              <a:gd name="T23" fmla="*/ 2147483646 h 15004"/>
              <a:gd name="T24" fmla="*/ 2147483646 w 17681"/>
              <a:gd name="T25" fmla="*/ 2147483646 h 15004"/>
              <a:gd name="T26" fmla="*/ 2147483646 w 17681"/>
              <a:gd name="T27" fmla="*/ 2147483646 h 15004"/>
              <a:gd name="T28" fmla="*/ 2147483646 w 17681"/>
              <a:gd name="T29" fmla="*/ 2147483646 h 15004"/>
              <a:gd name="T30" fmla="*/ 962316869 w 17681"/>
              <a:gd name="T31" fmla="*/ 2147483646 h 15004"/>
              <a:gd name="T32" fmla="*/ 1619425828 w 17681"/>
              <a:gd name="T33" fmla="*/ 2147483646 h 15004"/>
              <a:gd name="T34" fmla="*/ 2147483646 w 17681"/>
              <a:gd name="T35" fmla="*/ 2147483646 h 15004"/>
              <a:gd name="T36" fmla="*/ 2147483646 w 17681"/>
              <a:gd name="T37" fmla="*/ 2147483646 h 15004"/>
              <a:gd name="T38" fmla="*/ 2147483646 w 17681"/>
              <a:gd name="T39" fmla="*/ 2147483646 h 15004"/>
              <a:gd name="T40" fmla="*/ 2147483646 w 17681"/>
              <a:gd name="T41" fmla="*/ 2147483646 h 15004"/>
              <a:gd name="T42" fmla="*/ 2147483646 w 17681"/>
              <a:gd name="T43" fmla="*/ 2147483646 h 15004"/>
              <a:gd name="T44" fmla="*/ 2147483646 w 17681"/>
              <a:gd name="T45" fmla="*/ 2147483646 h 15004"/>
              <a:gd name="T46" fmla="*/ 2147483646 w 17681"/>
              <a:gd name="T47" fmla="*/ 2147483646 h 15004"/>
              <a:gd name="T48" fmla="*/ 2147483646 w 17681"/>
              <a:gd name="T49" fmla="*/ 2147483646 h 15004"/>
              <a:gd name="T50" fmla="*/ 375587628 w 17681"/>
              <a:gd name="T51" fmla="*/ 2147483646 h 15004"/>
              <a:gd name="T52" fmla="*/ 2147483646 w 17681"/>
              <a:gd name="T53" fmla="*/ 2147483646 h 15004"/>
              <a:gd name="T54" fmla="*/ 2147483646 w 17681"/>
              <a:gd name="T55" fmla="*/ 2147483646 h 15004"/>
              <a:gd name="T56" fmla="*/ 2147483646 w 17681"/>
              <a:gd name="T57" fmla="*/ 2147483646 h 15004"/>
              <a:gd name="T58" fmla="*/ 2147483646 w 17681"/>
              <a:gd name="T59" fmla="*/ 2147483646 h 15004"/>
              <a:gd name="T60" fmla="*/ 2147483646 w 17681"/>
              <a:gd name="T61" fmla="*/ 2114121008 h 15004"/>
              <a:gd name="T62" fmla="*/ 821555794 w 17681"/>
              <a:gd name="T63" fmla="*/ 2147483646 h 15004"/>
              <a:gd name="T64" fmla="*/ 680795510 w 17681"/>
              <a:gd name="T65" fmla="*/ 2147483646 h 15004"/>
              <a:gd name="T66" fmla="*/ 2147483646 w 17681"/>
              <a:gd name="T67" fmla="*/ 2147483646 h 15004"/>
              <a:gd name="T68" fmla="*/ 2147483646 w 17681"/>
              <a:gd name="T69" fmla="*/ 2147483646 h 15004"/>
              <a:gd name="T70" fmla="*/ 2147483646 w 17681"/>
              <a:gd name="T71" fmla="*/ 2147483646 h 15004"/>
              <a:gd name="T72" fmla="*/ 2147483646 w 17681"/>
              <a:gd name="T73" fmla="*/ 2147483646 h 15004"/>
              <a:gd name="T74" fmla="*/ 2147483646 w 17681"/>
              <a:gd name="T75" fmla="*/ 2147483646 h 15004"/>
              <a:gd name="T76" fmla="*/ 2147483646 w 17681"/>
              <a:gd name="T77" fmla="*/ 2147483646 h 15004"/>
              <a:gd name="T78" fmla="*/ 2147483646 w 17681"/>
              <a:gd name="T79" fmla="*/ 2147483646 h 15004"/>
              <a:gd name="T80" fmla="*/ 2147483646 w 17681"/>
              <a:gd name="T81" fmla="*/ 2147483646 h 15004"/>
              <a:gd name="T82" fmla="*/ 2147483646 w 17681"/>
              <a:gd name="T83" fmla="*/ 2147483646 h 15004"/>
              <a:gd name="T84" fmla="*/ 2147483646 w 17681"/>
              <a:gd name="T85" fmla="*/ 2147483646 h 15004"/>
              <a:gd name="T86" fmla="*/ 2147483646 w 17681"/>
              <a:gd name="T87" fmla="*/ 2147483646 h 15004"/>
              <a:gd name="T88" fmla="*/ 2147483646 w 17681"/>
              <a:gd name="T89" fmla="*/ 2147483646 h 15004"/>
              <a:gd name="T90" fmla="*/ 2147483646 w 17681"/>
              <a:gd name="T91" fmla="*/ 2147483646 h 15004"/>
              <a:gd name="T92" fmla="*/ 2147483646 w 17681"/>
              <a:gd name="T93" fmla="*/ 2147483646 h 15004"/>
              <a:gd name="T94" fmla="*/ 2147483646 w 17681"/>
              <a:gd name="T95" fmla="*/ 2147483646 h 15004"/>
              <a:gd name="T96" fmla="*/ 2147483646 w 17681"/>
              <a:gd name="T97" fmla="*/ 2147483646 h 15004"/>
              <a:gd name="T98" fmla="*/ 2147483646 w 17681"/>
              <a:gd name="T99" fmla="*/ 2147483646 h 15004"/>
              <a:gd name="T100" fmla="*/ 2147483646 w 17681"/>
              <a:gd name="T101" fmla="*/ 2147483646 h 15004"/>
              <a:gd name="T102" fmla="*/ 2147483646 w 17681"/>
              <a:gd name="T103" fmla="*/ 2147483646 h 15004"/>
              <a:gd name="T104" fmla="*/ 2147483646 w 17681"/>
              <a:gd name="T105" fmla="*/ 2147483646 h 15004"/>
              <a:gd name="T106" fmla="*/ 2147483646 w 17681"/>
              <a:gd name="T107" fmla="*/ 2147483646 h 15004"/>
              <a:gd name="T108" fmla="*/ 2147483646 w 17681"/>
              <a:gd name="T109" fmla="*/ 2147483646 h 15004"/>
              <a:gd name="T110" fmla="*/ 2147483646 w 17681"/>
              <a:gd name="T111" fmla="*/ 2147483646 h 15004"/>
              <a:gd name="T112" fmla="*/ 2147483646 w 17681"/>
              <a:gd name="T113" fmla="*/ 2147483646 h 15004"/>
              <a:gd name="T114" fmla="*/ 2147483646 w 17681"/>
              <a:gd name="T115" fmla="*/ 2147483646 h 15004"/>
              <a:gd name="T116" fmla="*/ 2147483646 w 17681"/>
              <a:gd name="T117" fmla="*/ 2147483646 h 15004"/>
              <a:gd name="T118" fmla="*/ 2147483646 w 17681"/>
              <a:gd name="T119" fmla="*/ 2147483646 h 15004"/>
              <a:gd name="T120" fmla="*/ 2147483646 w 17681"/>
              <a:gd name="T121" fmla="*/ 2147483646 h 15004"/>
              <a:gd name="T122" fmla="*/ 2147483646 w 17681"/>
              <a:gd name="T123" fmla="*/ 2147483646 h 15004"/>
              <a:gd name="T124" fmla="*/ 2147483646 w 17681"/>
              <a:gd name="T125" fmla="*/ 2147483646 h 1500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681"/>
              <a:gd name="T190" fmla="*/ 0 h 15004"/>
              <a:gd name="T191" fmla="*/ 17681 w 17681"/>
              <a:gd name="T192" fmla="*/ 15004 h 1500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lnTo>
                  <a:pt x="480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lnTo>
                  <a:pt x="4329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lnTo>
                  <a:pt x="176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lnTo>
                  <a:pt x="14233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lnTo>
                  <a:pt x="7410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lnTo>
                  <a:pt x="1651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lnTo>
                  <a:pt x="14233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lnTo>
                  <a:pt x="7630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lnTo>
                  <a:pt x="13903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lnTo>
                  <a:pt x="759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lnTo>
                  <a:pt x="12912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lnTo>
                  <a:pt x="13572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lnTo>
                  <a:pt x="12215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lnTo>
                  <a:pt x="1404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lnTo>
                  <a:pt x="1364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0" name="Shape 240"/>
          <p:cNvSpPr>
            <a:spLocks/>
          </p:cNvSpPr>
          <p:nvPr/>
        </p:nvSpPr>
        <p:spPr bwMode="auto">
          <a:xfrm>
            <a:off x="3462338" y="6022975"/>
            <a:ext cx="479425" cy="452438"/>
          </a:xfrm>
          <a:custGeom>
            <a:avLst/>
            <a:gdLst>
              <a:gd name="T0" fmla="*/ 2147483646 w 16911"/>
              <a:gd name="T1" fmla="*/ 2147483646 h 11959"/>
              <a:gd name="T2" fmla="*/ 2147483646 w 16911"/>
              <a:gd name="T3" fmla="*/ 2147483646 h 11959"/>
              <a:gd name="T4" fmla="*/ 2147483646 w 16911"/>
              <a:gd name="T5" fmla="*/ 2147483646 h 11959"/>
              <a:gd name="T6" fmla="*/ 2147483646 w 16911"/>
              <a:gd name="T7" fmla="*/ 2147483646 h 11959"/>
              <a:gd name="T8" fmla="*/ 2147483646 w 16911"/>
              <a:gd name="T9" fmla="*/ 2147483646 h 11959"/>
              <a:gd name="T10" fmla="*/ 2147483646 w 16911"/>
              <a:gd name="T11" fmla="*/ 2147483646 h 11959"/>
              <a:gd name="T12" fmla="*/ 2147483646 w 16911"/>
              <a:gd name="T13" fmla="*/ 2147483646 h 11959"/>
              <a:gd name="T14" fmla="*/ 2147483646 w 16911"/>
              <a:gd name="T15" fmla="*/ 2147483646 h 11959"/>
              <a:gd name="T16" fmla="*/ 2147483646 w 16911"/>
              <a:gd name="T17" fmla="*/ 1954355558 h 11959"/>
              <a:gd name="T18" fmla="*/ 2147483646 w 16911"/>
              <a:gd name="T19" fmla="*/ 2147483646 h 11959"/>
              <a:gd name="T20" fmla="*/ 2147483646 w 16911"/>
              <a:gd name="T21" fmla="*/ 2147483646 h 11959"/>
              <a:gd name="T22" fmla="*/ 2147483646 w 16911"/>
              <a:gd name="T23" fmla="*/ 2147483646 h 11959"/>
              <a:gd name="T24" fmla="*/ 2147483646 w 16911"/>
              <a:gd name="T25" fmla="*/ 2147483646 h 11959"/>
              <a:gd name="T26" fmla="*/ 2147483646 w 16911"/>
              <a:gd name="T27" fmla="*/ 2147483646 h 11959"/>
              <a:gd name="T28" fmla="*/ 2147483646 w 16911"/>
              <a:gd name="T29" fmla="*/ 2147483646 h 11959"/>
              <a:gd name="T30" fmla="*/ 2147483646 w 16911"/>
              <a:gd name="T31" fmla="*/ 2147483646 h 11959"/>
              <a:gd name="T32" fmla="*/ 2147483646 w 16911"/>
              <a:gd name="T33" fmla="*/ 2147483646 h 11959"/>
              <a:gd name="T34" fmla="*/ 2147483646 w 16911"/>
              <a:gd name="T35" fmla="*/ 2147483646 h 11959"/>
              <a:gd name="T36" fmla="*/ 2147483646 w 16911"/>
              <a:gd name="T37" fmla="*/ 2147483646 h 11959"/>
              <a:gd name="T38" fmla="*/ 2147483646 w 16911"/>
              <a:gd name="T39" fmla="*/ 2147483646 h 11959"/>
              <a:gd name="T40" fmla="*/ 2147483646 w 16911"/>
              <a:gd name="T41" fmla="*/ 2147483646 h 11959"/>
              <a:gd name="T42" fmla="*/ 2147483646 w 16911"/>
              <a:gd name="T43" fmla="*/ 2147483646 h 11959"/>
              <a:gd name="T44" fmla="*/ 2147483646 w 16911"/>
              <a:gd name="T45" fmla="*/ 2147483646 h 11959"/>
              <a:gd name="T46" fmla="*/ 2147483646 w 16911"/>
              <a:gd name="T47" fmla="*/ 2147483646 h 11959"/>
              <a:gd name="T48" fmla="*/ 2147483646 w 16911"/>
              <a:gd name="T49" fmla="*/ 2147483646 h 11959"/>
              <a:gd name="T50" fmla="*/ 2147483646 w 16911"/>
              <a:gd name="T51" fmla="*/ 2147483646 h 11959"/>
              <a:gd name="T52" fmla="*/ 2147483646 w 16911"/>
              <a:gd name="T53" fmla="*/ 2147483646 h 11959"/>
              <a:gd name="T54" fmla="*/ 2147483646 w 16911"/>
              <a:gd name="T55" fmla="*/ 2147483646 h 11959"/>
              <a:gd name="T56" fmla="*/ 2147483646 w 16911"/>
              <a:gd name="T57" fmla="*/ 2147483646 h 11959"/>
              <a:gd name="T58" fmla="*/ 2147483646 w 16911"/>
              <a:gd name="T59" fmla="*/ 2147483646 h 11959"/>
              <a:gd name="T60" fmla="*/ 1516724364 w 16911"/>
              <a:gd name="T61" fmla="*/ 2147483646 h 11959"/>
              <a:gd name="T62" fmla="*/ 2147483646 w 16911"/>
              <a:gd name="T63" fmla="*/ 2147483646 h 11959"/>
              <a:gd name="T64" fmla="*/ 1066487334 w 16911"/>
              <a:gd name="T65" fmla="*/ 2147483646 h 11959"/>
              <a:gd name="T66" fmla="*/ 2147483646 w 16911"/>
              <a:gd name="T67" fmla="*/ 2147483646 h 11959"/>
              <a:gd name="T68" fmla="*/ 971518602 w 16911"/>
              <a:gd name="T69" fmla="*/ 2147483646 h 11959"/>
              <a:gd name="T70" fmla="*/ 2147483646 w 16911"/>
              <a:gd name="T71" fmla="*/ 2147483646 h 11959"/>
              <a:gd name="T72" fmla="*/ 805504563 w 16911"/>
              <a:gd name="T73" fmla="*/ 2147483646 h 11959"/>
              <a:gd name="T74" fmla="*/ 1232500551 w 16911"/>
              <a:gd name="T75" fmla="*/ 2147483646 h 11959"/>
              <a:gd name="T76" fmla="*/ 2147483646 w 16911"/>
              <a:gd name="T77" fmla="*/ 2147483646 h 11959"/>
              <a:gd name="T78" fmla="*/ 2147483646 w 16911"/>
              <a:gd name="T79" fmla="*/ 2147483646 h 11959"/>
              <a:gd name="T80" fmla="*/ 2147483646 w 16911"/>
              <a:gd name="T81" fmla="*/ 2147483646 h 11959"/>
              <a:gd name="T82" fmla="*/ 2147483646 w 16911"/>
              <a:gd name="T83" fmla="*/ 2147483646 h 11959"/>
              <a:gd name="T84" fmla="*/ 2147483646 w 16911"/>
              <a:gd name="T85" fmla="*/ 2147483646 h 11959"/>
              <a:gd name="T86" fmla="*/ 2147483646 w 16911"/>
              <a:gd name="T87" fmla="*/ 2147483646 h 11959"/>
              <a:gd name="T88" fmla="*/ 2147483646 w 16911"/>
              <a:gd name="T89" fmla="*/ 2147483646 h 11959"/>
              <a:gd name="T90" fmla="*/ 2147483646 w 16911"/>
              <a:gd name="T91" fmla="*/ 2147483646 h 11959"/>
              <a:gd name="T92" fmla="*/ 2147483646 w 16911"/>
              <a:gd name="T93" fmla="*/ 2147483646 h 11959"/>
              <a:gd name="T94" fmla="*/ 2147483646 w 16911"/>
              <a:gd name="T95" fmla="*/ 1052986208 h 11959"/>
              <a:gd name="T96" fmla="*/ 2147483646 w 16911"/>
              <a:gd name="T97" fmla="*/ 2147483646 h 11959"/>
              <a:gd name="T98" fmla="*/ 2147483646 w 16911"/>
              <a:gd name="T99" fmla="*/ 2147483646 h 11959"/>
              <a:gd name="T100" fmla="*/ 2147483646 w 16911"/>
              <a:gd name="T101" fmla="*/ 2147483646 h 11959"/>
              <a:gd name="T102" fmla="*/ 2147483646 w 16911"/>
              <a:gd name="T103" fmla="*/ 1278301694 h 11959"/>
              <a:gd name="T104" fmla="*/ 2147483646 w 16911"/>
              <a:gd name="T105" fmla="*/ 2147483646 h 11959"/>
              <a:gd name="T106" fmla="*/ 47165288 w 16911"/>
              <a:gd name="T107" fmla="*/ 2147483646 h 11959"/>
              <a:gd name="T108" fmla="*/ 924375824 w 16911"/>
              <a:gd name="T109" fmla="*/ 2147483646 h 11959"/>
              <a:gd name="T110" fmla="*/ 2147483646 w 16911"/>
              <a:gd name="T111" fmla="*/ 2147483646 h 11959"/>
              <a:gd name="T112" fmla="*/ 2147483646 w 16911"/>
              <a:gd name="T113" fmla="*/ 2147483646 h 11959"/>
              <a:gd name="T114" fmla="*/ 2147483646 w 16911"/>
              <a:gd name="T115" fmla="*/ 2147483646 h 11959"/>
              <a:gd name="T116" fmla="*/ 2147483646 w 16911"/>
              <a:gd name="T117" fmla="*/ 2147483646 h 11959"/>
              <a:gd name="T118" fmla="*/ 2147483646 w 16911"/>
              <a:gd name="T119" fmla="*/ 2147483646 h 11959"/>
              <a:gd name="T120" fmla="*/ 2147483646 w 16911"/>
              <a:gd name="T121" fmla="*/ 301123915 h 1195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911"/>
              <a:gd name="T184" fmla="*/ 0 h 11959"/>
              <a:gd name="T185" fmla="*/ 16911 w 16911"/>
              <a:gd name="T186" fmla="*/ 11959 h 1195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lnTo>
                  <a:pt x="12215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lnTo>
                  <a:pt x="9464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1" name="Shape 241"/>
          <p:cNvSpPr>
            <a:spLocks/>
          </p:cNvSpPr>
          <p:nvPr/>
        </p:nvSpPr>
        <p:spPr bwMode="auto">
          <a:xfrm rot="16200000">
            <a:off x="2836069" y="5369719"/>
            <a:ext cx="374650" cy="357188"/>
          </a:xfrm>
          <a:custGeom>
            <a:avLst/>
            <a:gdLst>
              <a:gd name="T0" fmla="*/ 2147483646 w 9868"/>
              <a:gd name="T1" fmla="*/ 1295001680 h 12620"/>
              <a:gd name="T2" fmla="*/ 2147483646 w 9868"/>
              <a:gd name="T3" fmla="*/ 447931781 h 12620"/>
              <a:gd name="T4" fmla="*/ 2147483646 w 9868"/>
              <a:gd name="T5" fmla="*/ 730280687 h 12620"/>
              <a:gd name="T6" fmla="*/ 2147483646 w 9868"/>
              <a:gd name="T7" fmla="*/ 777123742 h 12620"/>
              <a:gd name="T8" fmla="*/ 2147483646 w 9868"/>
              <a:gd name="T9" fmla="*/ 1789775724 h 12620"/>
              <a:gd name="T10" fmla="*/ 1905269059 w 9868"/>
              <a:gd name="T11" fmla="*/ 2147483646 h 12620"/>
              <a:gd name="T12" fmla="*/ 1219613088 w 9868"/>
              <a:gd name="T13" fmla="*/ 1789775724 h 12620"/>
              <a:gd name="T14" fmla="*/ 2147483646 w 9868"/>
              <a:gd name="T15" fmla="*/ 2147483646 h 12620"/>
              <a:gd name="T16" fmla="*/ 2147483646 w 9868"/>
              <a:gd name="T17" fmla="*/ 2147483646 h 12620"/>
              <a:gd name="T18" fmla="*/ 2147483646 w 9868"/>
              <a:gd name="T19" fmla="*/ 2147483646 h 12620"/>
              <a:gd name="T20" fmla="*/ 2147483646 w 9868"/>
              <a:gd name="T21" fmla="*/ 2147483646 h 12620"/>
              <a:gd name="T22" fmla="*/ 2147483646 w 9868"/>
              <a:gd name="T23" fmla="*/ 2147483646 h 12620"/>
              <a:gd name="T24" fmla="*/ 2147483646 w 9868"/>
              <a:gd name="T25" fmla="*/ 2147483646 h 12620"/>
              <a:gd name="T26" fmla="*/ 2147483646 w 9868"/>
              <a:gd name="T27" fmla="*/ 2147483646 h 12620"/>
              <a:gd name="T28" fmla="*/ 2147483646 w 9868"/>
              <a:gd name="T29" fmla="*/ 2147483646 h 12620"/>
              <a:gd name="T30" fmla="*/ 1296501762 w 9868"/>
              <a:gd name="T31" fmla="*/ 2147483646 h 12620"/>
              <a:gd name="T32" fmla="*/ 2147483646 w 9868"/>
              <a:gd name="T33" fmla="*/ 2147483646 h 12620"/>
              <a:gd name="T34" fmla="*/ 1753568764 w 9868"/>
              <a:gd name="T35" fmla="*/ 2147483646 h 12620"/>
              <a:gd name="T36" fmla="*/ 2147483646 w 9868"/>
              <a:gd name="T37" fmla="*/ 2147483646 h 12620"/>
              <a:gd name="T38" fmla="*/ 2147483646 w 9868"/>
              <a:gd name="T39" fmla="*/ 2147483646 h 12620"/>
              <a:gd name="T40" fmla="*/ 1753568764 w 9868"/>
              <a:gd name="T41" fmla="*/ 2147483646 h 12620"/>
              <a:gd name="T42" fmla="*/ 2147483646 w 9868"/>
              <a:gd name="T43" fmla="*/ 2147483646 h 12620"/>
              <a:gd name="T44" fmla="*/ 2147483646 w 9868"/>
              <a:gd name="T45" fmla="*/ 2147483646 h 12620"/>
              <a:gd name="T46" fmla="*/ 2058993102 w 9868"/>
              <a:gd name="T47" fmla="*/ 2147483646 h 12620"/>
              <a:gd name="T48" fmla="*/ 2147483646 w 9868"/>
              <a:gd name="T49" fmla="*/ 2147483646 h 12620"/>
              <a:gd name="T50" fmla="*/ 1676734837 w 9868"/>
              <a:gd name="T51" fmla="*/ 1177577200 h 12620"/>
              <a:gd name="T52" fmla="*/ 382313050 w 9868"/>
              <a:gd name="T53" fmla="*/ 1671693560 h 12620"/>
              <a:gd name="T54" fmla="*/ 76888712 w 9868"/>
              <a:gd name="T55" fmla="*/ 2147483646 h 12620"/>
              <a:gd name="T56" fmla="*/ 382313050 w 9868"/>
              <a:gd name="T57" fmla="*/ 2147483646 h 12620"/>
              <a:gd name="T58" fmla="*/ 2147483646 w 9868"/>
              <a:gd name="T59" fmla="*/ 2147483646 h 12620"/>
              <a:gd name="T60" fmla="*/ 2147483646 w 9868"/>
              <a:gd name="T61" fmla="*/ 2147483646 h 12620"/>
              <a:gd name="T62" fmla="*/ 2147483646 w 9868"/>
              <a:gd name="T63" fmla="*/ 2147483646 h 12620"/>
              <a:gd name="T64" fmla="*/ 2147483646 w 9868"/>
              <a:gd name="T65" fmla="*/ 2147483646 h 12620"/>
              <a:gd name="T66" fmla="*/ 2147483646 w 9868"/>
              <a:gd name="T67" fmla="*/ 2147483646 h 12620"/>
              <a:gd name="T68" fmla="*/ 2147483646 w 9868"/>
              <a:gd name="T69" fmla="*/ 2147483646 h 12620"/>
              <a:gd name="T70" fmla="*/ 2147483646 w 9868"/>
              <a:gd name="T71" fmla="*/ 2147483646 h 12620"/>
              <a:gd name="T72" fmla="*/ 2147483646 w 9868"/>
              <a:gd name="T73" fmla="*/ 2147483646 h 12620"/>
              <a:gd name="T74" fmla="*/ 2147483646 w 9868"/>
              <a:gd name="T75" fmla="*/ 2147483646 h 12620"/>
              <a:gd name="T76" fmla="*/ 2147483646 w 9868"/>
              <a:gd name="T77" fmla="*/ 2147483646 h 12620"/>
              <a:gd name="T78" fmla="*/ 2147483646 w 9868"/>
              <a:gd name="T79" fmla="*/ 2147483646 h 12620"/>
              <a:gd name="T80" fmla="*/ 2147483646 w 9868"/>
              <a:gd name="T81" fmla="*/ 2147483646 h 12620"/>
              <a:gd name="T82" fmla="*/ 2147483646 w 9868"/>
              <a:gd name="T83" fmla="*/ 2147483646 h 12620"/>
              <a:gd name="T84" fmla="*/ 2147483646 w 9868"/>
              <a:gd name="T85" fmla="*/ 2147483646 h 12620"/>
              <a:gd name="T86" fmla="*/ 2147483646 w 9868"/>
              <a:gd name="T87" fmla="*/ 2147483646 h 12620"/>
              <a:gd name="T88" fmla="*/ 2147483646 w 9868"/>
              <a:gd name="T89" fmla="*/ 2147483646 h 12620"/>
              <a:gd name="T90" fmla="*/ 2147483646 w 9868"/>
              <a:gd name="T91" fmla="*/ 2147483646 h 12620"/>
              <a:gd name="T92" fmla="*/ 2147483646 w 9868"/>
              <a:gd name="T93" fmla="*/ 2147483646 h 12620"/>
              <a:gd name="T94" fmla="*/ 2147483646 w 9868"/>
              <a:gd name="T95" fmla="*/ 2147483646 h 12620"/>
              <a:gd name="T96" fmla="*/ 2147483646 w 9868"/>
              <a:gd name="T97" fmla="*/ 2147483646 h 12620"/>
              <a:gd name="T98" fmla="*/ 2147483646 w 9868"/>
              <a:gd name="T99" fmla="*/ 2147483646 h 12620"/>
              <a:gd name="T100" fmla="*/ 2147483646 w 9868"/>
              <a:gd name="T101" fmla="*/ 2147483646 h 12620"/>
              <a:gd name="T102" fmla="*/ 2147483646 w 9868"/>
              <a:gd name="T103" fmla="*/ 1977804836 h 12620"/>
              <a:gd name="T104" fmla="*/ 2147483646 w 9868"/>
              <a:gd name="T105" fmla="*/ 1436187737 h 12620"/>
              <a:gd name="T106" fmla="*/ 2147483646 w 9868"/>
              <a:gd name="T107" fmla="*/ 353587986 h 12620"/>
              <a:gd name="T108" fmla="*/ 2147483646 w 9868"/>
              <a:gd name="T109" fmla="*/ 141820505 h 12620"/>
              <a:gd name="T110" fmla="*/ 2147483646 w 9868"/>
              <a:gd name="T111" fmla="*/ 847727583 h 12620"/>
              <a:gd name="T112" fmla="*/ 2147483646 w 9868"/>
              <a:gd name="T113" fmla="*/ 329849617 h 12620"/>
              <a:gd name="T114" fmla="*/ 2147483646 w 9868"/>
              <a:gd name="T115" fmla="*/ 634447 h 1262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9868"/>
              <a:gd name="T175" fmla="*/ 0 h 12620"/>
              <a:gd name="T176" fmla="*/ 9868 w 9868"/>
              <a:gd name="T177" fmla="*/ 12620 h 12620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lnTo>
                  <a:pt x="418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lnTo>
                  <a:pt x="1541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lnTo>
                  <a:pt x="381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lnTo>
                  <a:pt x="121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2" name="Shape 242"/>
          <p:cNvSpPr>
            <a:spLocks/>
          </p:cNvSpPr>
          <p:nvPr/>
        </p:nvSpPr>
        <p:spPr bwMode="auto">
          <a:xfrm>
            <a:off x="2859088" y="5827713"/>
            <a:ext cx="377825" cy="568325"/>
          </a:xfrm>
          <a:custGeom>
            <a:avLst/>
            <a:gdLst>
              <a:gd name="T0" fmla="*/ 2147483646 w 13316"/>
              <a:gd name="T1" fmla="*/ 1795812575 h 15041"/>
              <a:gd name="T2" fmla="*/ 2147483646 w 13316"/>
              <a:gd name="T3" fmla="*/ 2147483646 h 15041"/>
              <a:gd name="T4" fmla="*/ 2147483646 w 13316"/>
              <a:gd name="T5" fmla="*/ 823487622 h 15041"/>
              <a:gd name="T6" fmla="*/ 2147483646 w 13316"/>
              <a:gd name="T7" fmla="*/ 2050179 h 15041"/>
              <a:gd name="T8" fmla="*/ 2147483646 w 13316"/>
              <a:gd name="T9" fmla="*/ 2147483646 h 15041"/>
              <a:gd name="T10" fmla="*/ 2147483646 w 13316"/>
              <a:gd name="T11" fmla="*/ 2147483646 h 15041"/>
              <a:gd name="T12" fmla="*/ 0 w 13316"/>
              <a:gd name="T13" fmla="*/ 2147483646 h 15041"/>
              <a:gd name="T14" fmla="*/ 832211628 w 13316"/>
              <a:gd name="T15" fmla="*/ 2147483646 h 15041"/>
              <a:gd name="T16" fmla="*/ 1141366679 w 13316"/>
              <a:gd name="T17" fmla="*/ 2147483646 h 15041"/>
              <a:gd name="T18" fmla="*/ 879519172 w 13316"/>
              <a:gd name="T19" fmla="*/ 2147483646 h 15041"/>
              <a:gd name="T20" fmla="*/ 2147483646 w 13316"/>
              <a:gd name="T21" fmla="*/ 2147483646 h 15041"/>
              <a:gd name="T22" fmla="*/ 2147483646 w 13316"/>
              <a:gd name="T23" fmla="*/ 2147483646 h 15041"/>
              <a:gd name="T24" fmla="*/ 1569145643 w 13316"/>
              <a:gd name="T25" fmla="*/ 2147483646 h 15041"/>
              <a:gd name="T26" fmla="*/ 2147483646 w 13316"/>
              <a:gd name="T27" fmla="*/ 2147483646 h 15041"/>
              <a:gd name="T28" fmla="*/ 2147483646 w 13316"/>
              <a:gd name="T29" fmla="*/ 2147483646 h 15041"/>
              <a:gd name="T30" fmla="*/ 1711730828 w 13316"/>
              <a:gd name="T31" fmla="*/ 2147483646 h 15041"/>
              <a:gd name="T32" fmla="*/ 2147483646 w 13316"/>
              <a:gd name="T33" fmla="*/ 2147483646 h 15041"/>
              <a:gd name="T34" fmla="*/ 1569145643 w 13316"/>
              <a:gd name="T35" fmla="*/ 2147483646 h 15041"/>
              <a:gd name="T36" fmla="*/ 1996923756 w 13316"/>
              <a:gd name="T37" fmla="*/ 2147483646 h 15041"/>
              <a:gd name="T38" fmla="*/ 2147483646 w 13316"/>
              <a:gd name="T39" fmla="*/ 2147483646 h 15041"/>
              <a:gd name="T40" fmla="*/ 2147483646 w 13316"/>
              <a:gd name="T41" fmla="*/ 2147483646 h 15041"/>
              <a:gd name="T42" fmla="*/ 2147483646 w 13316"/>
              <a:gd name="T43" fmla="*/ 2147483646 h 15041"/>
              <a:gd name="T44" fmla="*/ 2147483646 w 13316"/>
              <a:gd name="T45" fmla="*/ 2147483646 h 15041"/>
              <a:gd name="T46" fmla="*/ 2147483646 w 13316"/>
              <a:gd name="T47" fmla="*/ 2147483646 h 15041"/>
              <a:gd name="T48" fmla="*/ 2147483646 w 13316"/>
              <a:gd name="T49" fmla="*/ 2147483646 h 15041"/>
              <a:gd name="T50" fmla="*/ 2147483646 w 13316"/>
              <a:gd name="T51" fmla="*/ 2147483646 h 15041"/>
              <a:gd name="T52" fmla="*/ 2147483646 w 13316"/>
              <a:gd name="T53" fmla="*/ 2147483646 h 15041"/>
              <a:gd name="T54" fmla="*/ 2147483646 w 13316"/>
              <a:gd name="T55" fmla="*/ 2147483646 h 15041"/>
              <a:gd name="T56" fmla="*/ 2147483646 w 13316"/>
              <a:gd name="T57" fmla="*/ 2147483646 h 15041"/>
              <a:gd name="T58" fmla="*/ 2147483646 w 13316"/>
              <a:gd name="T59" fmla="*/ 2147483646 h 15041"/>
              <a:gd name="T60" fmla="*/ 2147483646 w 13316"/>
              <a:gd name="T61" fmla="*/ 2147483646 h 15041"/>
              <a:gd name="T62" fmla="*/ 2147483646 w 13316"/>
              <a:gd name="T63" fmla="*/ 2147483646 h 15041"/>
              <a:gd name="T64" fmla="*/ 2147483646 w 13316"/>
              <a:gd name="T65" fmla="*/ 2147483646 h 15041"/>
              <a:gd name="T66" fmla="*/ 2147483646 w 13316"/>
              <a:gd name="T67" fmla="*/ 2147483646 h 15041"/>
              <a:gd name="T68" fmla="*/ 2147483646 w 13316"/>
              <a:gd name="T69" fmla="*/ 2147483646 h 15041"/>
              <a:gd name="T70" fmla="*/ 2147483646 w 13316"/>
              <a:gd name="T71" fmla="*/ 2147483646 h 15041"/>
              <a:gd name="T72" fmla="*/ 2147483646 w 13316"/>
              <a:gd name="T73" fmla="*/ 2147483646 h 15041"/>
              <a:gd name="T74" fmla="*/ 2147483646 w 13316"/>
              <a:gd name="T75" fmla="*/ 2147483646 h 15041"/>
              <a:gd name="T76" fmla="*/ 2147483646 w 13316"/>
              <a:gd name="T77" fmla="*/ 2147483646 h 15041"/>
              <a:gd name="T78" fmla="*/ 2147483646 w 13316"/>
              <a:gd name="T79" fmla="*/ 2147483646 h 15041"/>
              <a:gd name="T80" fmla="*/ 2147483646 w 13316"/>
              <a:gd name="T81" fmla="*/ 2147483646 h 15041"/>
              <a:gd name="T82" fmla="*/ 2147483646 w 13316"/>
              <a:gd name="T83" fmla="*/ 2147483646 h 15041"/>
              <a:gd name="T84" fmla="*/ 2147483646 w 13316"/>
              <a:gd name="T85" fmla="*/ 2147483646 h 15041"/>
              <a:gd name="T86" fmla="*/ 2147483646 w 13316"/>
              <a:gd name="T87" fmla="*/ 2147483646 h 15041"/>
              <a:gd name="T88" fmla="*/ 2147483646 w 13316"/>
              <a:gd name="T89" fmla="*/ 2147483646 h 15041"/>
              <a:gd name="T90" fmla="*/ 2147483646 w 13316"/>
              <a:gd name="T91" fmla="*/ 2147483646 h 15041"/>
              <a:gd name="T92" fmla="*/ 2147483646 w 13316"/>
              <a:gd name="T93" fmla="*/ 2147483646 h 15041"/>
              <a:gd name="T94" fmla="*/ 2147483646 w 13316"/>
              <a:gd name="T95" fmla="*/ 2147483646 h 15041"/>
              <a:gd name="T96" fmla="*/ 2147483646 w 13316"/>
              <a:gd name="T97" fmla="*/ 2147483646 h 15041"/>
              <a:gd name="T98" fmla="*/ 2147483646 w 13316"/>
              <a:gd name="T99" fmla="*/ 2147483646 h 15041"/>
              <a:gd name="T100" fmla="*/ 2147483646 w 13316"/>
              <a:gd name="T101" fmla="*/ 2147483646 h 15041"/>
              <a:gd name="T102" fmla="*/ 2147483646 w 13316"/>
              <a:gd name="T103" fmla="*/ 2147483646 h 15041"/>
              <a:gd name="T104" fmla="*/ 2147483646 w 13316"/>
              <a:gd name="T105" fmla="*/ 2147483646 h 15041"/>
              <a:gd name="T106" fmla="*/ 2147483646 w 13316"/>
              <a:gd name="T107" fmla="*/ 2147483646 h 15041"/>
              <a:gd name="T108" fmla="*/ 1854316013 w 13316"/>
              <a:gd name="T109" fmla="*/ 2147483646 h 15041"/>
              <a:gd name="T110" fmla="*/ 499071131 w 13316"/>
              <a:gd name="T111" fmla="*/ 2147483646 h 15041"/>
              <a:gd name="T112" fmla="*/ 2147483646 w 13316"/>
              <a:gd name="T113" fmla="*/ 2147483646 h 15041"/>
              <a:gd name="T114" fmla="*/ 2147483646 w 13316"/>
              <a:gd name="T115" fmla="*/ 2147483646 h 15041"/>
              <a:gd name="T116" fmla="*/ 2147483646 w 13316"/>
              <a:gd name="T117" fmla="*/ 2147483646 h 15041"/>
              <a:gd name="T118" fmla="*/ 2147483646 w 13316"/>
              <a:gd name="T119" fmla="*/ 2147483646 h 15041"/>
              <a:gd name="T120" fmla="*/ 2147483646 w 13316"/>
              <a:gd name="T121" fmla="*/ 2147483646 h 15041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316"/>
              <a:gd name="T184" fmla="*/ 0 h 15041"/>
              <a:gd name="T185" fmla="*/ 13316 w 13316"/>
              <a:gd name="T186" fmla="*/ 15041 h 15041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lnTo>
                  <a:pt x="546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lnTo>
                  <a:pt x="8840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lnTo>
                  <a:pt x="147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lnTo>
                  <a:pt x="2494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lnTo>
                  <a:pt x="8400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3" name="Shape 243"/>
          <p:cNvSpPr>
            <a:spLocks/>
          </p:cNvSpPr>
          <p:nvPr/>
        </p:nvSpPr>
        <p:spPr bwMode="auto">
          <a:xfrm>
            <a:off x="258763" y="6610350"/>
            <a:ext cx="385762" cy="344488"/>
          </a:xfrm>
          <a:custGeom>
            <a:avLst/>
            <a:gdLst>
              <a:gd name="T0" fmla="*/ 2147483646 w 13610"/>
              <a:gd name="T1" fmla="*/ 904398265 h 9098"/>
              <a:gd name="T2" fmla="*/ 2147483646 w 13610"/>
              <a:gd name="T3" fmla="*/ 2147483646 h 9098"/>
              <a:gd name="T4" fmla="*/ 2012441473 w 13610"/>
              <a:gd name="T5" fmla="*/ 2147483646 h 9098"/>
              <a:gd name="T6" fmla="*/ 1894327299 w 13610"/>
              <a:gd name="T7" fmla="*/ 2147483646 h 9098"/>
              <a:gd name="T8" fmla="*/ 1681326387 w 13610"/>
              <a:gd name="T9" fmla="*/ 2147483646 h 9098"/>
              <a:gd name="T10" fmla="*/ 1184347218 w 13610"/>
              <a:gd name="T11" fmla="*/ 2147483646 h 9098"/>
              <a:gd name="T12" fmla="*/ 568616816 w 13610"/>
              <a:gd name="T13" fmla="*/ 2147483646 h 9098"/>
              <a:gd name="T14" fmla="*/ 260751615 w 13610"/>
              <a:gd name="T15" fmla="*/ 2147483646 h 9098"/>
              <a:gd name="T16" fmla="*/ 23887001 w 13610"/>
              <a:gd name="T17" fmla="*/ 2147483646 h 9098"/>
              <a:gd name="T18" fmla="*/ 23887001 w 13610"/>
              <a:gd name="T19" fmla="*/ 2147483646 h 9098"/>
              <a:gd name="T20" fmla="*/ 142638235 w 13610"/>
              <a:gd name="T21" fmla="*/ 2147483646 h 9098"/>
              <a:gd name="T22" fmla="*/ 449865554 w 13610"/>
              <a:gd name="T23" fmla="*/ 2147483646 h 9098"/>
              <a:gd name="T24" fmla="*/ 592503789 w 13610"/>
              <a:gd name="T25" fmla="*/ 2147483646 h 9098"/>
              <a:gd name="T26" fmla="*/ 805482252 w 13610"/>
              <a:gd name="T27" fmla="*/ 2147483646 h 9098"/>
              <a:gd name="T28" fmla="*/ 1278574420 w 13610"/>
              <a:gd name="T29" fmla="*/ 2147483646 h 9098"/>
              <a:gd name="T30" fmla="*/ 1681326387 w 13610"/>
              <a:gd name="T31" fmla="*/ 2147483646 h 9098"/>
              <a:gd name="T32" fmla="*/ 1989191588 w 13610"/>
              <a:gd name="T33" fmla="*/ 2147483646 h 9098"/>
              <a:gd name="T34" fmla="*/ 2147483646 w 13610"/>
              <a:gd name="T35" fmla="*/ 2147483646 h 9098"/>
              <a:gd name="T36" fmla="*/ 2147483646 w 13610"/>
              <a:gd name="T37" fmla="*/ 2147483646 h 9098"/>
              <a:gd name="T38" fmla="*/ 2147483646 w 13610"/>
              <a:gd name="T39" fmla="*/ 2147483646 h 9098"/>
              <a:gd name="T40" fmla="*/ 2147483646 w 13610"/>
              <a:gd name="T41" fmla="*/ 1734805029 h 9098"/>
              <a:gd name="T42" fmla="*/ 2147483646 w 13610"/>
              <a:gd name="T43" fmla="*/ 2147483646 h 9098"/>
              <a:gd name="T44" fmla="*/ 2147483646 w 13610"/>
              <a:gd name="T45" fmla="*/ 2147483646 h 9098"/>
              <a:gd name="T46" fmla="*/ 2147483646 w 13610"/>
              <a:gd name="T47" fmla="*/ 2147483646 h 9098"/>
              <a:gd name="T48" fmla="*/ 2147483646 w 13610"/>
              <a:gd name="T49" fmla="*/ 2147483646 h 9098"/>
              <a:gd name="T50" fmla="*/ 2147483646 w 13610"/>
              <a:gd name="T51" fmla="*/ 2147483646 h 9098"/>
              <a:gd name="T52" fmla="*/ 2147483646 w 13610"/>
              <a:gd name="T53" fmla="*/ 2147483646 h 9098"/>
              <a:gd name="T54" fmla="*/ 2147483646 w 13610"/>
              <a:gd name="T55" fmla="*/ 2147483646 h 9098"/>
              <a:gd name="T56" fmla="*/ 2147483646 w 13610"/>
              <a:gd name="T57" fmla="*/ 2147483646 h 9098"/>
              <a:gd name="T58" fmla="*/ 2147483646 w 13610"/>
              <a:gd name="T59" fmla="*/ 2147483646 h 9098"/>
              <a:gd name="T60" fmla="*/ 2147483646 w 13610"/>
              <a:gd name="T61" fmla="*/ 2147483646 h 9098"/>
              <a:gd name="T62" fmla="*/ 2147483646 w 13610"/>
              <a:gd name="T63" fmla="*/ 2147483646 h 9098"/>
              <a:gd name="T64" fmla="*/ 2147483646 w 13610"/>
              <a:gd name="T65" fmla="*/ 2147483646 h 9098"/>
              <a:gd name="T66" fmla="*/ 2147483646 w 13610"/>
              <a:gd name="T67" fmla="*/ 2147483646 h 9098"/>
              <a:gd name="T68" fmla="*/ 2147483646 w 13610"/>
              <a:gd name="T69" fmla="*/ 2147483646 h 9098"/>
              <a:gd name="T70" fmla="*/ 2147483646 w 13610"/>
              <a:gd name="T71" fmla="*/ 2147483646 h 9098"/>
              <a:gd name="T72" fmla="*/ 2147483646 w 13610"/>
              <a:gd name="T73" fmla="*/ 2147483646 h 9098"/>
              <a:gd name="T74" fmla="*/ 2147483646 w 13610"/>
              <a:gd name="T75" fmla="*/ 2147483646 h 9098"/>
              <a:gd name="T76" fmla="*/ 2147483646 w 13610"/>
              <a:gd name="T77" fmla="*/ 2147483646 h 9098"/>
              <a:gd name="T78" fmla="*/ 2147483646 w 13610"/>
              <a:gd name="T79" fmla="*/ 2147483646 h 9098"/>
              <a:gd name="T80" fmla="*/ 2147483646 w 13610"/>
              <a:gd name="T81" fmla="*/ 2147483646 h 9098"/>
              <a:gd name="T82" fmla="*/ 2147483646 w 13610"/>
              <a:gd name="T83" fmla="*/ 2147483646 h 9098"/>
              <a:gd name="T84" fmla="*/ 2147483646 w 13610"/>
              <a:gd name="T85" fmla="*/ 2147483646 h 9098"/>
              <a:gd name="T86" fmla="*/ 2147483646 w 13610"/>
              <a:gd name="T87" fmla="*/ 152107734 h 909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3610"/>
              <a:gd name="T133" fmla="*/ 0 h 9098"/>
              <a:gd name="T134" fmla="*/ 13610 w 13610"/>
              <a:gd name="T135" fmla="*/ 9098 h 9098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4" name="Shape 244"/>
          <p:cNvSpPr>
            <a:spLocks/>
          </p:cNvSpPr>
          <p:nvPr/>
        </p:nvSpPr>
        <p:spPr bwMode="auto">
          <a:xfrm>
            <a:off x="2981325" y="6513513"/>
            <a:ext cx="174625" cy="249237"/>
          </a:xfrm>
          <a:custGeom>
            <a:avLst/>
            <a:gdLst>
              <a:gd name="T0" fmla="*/ 2147483646 w 6164"/>
              <a:gd name="T1" fmla="*/ 150137289 h 6604"/>
              <a:gd name="T2" fmla="*/ 2079904123 w 6164"/>
              <a:gd name="T3" fmla="*/ 1637153013 h 6604"/>
              <a:gd name="T4" fmla="*/ 1417736634 w 6164"/>
              <a:gd name="T5" fmla="*/ 2147483646 h 6604"/>
              <a:gd name="T6" fmla="*/ 520448140 w 6164"/>
              <a:gd name="T7" fmla="*/ 2147483646 h 6604"/>
              <a:gd name="T8" fmla="*/ 284051841 w 6164"/>
              <a:gd name="T9" fmla="*/ 2147483646 h 6604"/>
              <a:gd name="T10" fmla="*/ 307243934 w 6164"/>
              <a:gd name="T11" fmla="*/ 2147483646 h 6604"/>
              <a:gd name="T12" fmla="*/ 496619590 w 6164"/>
              <a:gd name="T13" fmla="*/ 2147483646 h 6604"/>
              <a:gd name="T14" fmla="*/ 1323696907 w 6164"/>
              <a:gd name="T15" fmla="*/ 2147483646 h 6604"/>
              <a:gd name="T16" fmla="*/ 1394545335 w 6164"/>
              <a:gd name="T17" fmla="*/ 2147483646 h 6604"/>
              <a:gd name="T18" fmla="*/ 1536264656 w 6164"/>
              <a:gd name="T19" fmla="*/ 2147483646 h 6604"/>
              <a:gd name="T20" fmla="*/ 1772660190 w 6164"/>
              <a:gd name="T21" fmla="*/ 2147483646 h 6604"/>
              <a:gd name="T22" fmla="*/ 1795851489 w 6164"/>
              <a:gd name="T23" fmla="*/ 2147483646 h 6604"/>
              <a:gd name="T24" fmla="*/ 2147483646 w 6164"/>
              <a:gd name="T25" fmla="*/ 1564154651 h 6604"/>
              <a:gd name="T26" fmla="*/ 2147483646 w 6164"/>
              <a:gd name="T27" fmla="*/ 2147483646 h 6604"/>
              <a:gd name="T28" fmla="*/ 2147483646 w 6164"/>
              <a:gd name="T29" fmla="*/ 2147483646 h 6604"/>
              <a:gd name="T30" fmla="*/ 2147483646 w 6164"/>
              <a:gd name="T31" fmla="*/ 2147483646 h 6604"/>
              <a:gd name="T32" fmla="*/ 2147483646 w 6164"/>
              <a:gd name="T33" fmla="*/ 2147483646 h 6604"/>
              <a:gd name="T34" fmla="*/ 2147483646 w 6164"/>
              <a:gd name="T35" fmla="*/ 2147483646 h 6604"/>
              <a:gd name="T36" fmla="*/ 2147483646 w 6164"/>
              <a:gd name="T37" fmla="*/ 2147483646 h 6604"/>
              <a:gd name="T38" fmla="*/ 2147483646 w 6164"/>
              <a:gd name="T39" fmla="*/ 2147483646 h 6604"/>
              <a:gd name="T40" fmla="*/ 2147483646 w 6164"/>
              <a:gd name="T41" fmla="*/ 2147483646 h 6604"/>
              <a:gd name="T42" fmla="*/ 1654132961 w 6164"/>
              <a:gd name="T43" fmla="*/ 2147483646 h 6604"/>
              <a:gd name="T44" fmla="*/ 1536264656 w 6164"/>
              <a:gd name="T45" fmla="*/ 2147483646 h 6604"/>
              <a:gd name="T46" fmla="*/ 945582052 w 6164"/>
              <a:gd name="T47" fmla="*/ 2147483646 h 6604"/>
              <a:gd name="T48" fmla="*/ 733015096 w 6164"/>
              <a:gd name="T49" fmla="*/ 2147483646 h 6604"/>
              <a:gd name="T50" fmla="*/ 1087301401 w 6164"/>
              <a:gd name="T51" fmla="*/ 2147483646 h 6604"/>
              <a:gd name="T52" fmla="*/ 1158149829 w 6164"/>
              <a:gd name="T53" fmla="*/ 2147483646 h 6604"/>
              <a:gd name="T54" fmla="*/ 1111129951 w 6164"/>
              <a:gd name="T55" fmla="*/ 2147483646 h 6604"/>
              <a:gd name="T56" fmla="*/ 780034974 w 6164"/>
              <a:gd name="T57" fmla="*/ 2147483646 h 6604"/>
              <a:gd name="T58" fmla="*/ 236395506 w 6164"/>
              <a:gd name="T59" fmla="*/ 2147483646 h 6604"/>
              <a:gd name="T60" fmla="*/ 71507351 w 6164"/>
              <a:gd name="T61" fmla="*/ 2147483646 h 6604"/>
              <a:gd name="T62" fmla="*/ 213204207 w 6164"/>
              <a:gd name="T63" fmla="*/ 2147483646 h 6604"/>
              <a:gd name="T64" fmla="*/ 614510361 w 6164"/>
              <a:gd name="T65" fmla="*/ 2147483646 h 6604"/>
              <a:gd name="T66" fmla="*/ 827054851 w 6164"/>
              <a:gd name="T67" fmla="*/ 2147483646 h 6604"/>
              <a:gd name="T68" fmla="*/ 378114855 w 6164"/>
              <a:gd name="T69" fmla="*/ 2147483646 h 6604"/>
              <a:gd name="T70" fmla="*/ 636458 w 6164"/>
              <a:gd name="T71" fmla="*/ 2147483646 h 6604"/>
              <a:gd name="T72" fmla="*/ 118527229 w 6164"/>
              <a:gd name="T73" fmla="*/ 2147483646 h 6604"/>
              <a:gd name="T74" fmla="*/ 1181978379 w 6164"/>
              <a:gd name="T75" fmla="*/ 2147483646 h 6604"/>
              <a:gd name="T76" fmla="*/ 1795851489 w 6164"/>
              <a:gd name="T77" fmla="*/ 2147483646 h 6604"/>
              <a:gd name="T78" fmla="*/ 2147483646 w 6164"/>
              <a:gd name="T79" fmla="*/ 2147483646 h 6604"/>
              <a:gd name="T80" fmla="*/ 2147483646 w 6164"/>
              <a:gd name="T81" fmla="*/ 2147483646 h 6604"/>
              <a:gd name="T82" fmla="*/ 2147483646 w 6164"/>
              <a:gd name="T83" fmla="*/ 2147483646 h 6604"/>
              <a:gd name="T84" fmla="*/ 2147483646 w 6164"/>
              <a:gd name="T85" fmla="*/ 2147483646 h 6604"/>
              <a:gd name="T86" fmla="*/ 2147483646 w 6164"/>
              <a:gd name="T87" fmla="*/ 2147483646 h 6604"/>
              <a:gd name="T88" fmla="*/ 2147483646 w 6164"/>
              <a:gd name="T89" fmla="*/ 2147483646 h 6604"/>
              <a:gd name="T90" fmla="*/ 2147483646 w 6164"/>
              <a:gd name="T91" fmla="*/ 2147483646 h 6604"/>
              <a:gd name="T92" fmla="*/ 2147483646 w 6164"/>
              <a:gd name="T93" fmla="*/ 2147483646 h 6604"/>
              <a:gd name="T94" fmla="*/ 2147483646 w 6164"/>
              <a:gd name="T95" fmla="*/ 2147483646 h 6604"/>
              <a:gd name="T96" fmla="*/ 2147483646 w 6164"/>
              <a:gd name="T97" fmla="*/ 2147483646 h 6604"/>
              <a:gd name="T98" fmla="*/ 2147483646 w 6164"/>
              <a:gd name="T99" fmla="*/ 2147483646 h 6604"/>
              <a:gd name="T100" fmla="*/ 2147483646 w 6164"/>
              <a:gd name="T101" fmla="*/ 2147483646 h 6604"/>
              <a:gd name="T102" fmla="*/ 2147483646 w 6164"/>
              <a:gd name="T103" fmla="*/ 2147483646 h 6604"/>
              <a:gd name="T104" fmla="*/ 2147483646 w 6164"/>
              <a:gd name="T105" fmla="*/ 2147483646 h 6604"/>
              <a:gd name="T106" fmla="*/ 2147483646 w 6164"/>
              <a:gd name="T107" fmla="*/ 1117829153 h 6604"/>
              <a:gd name="T108" fmla="*/ 2147483646 w 6164"/>
              <a:gd name="T109" fmla="*/ 223135689 h 6604"/>
              <a:gd name="T110" fmla="*/ 2147483646 w 6164"/>
              <a:gd name="T111" fmla="*/ 0 h 6604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6164"/>
              <a:gd name="T169" fmla="*/ 0 h 6604"/>
              <a:gd name="T170" fmla="*/ 6164 w 6164"/>
              <a:gd name="T171" fmla="*/ 6604 h 6604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lnTo>
                  <a:pt x="396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92" name="Shape 192"/>
          <p:cNvSpPr txBox="1">
            <a:spLocks noGrp="1"/>
          </p:cNvSpPr>
          <p:nvPr>
            <p:ph type="ctrTitle"/>
          </p:nvPr>
        </p:nvSpPr>
        <p:spPr>
          <a:xfrm>
            <a:off x="3210935" y="2215682"/>
            <a:ext cx="5301599" cy="1546399"/>
          </a:xfrm>
          <a:prstGeom prst="rect">
            <a:avLst/>
          </a:prstGeom>
        </p:spPr>
        <p:txBody>
          <a:bodyPr/>
          <a:lstStyle>
            <a:lvl1pPr lvl="0" algn="r" rtl="0">
              <a:spcBef>
                <a:spcPts val="0"/>
              </a:spcBef>
              <a:buSzPct val="100000"/>
              <a:defRPr sz="3700" b="0"/>
            </a:lvl1pPr>
            <a:lvl2pPr lvl="1" algn="r" rtl="0">
              <a:spcBef>
                <a:spcPts val="0"/>
              </a:spcBef>
              <a:buSzPct val="100000"/>
              <a:defRPr sz="3700" b="0"/>
            </a:lvl2pPr>
            <a:lvl3pPr lvl="2" algn="r" rtl="0">
              <a:spcBef>
                <a:spcPts val="0"/>
              </a:spcBef>
              <a:buSzPct val="100000"/>
              <a:defRPr sz="3700" b="0"/>
            </a:lvl3pPr>
            <a:lvl4pPr lvl="3" algn="r" rtl="0">
              <a:spcBef>
                <a:spcPts val="0"/>
              </a:spcBef>
              <a:buSzPct val="100000"/>
              <a:defRPr sz="3700" b="0"/>
            </a:lvl4pPr>
            <a:lvl5pPr lvl="4" algn="r" rtl="0">
              <a:spcBef>
                <a:spcPts val="0"/>
              </a:spcBef>
              <a:buSzPct val="100000"/>
              <a:defRPr sz="3700" b="0"/>
            </a:lvl5pPr>
            <a:lvl6pPr lvl="5" algn="r" rtl="0">
              <a:spcBef>
                <a:spcPts val="0"/>
              </a:spcBef>
              <a:buSzPct val="100000"/>
              <a:defRPr sz="3700" b="0"/>
            </a:lvl6pPr>
            <a:lvl7pPr lvl="6" algn="r" rtl="0">
              <a:spcBef>
                <a:spcPts val="0"/>
              </a:spcBef>
              <a:buSzPct val="100000"/>
              <a:defRPr sz="3700" b="0"/>
            </a:lvl7pPr>
            <a:lvl8pPr lvl="7" algn="r" rtl="0">
              <a:spcBef>
                <a:spcPts val="0"/>
              </a:spcBef>
              <a:buSzPct val="100000"/>
              <a:defRPr sz="3700" b="0"/>
            </a:lvl8pPr>
            <a:lvl9pPr lvl="8" algn="r" rtl="0">
              <a:spcBef>
                <a:spcPts val="0"/>
              </a:spcBef>
              <a:buSzPct val="100000"/>
              <a:defRPr sz="3700" b="0"/>
            </a:lvl9pPr>
          </a:lstStyle>
          <a:p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subTitle" idx="1"/>
          </p:nvPr>
        </p:nvSpPr>
        <p:spPr>
          <a:xfrm>
            <a:off x="3210885" y="3818902"/>
            <a:ext cx="5301599" cy="1046399"/>
          </a:xfrm>
          <a:prstGeom prst="rect">
            <a:avLst/>
          </a:prstGeom>
        </p:spPr>
        <p:txBody>
          <a:bodyPr/>
          <a:lstStyle>
            <a:lvl1pPr lvl="0" algn="r" rtl="0">
              <a:spcBef>
                <a:spcPts val="0"/>
              </a:spcBef>
              <a:buClr>
                <a:srgbClr val="1C4587"/>
              </a:buClr>
              <a:buNone/>
              <a:defRPr>
                <a:solidFill>
                  <a:srgbClr val="1C4587"/>
                </a:solidFill>
              </a:defRPr>
            </a:lvl1pPr>
            <a:lvl2pPr lvl="1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2pPr>
            <a:lvl3pPr lvl="2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3pPr>
            <a:lvl4pPr lvl="3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4pPr>
            <a:lvl5pPr lvl="4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5pPr>
            <a:lvl6pPr lvl="5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6pPr>
            <a:lvl7pPr lvl="6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7pPr>
            <a:lvl8pPr lvl="7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8pPr>
            <a:lvl9pPr lvl="8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056997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47"/>
          <p:cNvSpPr>
            <a:spLocks/>
          </p:cNvSpPr>
          <p:nvPr/>
        </p:nvSpPr>
        <p:spPr bwMode="auto">
          <a:xfrm>
            <a:off x="7302500" y="-392113"/>
            <a:ext cx="450850" cy="744538"/>
          </a:xfrm>
          <a:custGeom>
            <a:avLst/>
            <a:gdLst>
              <a:gd name="T0" fmla="*/ 2147483646 w 15884"/>
              <a:gd name="T1" fmla="*/ 2147483646 h 19698"/>
              <a:gd name="T2" fmla="*/ 2147483646 w 15884"/>
              <a:gd name="T3" fmla="*/ 2147483646 h 19698"/>
              <a:gd name="T4" fmla="*/ 2147483646 w 15884"/>
              <a:gd name="T5" fmla="*/ 2147483646 h 19698"/>
              <a:gd name="T6" fmla="*/ 2147483646 w 15884"/>
              <a:gd name="T7" fmla="*/ 2147483646 h 19698"/>
              <a:gd name="T8" fmla="*/ 2147483646 w 15884"/>
              <a:gd name="T9" fmla="*/ 2147483646 h 19698"/>
              <a:gd name="T10" fmla="*/ 2147483646 w 15884"/>
              <a:gd name="T11" fmla="*/ 2147483646 h 19698"/>
              <a:gd name="T12" fmla="*/ 2147483646 w 15884"/>
              <a:gd name="T13" fmla="*/ 2147483646 h 19698"/>
              <a:gd name="T14" fmla="*/ 2147483646 w 15884"/>
              <a:gd name="T15" fmla="*/ 2147483646 h 19698"/>
              <a:gd name="T16" fmla="*/ 2147483646 w 15884"/>
              <a:gd name="T17" fmla="*/ 2147483646 h 19698"/>
              <a:gd name="T18" fmla="*/ 2147483646 w 15884"/>
              <a:gd name="T19" fmla="*/ 2147483646 h 19698"/>
              <a:gd name="T20" fmla="*/ 1786240196 w 15884"/>
              <a:gd name="T21" fmla="*/ 2147483646 h 19698"/>
              <a:gd name="T22" fmla="*/ 2147483646 w 15884"/>
              <a:gd name="T23" fmla="*/ 2147483646 h 19698"/>
              <a:gd name="T24" fmla="*/ 2147483646 w 15884"/>
              <a:gd name="T25" fmla="*/ 2147483646 h 19698"/>
              <a:gd name="T26" fmla="*/ 2147483646 w 15884"/>
              <a:gd name="T27" fmla="*/ 2147483646 h 19698"/>
              <a:gd name="T28" fmla="*/ 2147483646 w 15884"/>
              <a:gd name="T29" fmla="*/ 2147483646 h 19698"/>
              <a:gd name="T30" fmla="*/ 2147483646 w 15884"/>
              <a:gd name="T31" fmla="*/ 2147483646 h 19698"/>
              <a:gd name="T32" fmla="*/ 2147483646 w 15884"/>
              <a:gd name="T33" fmla="*/ 2147483646 h 19698"/>
              <a:gd name="T34" fmla="*/ 2147483646 w 15884"/>
              <a:gd name="T35" fmla="*/ 2147483646 h 19698"/>
              <a:gd name="T36" fmla="*/ 2147483646 w 15884"/>
              <a:gd name="T37" fmla="*/ 2147483646 h 19698"/>
              <a:gd name="T38" fmla="*/ 2147483646 w 15884"/>
              <a:gd name="T39" fmla="*/ 2147483646 h 19698"/>
              <a:gd name="T40" fmla="*/ 2147483646 w 15884"/>
              <a:gd name="T41" fmla="*/ 2147483646 h 19698"/>
              <a:gd name="T42" fmla="*/ 2147483646 w 15884"/>
              <a:gd name="T43" fmla="*/ 2147483646 h 19698"/>
              <a:gd name="T44" fmla="*/ 2147483646 w 15884"/>
              <a:gd name="T45" fmla="*/ 2147483646 h 19698"/>
              <a:gd name="T46" fmla="*/ 2147483646 w 15884"/>
              <a:gd name="T47" fmla="*/ 2147483646 h 19698"/>
              <a:gd name="T48" fmla="*/ 2147483646 w 15884"/>
              <a:gd name="T49" fmla="*/ 2147483646 h 19698"/>
              <a:gd name="T50" fmla="*/ 2147483646 w 15884"/>
              <a:gd name="T51" fmla="*/ 2147483646 h 19698"/>
              <a:gd name="T52" fmla="*/ 2147483646 w 15884"/>
              <a:gd name="T53" fmla="*/ 2147483646 h 19698"/>
              <a:gd name="T54" fmla="*/ 2147483646 w 15884"/>
              <a:gd name="T55" fmla="*/ 2147483646 h 19698"/>
              <a:gd name="T56" fmla="*/ 2147483646 w 15884"/>
              <a:gd name="T57" fmla="*/ 2147483646 h 19698"/>
              <a:gd name="T58" fmla="*/ 2147483646 w 15884"/>
              <a:gd name="T59" fmla="*/ 2147483646 h 19698"/>
              <a:gd name="T60" fmla="*/ 2147483646 w 15884"/>
              <a:gd name="T61" fmla="*/ 2147483646 h 19698"/>
              <a:gd name="T62" fmla="*/ 2147483646 w 15884"/>
              <a:gd name="T63" fmla="*/ 2147483646 h 19698"/>
              <a:gd name="T64" fmla="*/ 2147483646 w 15884"/>
              <a:gd name="T65" fmla="*/ 2147483646 h 19698"/>
              <a:gd name="T66" fmla="*/ 2147483646 w 15884"/>
              <a:gd name="T67" fmla="*/ 2147483646 h 19698"/>
              <a:gd name="T68" fmla="*/ 2147483646 w 15884"/>
              <a:gd name="T69" fmla="*/ 2147483646 h 19698"/>
              <a:gd name="T70" fmla="*/ 2147483646 w 15884"/>
              <a:gd name="T71" fmla="*/ 2147483646 h 19698"/>
              <a:gd name="T72" fmla="*/ 2147483646 w 15884"/>
              <a:gd name="T73" fmla="*/ 2147483646 h 19698"/>
              <a:gd name="T74" fmla="*/ 2147483646 w 15884"/>
              <a:gd name="T75" fmla="*/ 2147483646 h 19698"/>
              <a:gd name="T76" fmla="*/ 2147483646 w 15884"/>
              <a:gd name="T77" fmla="*/ 2147483646 h 19698"/>
              <a:gd name="T78" fmla="*/ 2147483646 w 15884"/>
              <a:gd name="T79" fmla="*/ 2147483646 h 19698"/>
              <a:gd name="T80" fmla="*/ 2147483646 w 15884"/>
              <a:gd name="T81" fmla="*/ 2147483646 h 19698"/>
              <a:gd name="T82" fmla="*/ 2147483646 w 15884"/>
              <a:gd name="T83" fmla="*/ 2147483646 h 19698"/>
              <a:gd name="T84" fmla="*/ 2147483646 w 15884"/>
              <a:gd name="T85" fmla="*/ 2147483646 h 19698"/>
              <a:gd name="T86" fmla="*/ 2147483646 w 15884"/>
              <a:gd name="T87" fmla="*/ 2147483646 h 19698"/>
              <a:gd name="T88" fmla="*/ 2147483646 w 15884"/>
              <a:gd name="T89" fmla="*/ 2147483646 h 19698"/>
              <a:gd name="T90" fmla="*/ 2147483646 w 15884"/>
              <a:gd name="T91" fmla="*/ 2147483646 h 19698"/>
              <a:gd name="T92" fmla="*/ 2147483646 w 15884"/>
              <a:gd name="T93" fmla="*/ 2147483646 h 19698"/>
              <a:gd name="T94" fmla="*/ 2147483646 w 15884"/>
              <a:gd name="T95" fmla="*/ 2147483646 h 19698"/>
              <a:gd name="T96" fmla="*/ 2147483646 w 15884"/>
              <a:gd name="T97" fmla="*/ 2147483646 h 19698"/>
              <a:gd name="T98" fmla="*/ 2147483646 w 15884"/>
              <a:gd name="T99" fmla="*/ 2147483646 h 19698"/>
              <a:gd name="T100" fmla="*/ 381656389 w 15884"/>
              <a:gd name="T101" fmla="*/ 2147483646 h 19698"/>
              <a:gd name="T102" fmla="*/ 1309821290 w 15884"/>
              <a:gd name="T103" fmla="*/ 2147483646 h 19698"/>
              <a:gd name="T104" fmla="*/ 2147483646 w 15884"/>
              <a:gd name="T105" fmla="*/ 2147483646 h 19698"/>
              <a:gd name="T106" fmla="*/ 2147483646 w 15884"/>
              <a:gd name="T107" fmla="*/ 2147483646 h 19698"/>
              <a:gd name="T108" fmla="*/ 2147483646 w 15884"/>
              <a:gd name="T109" fmla="*/ 2147483646 h 19698"/>
              <a:gd name="T110" fmla="*/ 2147483646 w 15884"/>
              <a:gd name="T111" fmla="*/ 2147483646 h 19698"/>
              <a:gd name="T112" fmla="*/ 2147483646 w 15884"/>
              <a:gd name="T113" fmla="*/ 2147483646 h 19698"/>
              <a:gd name="T114" fmla="*/ 2147483646 w 15884"/>
              <a:gd name="T115" fmla="*/ 822529244 h 19698"/>
              <a:gd name="T116" fmla="*/ 24673734 w 15884"/>
              <a:gd name="T117" fmla="*/ 2147483646 h 19698"/>
              <a:gd name="T118" fmla="*/ 2147483646 w 15884"/>
              <a:gd name="T119" fmla="*/ 2147483646 h 19698"/>
              <a:gd name="T120" fmla="*/ 2147483646 w 15884"/>
              <a:gd name="T121" fmla="*/ 2147483646 h 19698"/>
              <a:gd name="T122" fmla="*/ 2147483646 w 15884"/>
              <a:gd name="T123" fmla="*/ 2147483646 h 19698"/>
              <a:gd name="T124" fmla="*/ 2147483646 w 15884"/>
              <a:gd name="T125" fmla="*/ 2147483646 h 1969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5884"/>
              <a:gd name="T190" fmla="*/ 0 h 19698"/>
              <a:gd name="T191" fmla="*/ 15884 w 15884"/>
              <a:gd name="T192" fmla="*/ 19698 h 19698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lnTo>
                  <a:pt x="935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lnTo>
                  <a:pt x="11262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lnTo>
                  <a:pt x="11115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lnTo>
                  <a:pt x="8694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lnTo>
                  <a:pt x="11776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lnTo>
                  <a:pt x="8951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lnTo>
                  <a:pt x="6273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lnTo>
                  <a:pt x="9868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lnTo>
                  <a:pt x="1313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lnTo>
                  <a:pt x="13060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lnTo>
                  <a:pt x="1027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lnTo>
                  <a:pt x="1012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" name="Shape 248"/>
          <p:cNvSpPr>
            <a:spLocks/>
          </p:cNvSpPr>
          <p:nvPr/>
        </p:nvSpPr>
        <p:spPr bwMode="auto">
          <a:xfrm>
            <a:off x="-34925" y="4489450"/>
            <a:ext cx="442913" cy="673100"/>
          </a:xfrm>
          <a:custGeom>
            <a:avLst/>
            <a:gdLst>
              <a:gd name="T0" fmla="*/ 2147483646 w 15627"/>
              <a:gd name="T1" fmla="*/ 2147483646 h 17792"/>
              <a:gd name="T2" fmla="*/ 2147483646 w 15627"/>
              <a:gd name="T3" fmla="*/ 2147483646 h 17792"/>
              <a:gd name="T4" fmla="*/ 2147483646 w 15627"/>
              <a:gd name="T5" fmla="*/ 2147483646 h 17792"/>
              <a:gd name="T6" fmla="*/ 2147483646 w 15627"/>
              <a:gd name="T7" fmla="*/ 2147483646 h 17792"/>
              <a:gd name="T8" fmla="*/ 2147483646 w 15627"/>
              <a:gd name="T9" fmla="*/ 2147483646 h 17792"/>
              <a:gd name="T10" fmla="*/ 2147483646 w 15627"/>
              <a:gd name="T11" fmla="*/ 2147483646 h 17792"/>
              <a:gd name="T12" fmla="*/ 2147483646 w 15627"/>
              <a:gd name="T13" fmla="*/ 2147483646 h 17792"/>
              <a:gd name="T14" fmla="*/ 2147483646 w 15627"/>
              <a:gd name="T15" fmla="*/ 2147483646 h 17792"/>
              <a:gd name="T16" fmla="*/ 2147483646 w 15627"/>
              <a:gd name="T17" fmla="*/ 2147483646 h 17792"/>
              <a:gd name="T18" fmla="*/ 2147483646 w 15627"/>
              <a:gd name="T19" fmla="*/ 2147483646 h 17792"/>
              <a:gd name="T20" fmla="*/ 1444208519 w 15627"/>
              <a:gd name="T21" fmla="*/ 2147483646 h 17792"/>
              <a:gd name="T22" fmla="*/ 637826 w 15627"/>
              <a:gd name="T23" fmla="*/ 2147483646 h 17792"/>
              <a:gd name="T24" fmla="*/ 1586191173 w 15627"/>
              <a:gd name="T25" fmla="*/ 2147483646 h 17792"/>
              <a:gd name="T26" fmla="*/ 2147483646 w 15627"/>
              <a:gd name="T27" fmla="*/ 2147483646 h 17792"/>
              <a:gd name="T28" fmla="*/ 2147483646 w 15627"/>
              <a:gd name="T29" fmla="*/ 2147483646 h 17792"/>
              <a:gd name="T30" fmla="*/ 2147483646 w 15627"/>
              <a:gd name="T31" fmla="*/ 2147483646 h 17792"/>
              <a:gd name="T32" fmla="*/ 2147483646 w 15627"/>
              <a:gd name="T33" fmla="*/ 2147483646 h 17792"/>
              <a:gd name="T34" fmla="*/ 2147483646 w 15627"/>
              <a:gd name="T35" fmla="*/ 2147483646 h 17792"/>
              <a:gd name="T36" fmla="*/ 2147483646 w 15627"/>
              <a:gd name="T37" fmla="*/ 2147483646 h 17792"/>
              <a:gd name="T38" fmla="*/ 2147483646 w 15627"/>
              <a:gd name="T39" fmla="*/ 2147483646 h 17792"/>
              <a:gd name="T40" fmla="*/ 2147483646 w 15627"/>
              <a:gd name="T41" fmla="*/ 2147483646 h 17792"/>
              <a:gd name="T42" fmla="*/ 2147483646 w 15627"/>
              <a:gd name="T43" fmla="*/ 2147483646 h 17792"/>
              <a:gd name="T44" fmla="*/ 2147483646 w 15627"/>
              <a:gd name="T45" fmla="*/ 2147483646 h 17792"/>
              <a:gd name="T46" fmla="*/ 2147483646 w 15627"/>
              <a:gd name="T47" fmla="*/ 2147483646 h 17792"/>
              <a:gd name="T48" fmla="*/ 2147483646 w 15627"/>
              <a:gd name="T49" fmla="*/ 2147483646 h 17792"/>
              <a:gd name="T50" fmla="*/ 2147483646 w 15627"/>
              <a:gd name="T51" fmla="*/ 2147483646 h 17792"/>
              <a:gd name="T52" fmla="*/ 2147483646 w 15627"/>
              <a:gd name="T53" fmla="*/ 2147483646 h 17792"/>
              <a:gd name="T54" fmla="*/ 2147483646 w 15627"/>
              <a:gd name="T55" fmla="*/ 2147483646 h 17792"/>
              <a:gd name="T56" fmla="*/ 2147483646 w 15627"/>
              <a:gd name="T57" fmla="*/ 2147483646 h 17792"/>
              <a:gd name="T58" fmla="*/ 2147483646 w 15627"/>
              <a:gd name="T59" fmla="*/ 2147483646 h 17792"/>
              <a:gd name="T60" fmla="*/ 2147483646 w 15627"/>
              <a:gd name="T61" fmla="*/ 2147483646 h 17792"/>
              <a:gd name="T62" fmla="*/ 2147483646 w 15627"/>
              <a:gd name="T63" fmla="*/ 2147483646 h 17792"/>
              <a:gd name="T64" fmla="*/ 2147483646 w 15627"/>
              <a:gd name="T65" fmla="*/ 2147483646 h 17792"/>
              <a:gd name="T66" fmla="*/ 2147483646 w 15627"/>
              <a:gd name="T67" fmla="*/ 2147483646 h 17792"/>
              <a:gd name="T68" fmla="*/ 2147483646 w 15627"/>
              <a:gd name="T69" fmla="*/ 2147483646 h 17792"/>
              <a:gd name="T70" fmla="*/ 2147483646 w 15627"/>
              <a:gd name="T71" fmla="*/ 2147483646 h 17792"/>
              <a:gd name="T72" fmla="*/ 2147483646 w 15627"/>
              <a:gd name="T73" fmla="*/ 2147483646 h 17792"/>
              <a:gd name="T74" fmla="*/ 2147483646 w 15627"/>
              <a:gd name="T75" fmla="*/ 2147483646 h 17792"/>
              <a:gd name="T76" fmla="*/ 2147483646 w 15627"/>
              <a:gd name="T77" fmla="*/ 2147483646 h 17792"/>
              <a:gd name="T78" fmla="*/ 2147483646 w 15627"/>
              <a:gd name="T79" fmla="*/ 2147483646 h 17792"/>
              <a:gd name="T80" fmla="*/ 2147483646 w 15627"/>
              <a:gd name="T81" fmla="*/ 2147483646 h 17792"/>
              <a:gd name="T82" fmla="*/ 2147483646 w 15627"/>
              <a:gd name="T83" fmla="*/ 2147483646 h 17792"/>
              <a:gd name="T84" fmla="*/ 2147483646 w 15627"/>
              <a:gd name="T85" fmla="*/ 2147483646 h 17792"/>
              <a:gd name="T86" fmla="*/ 2147483646 w 15627"/>
              <a:gd name="T87" fmla="*/ 2147483646 h 17792"/>
              <a:gd name="T88" fmla="*/ 2147483646 w 15627"/>
              <a:gd name="T89" fmla="*/ 2147483646 h 17792"/>
              <a:gd name="T90" fmla="*/ 2147483646 w 15627"/>
              <a:gd name="T91" fmla="*/ 2147483646 h 17792"/>
              <a:gd name="T92" fmla="*/ 2147483646 w 15627"/>
              <a:gd name="T93" fmla="*/ 2147483646 h 17792"/>
              <a:gd name="T94" fmla="*/ 2147483646 w 15627"/>
              <a:gd name="T95" fmla="*/ 2147483646 h 17792"/>
              <a:gd name="T96" fmla="*/ 2147483646 w 15627"/>
              <a:gd name="T97" fmla="*/ 2147483646 h 17792"/>
              <a:gd name="T98" fmla="*/ 2147483646 w 15627"/>
              <a:gd name="T99" fmla="*/ 2147483646 h 17792"/>
              <a:gd name="T100" fmla="*/ 2147483646 w 15627"/>
              <a:gd name="T101" fmla="*/ 2147483646 h 17792"/>
              <a:gd name="T102" fmla="*/ 2147483646 w 15627"/>
              <a:gd name="T103" fmla="*/ 2147483646 h 17792"/>
              <a:gd name="T104" fmla="*/ 2059837466 w 15627"/>
              <a:gd name="T105" fmla="*/ 2147483646 h 17792"/>
              <a:gd name="T106" fmla="*/ 2147483646 w 15627"/>
              <a:gd name="T107" fmla="*/ 2147483646 h 17792"/>
              <a:gd name="T108" fmla="*/ 2147483646 w 15627"/>
              <a:gd name="T109" fmla="*/ 2147483646 h 17792"/>
              <a:gd name="T110" fmla="*/ 2147483646 w 15627"/>
              <a:gd name="T111" fmla="*/ 2147483646 h 17792"/>
              <a:gd name="T112" fmla="*/ 2147483646 w 15627"/>
              <a:gd name="T113" fmla="*/ 2147483646 h 17792"/>
              <a:gd name="T114" fmla="*/ 2147483646 w 15627"/>
              <a:gd name="T115" fmla="*/ 2147483646 h 17792"/>
              <a:gd name="T116" fmla="*/ 2147483646 w 15627"/>
              <a:gd name="T117" fmla="*/ 2147483646 h 17792"/>
              <a:gd name="T118" fmla="*/ 2147483646 w 15627"/>
              <a:gd name="T119" fmla="*/ 2147483646 h 17792"/>
              <a:gd name="T120" fmla="*/ 2147483646 w 15627"/>
              <a:gd name="T121" fmla="*/ 2147483646 h 17792"/>
              <a:gd name="T122" fmla="*/ 2147483646 w 15627"/>
              <a:gd name="T123" fmla="*/ 2147483646 h 17792"/>
              <a:gd name="T124" fmla="*/ 2147483646 w 15627"/>
              <a:gd name="T125" fmla="*/ 2147483646 h 17792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5627"/>
              <a:gd name="T190" fmla="*/ 0 h 17792"/>
              <a:gd name="T191" fmla="*/ 15627 w 15627"/>
              <a:gd name="T192" fmla="*/ 17792 h 17792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lnTo>
                  <a:pt x="10528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lnTo>
                  <a:pt x="3559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lnTo>
                  <a:pt x="6677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lnTo>
                  <a:pt x="12876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lnTo>
                  <a:pt x="3962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" name="Shape 249"/>
          <p:cNvSpPr>
            <a:spLocks/>
          </p:cNvSpPr>
          <p:nvPr/>
        </p:nvSpPr>
        <p:spPr bwMode="auto">
          <a:xfrm>
            <a:off x="8818563" y="4586288"/>
            <a:ext cx="412750" cy="676275"/>
          </a:xfrm>
          <a:custGeom>
            <a:avLst/>
            <a:gdLst>
              <a:gd name="T0" fmla="*/ 2147483646 w 14601"/>
              <a:gd name="T1" fmla="*/ 2147483646 h 17901"/>
              <a:gd name="T2" fmla="*/ 2147483646 w 14601"/>
              <a:gd name="T3" fmla="*/ 2147483646 h 17901"/>
              <a:gd name="T4" fmla="*/ 2147483646 w 14601"/>
              <a:gd name="T5" fmla="*/ 2147483646 h 17901"/>
              <a:gd name="T6" fmla="*/ 2147483646 w 14601"/>
              <a:gd name="T7" fmla="*/ 2147483646 h 17901"/>
              <a:gd name="T8" fmla="*/ 2147483646 w 14601"/>
              <a:gd name="T9" fmla="*/ 2147483646 h 17901"/>
              <a:gd name="T10" fmla="*/ 2147483646 w 14601"/>
              <a:gd name="T11" fmla="*/ 2147483646 h 17901"/>
              <a:gd name="T12" fmla="*/ 1007688065 w 14601"/>
              <a:gd name="T13" fmla="*/ 2147483646 h 17901"/>
              <a:gd name="T14" fmla="*/ 2147483646 w 14601"/>
              <a:gd name="T15" fmla="*/ 2147483646 h 17901"/>
              <a:gd name="T16" fmla="*/ 2147483646 w 14601"/>
              <a:gd name="T17" fmla="*/ 2147483646 h 17901"/>
              <a:gd name="T18" fmla="*/ 2147483646 w 14601"/>
              <a:gd name="T19" fmla="*/ 2147483646 h 17901"/>
              <a:gd name="T20" fmla="*/ 2147483646 w 14601"/>
              <a:gd name="T21" fmla="*/ 2147483646 h 17901"/>
              <a:gd name="T22" fmla="*/ 2147483646 w 14601"/>
              <a:gd name="T23" fmla="*/ 2147483646 h 17901"/>
              <a:gd name="T24" fmla="*/ 2147483646 w 14601"/>
              <a:gd name="T25" fmla="*/ 2147483646 h 17901"/>
              <a:gd name="T26" fmla="*/ 2147483646 w 14601"/>
              <a:gd name="T27" fmla="*/ 2147483646 h 17901"/>
              <a:gd name="T28" fmla="*/ 2147483646 w 14601"/>
              <a:gd name="T29" fmla="*/ 2147483646 h 17901"/>
              <a:gd name="T30" fmla="*/ 2147483646 w 14601"/>
              <a:gd name="T31" fmla="*/ 2147483646 h 17901"/>
              <a:gd name="T32" fmla="*/ 2147483646 w 14601"/>
              <a:gd name="T33" fmla="*/ 2147483646 h 17901"/>
              <a:gd name="T34" fmla="*/ 2147483646 w 14601"/>
              <a:gd name="T35" fmla="*/ 2147483646 h 17901"/>
              <a:gd name="T36" fmla="*/ 1265664560 w 14601"/>
              <a:gd name="T37" fmla="*/ 2147483646 h 17901"/>
              <a:gd name="T38" fmla="*/ 351859665 w 14601"/>
              <a:gd name="T39" fmla="*/ 2147483646 h 17901"/>
              <a:gd name="T40" fmla="*/ 2147483646 w 14601"/>
              <a:gd name="T41" fmla="*/ 2147483646 h 17901"/>
              <a:gd name="T42" fmla="*/ 2147483646 w 14601"/>
              <a:gd name="T43" fmla="*/ 2147483646 h 17901"/>
              <a:gd name="T44" fmla="*/ 2147483646 w 14601"/>
              <a:gd name="T45" fmla="*/ 2147483646 h 17901"/>
              <a:gd name="T46" fmla="*/ 2147483646 w 14601"/>
              <a:gd name="T47" fmla="*/ 2147483646 h 17901"/>
              <a:gd name="T48" fmla="*/ 2147483646 w 14601"/>
              <a:gd name="T49" fmla="*/ 2147483646 h 17901"/>
              <a:gd name="T50" fmla="*/ 2147483646 w 14601"/>
              <a:gd name="T51" fmla="*/ 2147483646 h 17901"/>
              <a:gd name="T52" fmla="*/ 2147483646 w 14601"/>
              <a:gd name="T53" fmla="*/ 2147483646 h 17901"/>
              <a:gd name="T54" fmla="*/ 2147483646 w 14601"/>
              <a:gd name="T55" fmla="*/ 2147483646 h 17901"/>
              <a:gd name="T56" fmla="*/ 2147483646 w 14601"/>
              <a:gd name="T57" fmla="*/ 2147483646 h 17901"/>
              <a:gd name="T58" fmla="*/ 2147483646 w 14601"/>
              <a:gd name="T59" fmla="*/ 2147483646 h 17901"/>
              <a:gd name="T60" fmla="*/ 2147483646 w 14601"/>
              <a:gd name="T61" fmla="*/ 2147483646 h 17901"/>
              <a:gd name="T62" fmla="*/ 2147483646 w 14601"/>
              <a:gd name="T63" fmla="*/ 2147483646 h 17901"/>
              <a:gd name="T64" fmla="*/ 2147483646 w 14601"/>
              <a:gd name="T65" fmla="*/ 2147483646 h 17901"/>
              <a:gd name="T66" fmla="*/ 2147483646 w 14601"/>
              <a:gd name="T67" fmla="*/ 2147483646 h 17901"/>
              <a:gd name="T68" fmla="*/ 2147483646 w 14601"/>
              <a:gd name="T69" fmla="*/ 2147483646 h 17901"/>
              <a:gd name="T70" fmla="*/ 2147483646 w 14601"/>
              <a:gd name="T71" fmla="*/ 2147483646 h 17901"/>
              <a:gd name="T72" fmla="*/ 2147483646 w 14601"/>
              <a:gd name="T73" fmla="*/ 2147483646 h 17901"/>
              <a:gd name="T74" fmla="*/ 1733749039 w 14601"/>
              <a:gd name="T75" fmla="*/ 2147483646 h 17901"/>
              <a:gd name="T76" fmla="*/ 1781007063 w 14601"/>
              <a:gd name="T77" fmla="*/ 2147483646 h 17901"/>
              <a:gd name="T78" fmla="*/ 515974588 w 14601"/>
              <a:gd name="T79" fmla="*/ 2147483646 h 17901"/>
              <a:gd name="T80" fmla="*/ 1570288591 w 14601"/>
              <a:gd name="T81" fmla="*/ 2147483646 h 17901"/>
              <a:gd name="T82" fmla="*/ 2147483646 w 14601"/>
              <a:gd name="T83" fmla="*/ 2147483646 h 17901"/>
              <a:gd name="T84" fmla="*/ 2147483646 w 14601"/>
              <a:gd name="T85" fmla="*/ 2147483646 h 17901"/>
              <a:gd name="T86" fmla="*/ 2147483646 w 14601"/>
              <a:gd name="T87" fmla="*/ 2147483646 h 17901"/>
              <a:gd name="T88" fmla="*/ 2147483646 w 14601"/>
              <a:gd name="T89" fmla="*/ 2147483646 h 17901"/>
              <a:gd name="T90" fmla="*/ 2147483646 w 14601"/>
              <a:gd name="T91" fmla="*/ 598873114 h 17901"/>
              <a:gd name="T92" fmla="*/ 2147483646 w 14601"/>
              <a:gd name="T93" fmla="*/ 2147483646 h 17901"/>
              <a:gd name="T94" fmla="*/ 24261112 w 14601"/>
              <a:gd name="T95" fmla="*/ 2147483646 h 17901"/>
              <a:gd name="T96" fmla="*/ 2147483646 w 14601"/>
              <a:gd name="T97" fmla="*/ 2147483646 h 17901"/>
              <a:gd name="T98" fmla="*/ 2147483646 w 14601"/>
              <a:gd name="T99" fmla="*/ 2147483646 h 17901"/>
              <a:gd name="T100" fmla="*/ 2147483646 w 14601"/>
              <a:gd name="T101" fmla="*/ 2147483646 h 17901"/>
              <a:gd name="T102" fmla="*/ 2147483646 w 14601"/>
              <a:gd name="T103" fmla="*/ 2147483646 h 17901"/>
              <a:gd name="T104" fmla="*/ 2147483646 w 14601"/>
              <a:gd name="T105" fmla="*/ 2147483646 h 17901"/>
              <a:gd name="T106" fmla="*/ 2147483646 w 14601"/>
              <a:gd name="T107" fmla="*/ 2147483646 h 17901"/>
              <a:gd name="T108" fmla="*/ 1804003183 w 14601"/>
              <a:gd name="T109" fmla="*/ 2147483646 h 17901"/>
              <a:gd name="T110" fmla="*/ 1757378037 w 14601"/>
              <a:gd name="T111" fmla="*/ 2147483646 h 17901"/>
              <a:gd name="T112" fmla="*/ 2147483646 w 14601"/>
              <a:gd name="T113" fmla="*/ 2147483646 h 17901"/>
              <a:gd name="T114" fmla="*/ 2147483646 w 14601"/>
              <a:gd name="T115" fmla="*/ 2147483646 h 17901"/>
              <a:gd name="T116" fmla="*/ 2147483646 w 14601"/>
              <a:gd name="T117" fmla="*/ 2147483646 h 17901"/>
              <a:gd name="T118" fmla="*/ 2147483646 w 14601"/>
              <a:gd name="T119" fmla="*/ 2091986123 h 1790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4601"/>
              <a:gd name="T181" fmla="*/ 0 h 17901"/>
              <a:gd name="T182" fmla="*/ 14601 w 14601"/>
              <a:gd name="T183" fmla="*/ 17901 h 17901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lnTo>
                  <a:pt x="689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lnTo>
                  <a:pt x="6457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lnTo>
                  <a:pt x="9135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lnTo>
                  <a:pt x="6970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lnTo>
                  <a:pt x="979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6" name="Shape 250"/>
          <p:cNvSpPr>
            <a:spLocks/>
          </p:cNvSpPr>
          <p:nvPr/>
        </p:nvSpPr>
        <p:spPr bwMode="auto">
          <a:xfrm>
            <a:off x="8742363" y="5556250"/>
            <a:ext cx="495300" cy="452438"/>
          </a:xfrm>
          <a:custGeom>
            <a:avLst/>
            <a:gdLst>
              <a:gd name="T0" fmla="*/ 2147483646 w 17461"/>
              <a:gd name="T1" fmla="*/ 2147483646 h 11995"/>
              <a:gd name="T2" fmla="*/ 2147483646 w 17461"/>
              <a:gd name="T3" fmla="*/ 2147483646 h 11995"/>
              <a:gd name="T4" fmla="*/ 2147483646 w 17461"/>
              <a:gd name="T5" fmla="*/ 2147483646 h 11995"/>
              <a:gd name="T6" fmla="*/ 2147483646 w 17461"/>
              <a:gd name="T7" fmla="*/ 2147483646 h 11995"/>
              <a:gd name="T8" fmla="*/ 2147483646 w 17461"/>
              <a:gd name="T9" fmla="*/ 2147483646 h 11995"/>
              <a:gd name="T10" fmla="*/ 2147483646 w 17461"/>
              <a:gd name="T11" fmla="*/ 2147483646 h 11995"/>
              <a:gd name="T12" fmla="*/ 2147483646 w 17461"/>
              <a:gd name="T13" fmla="*/ 2147483646 h 11995"/>
              <a:gd name="T14" fmla="*/ 2147483646 w 17461"/>
              <a:gd name="T15" fmla="*/ 2147483646 h 11995"/>
              <a:gd name="T16" fmla="*/ 2147483646 w 17461"/>
              <a:gd name="T17" fmla="*/ 2147483646 h 11995"/>
              <a:gd name="T18" fmla="*/ 2147483646 w 17461"/>
              <a:gd name="T19" fmla="*/ 2147483646 h 11995"/>
              <a:gd name="T20" fmla="*/ 2147483646 w 17461"/>
              <a:gd name="T21" fmla="*/ 2147483646 h 11995"/>
              <a:gd name="T22" fmla="*/ 2147483646 w 17461"/>
              <a:gd name="T23" fmla="*/ 1485719035 h 11995"/>
              <a:gd name="T24" fmla="*/ 2147483646 w 17461"/>
              <a:gd name="T25" fmla="*/ 2147483646 h 11995"/>
              <a:gd name="T26" fmla="*/ 2147483646 w 17461"/>
              <a:gd name="T27" fmla="*/ 1410804581 h 11995"/>
              <a:gd name="T28" fmla="*/ 2147483646 w 17461"/>
              <a:gd name="T29" fmla="*/ 2147483646 h 11995"/>
              <a:gd name="T30" fmla="*/ 2147483646 w 17461"/>
              <a:gd name="T31" fmla="*/ 2147483646 h 11995"/>
              <a:gd name="T32" fmla="*/ 2147483646 w 17461"/>
              <a:gd name="T33" fmla="*/ 2147483646 h 11995"/>
              <a:gd name="T34" fmla="*/ 2147483646 w 17461"/>
              <a:gd name="T35" fmla="*/ 2147483646 h 11995"/>
              <a:gd name="T36" fmla="*/ 2147483646 w 17461"/>
              <a:gd name="T37" fmla="*/ 2147483646 h 11995"/>
              <a:gd name="T38" fmla="*/ 2147483646 w 17461"/>
              <a:gd name="T39" fmla="*/ 2147483646 h 11995"/>
              <a:gd name="T40" fmla="*/ 2147483646 w 17461"/>
              <a:gd name="T41" fmla="*/ 2147483646 h 11995"/>
              <a:gd name="T42" fmla="*/ 2147483646 w 17461"/>
              <a:gd name="T43" fmla="*/ 2147483646 h 11995"/>
              <a:gd name="T44" fmla="*/ 2147483646 w 17461"/>
              <a:gd name="T45" fmla="*/ 2147483646 h 11995"/>
              <a:gd name="T46" fmla="*/ 2147483646 w 17461"/>
              <a:gd name="T47" fmla="*/ 2147483646 h 11995"/>
              <a:gd name="T48" fmla="*/ 2147483646 w 17461"/>
              <a:gd name="T49" fmla="*/ 2147483646 h 11995"/>
              <a:gd name="T50" fmla="*/ 2147483646 w 17461"/>
              <a:gd name="T51" fmla="*/ 2147483646 h 11995"/>
              <a:gd name="T52" fmla="*/ 2147483646 w 17461"/>
              <a:gd name="T53" fmla="*/ 2147483646 h 11995"/>
              <a:gd name="T54" fmla="*/ 2147483646 w 17461"/>
              <a:gd name="T55" fmla="*/ 2147483646 h 11995"/>
              <a:gd name="T56" fmla="*/ 2147483646 w 17461"/>
              <a:gd name="T57" fmla="*/ 2147483646 h 11995"/>
              <a:gd name="T58" fmla="*/ 2147483646 w 17461"/>
              <a:gd name="T59" fmla="*/ 2147483646 h 11995"/>
              <a:gd name="T60" fmla="*/ 2147483646 w 17461"/>
              <a:gd name="T61" fmla="*/ 2147483646 h 11995"/>
              <a:gd name="T62" fmla="*/ 2147483646 w 17461"/>
              <a:gd name="T63" fmla="*/ 2147483646 h 11995"/>
              <a:gd name="T64" fmla="*/ 2147483646 w 17461"/>
              <a:gd name="T65" fmla="*/ 2147483646 h 11995"/>
              <a:gd name="T66" fmla="*/ 2147483646 w 17461"/>
              <a:gd name="T67" fmla="*/ 2147483646 h 11995"/>
              <a:gd name="T68" fmla="*/ 2147483646 w 17461"/>
              <a:gd name="T69" fmla="*/ 2147483646 h 11995"/>
              <a:gd name="T70" fmla="*/ 1401709609 w 17461"/>
              <a:gd name="T71" fmla="*/ 2147483646 h 11995"/>
              <a:gd name="T72" fmla="*/ 2147483646 w 17461"/>
              <a:gd name="T73" fmla="*/ 2147483646 h 11995"/>
              <a:gd name="T74" fmla="*/ 1757791589 w 17461"/>
              <a:gd name="T75" fmla="*/ 2147483646 h 11995"/>
              <a:gd name="T76" fmla="*/ 2147483646 w 17461"/>
              <a:gd name="T77" fmla="*/ 2147483646 h 11995"/>
              <a:gd name="T78" fmla="*/ 2147483646 w 17461"/>
              <a:gd name="T79" fmla="*/ 2147483646 h 11995"/>
              <a:gd name="T80" fmla="*/ 2147483646 w 17461"/>
              <a:gd name="T81" fmla="*/ 2147483646 h 11995"/>
              <a:gd name="T82" fmla="*/ 2147483646 w 17461"/>
              <a:gd name="T83" fmla="*/ 2147483646 h 11995"/>
              <a:gd name="T84" fmla="*/ 2147483646 w 17461"/>
              <a:gd name="T85" fmla="*/ 2147483646 h 11995"/>
              <a:gd name="T86" fmla="*/ 2147483646 w 17461"/>
              <a:gd name="T87" fmla="*/ 2147483646 h 11995"/>
              <a:gd name="T88" fmla="*/ 2147483646 w 17461"/>
              <a:gd name="T89" fmla="*/ 2147483646 h 11995"/>
              <a:gd name="T90" fmla="*/ 2147483646 w 17461"/>
              <a:gd name="T91" fmla="*/ 2147483646 h 11995"/>
              <a:gd name="T92" fmla="*/ 2147483646 w 17461"/>
              <a:gd name="T93" fmla="*/ 2147483646 h 11995"/>
              <a:gd name="T94" fmla="*/ 2147483646 w 17461"/>
              <a:gd name="T95" fmla="*/ 2147483646 h 11995"/>
              <a:gd name="T96" fmla="*/ 2147483646 w 17461"/>
              <a:gd name="T97" fmla="*/ 2147483646 h 11995"/>
              <a:gd name="T98" fmla="*/ 879214828 w 17461"/>
              <a:gd name="T99" fmla="*/ 2147483646 h 11995"/>
              <a:gd name="T100" fmla="*/ 1448955317 w 17461"/>
              <a:gd name="T101" fmla="*/ 2147483646 h 11995"/>
              <a:gd name="T102" fmla="*/ 641614417 w 17461"/>
              <a:gd name="T103" fmla="*/ 2147483646 h 11995"/>
              <a:gd name="T104" fmla="*/ 2147483646 w 17461"/>
              <a:gd name="T105" fmla="*/ 2147483646 h 11995"/>
              <a:gd name="T106" fmla="*/ 2147483646 w 17461"/>
              <a:gd name="T107" fmla="*/ 2147483646 h 11995"/>
              <a:gd name="T108" fmla="*/ 2147483646 w 17461"/>
              <a:gd name="T109" fmla="*/ 2147483646 h 11995"/>
              <a:gd name="T110" fmla="*/ 1448955317 w 17461"/>
              <a:gd name="T111" fmla="*/ 2147483646 h 11995"/>
              <a:gd name="T112" fmla="*/ 119120458 w 17461"/>
              <a:gd name="T113" fmla="*/ 2147483646 h 11995"/>
              <a:gd name="T114" fmla="*/ 2147483646 w 17461"/>
              <a:gd name="T115" fmla="*/ 2147483646 h 11995"/>
              <a:gd name="T116" fmla="*/ 2147483646 w 17461"/>
              <a:gd name="T117" fmla="*/ 2147483646 h 11995"/>
              <a:gd name="T118" fmla="*/ 2147483646 w 17461"/>
              <a:gd name="T119" fmla="*/ 2147483646 h 11995"/>
              <a:gd name="T120" fmla="*/ 2147483646 w 17461"/>
              <a:gd name="T121" fmla="*/ 2147483646 h 11995"/>
              <a:gd name="T122" fmla="*/ 2147483646 w 17461"/>
              <a:gd name="T123" fmla="*/ 2147483646 h 11995"/>
              <a:gd name="T124" fmla="*/ 2147483646 w 17461"/>
              <a:gd name="T125" fmla="*/ 2147483646 h 11995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461"/>
              <a:gd name="T190" fmla="*/ 0 h 11995"/>
              <a:gd name="T191" fmla="*/ 17461 w 17461"/>
              <a:gd name="T192" fmla="*/ 11995 h 11995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lnTo>
                  <a:pt x="9758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lnTo>
                  <a:pt x="9795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lnTo>
                  <a:pt x="8914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lnTo>
                  <a:pt x="10528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lnTo>
                  <a:pt x="9354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lnTo>
                  <a:pt x="13243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lnTo>
                  <a:pt x="12729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lnTo>
                  <a:pt x="10051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lnTo>
                  <a:pt x="163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7" name="Shape 251"/>
          <p:cNvSpPr>
            <a:spLocks/>
          </p:cNvSpPr>
          <p:nvPr/>
        </p:nvSpPr>
        <p:spPr bwMode="auto">
          <a:xfrm>
            <a:off x="8361363" y="6008688"/>
            <a:ext cx="371475" cy="514350"/>
          </a:xfrm>
          <a:custGeom>
            <a:avLst/>
            <a:gdLst>
              <a:gd name="T0" fmla="*/ 1925483144 w 13133"/>
              <a:gd name="T1" fmla="*/ 2147483646 h 13573"/>
              <a:gd name="T2" fmla="*/ 1314817844 w 13133"/>
              <a:gd name="T3" fmla="*/ 2147483646 h 13573"/>
              <a:gd name="T4" fmla="*/ 1221352974 w 13133"/>
              <a:gd name="T5" fmla="*/ 2147483646 h 13573"/>
              <a:gd name="T6" fmla="*/ 1455625650 w 13133"/>
              <a:gd name="T7" fmla="*/ 2147483646 h 13573"/>
              <a:gd name="T8" fmla="*/ 2147483646 w 13133"/>
              <a:gd name="T9" fmla="*/ 2147483646 h 13573"/>
              <a:gd name="T10" fmla="*/ 868654617 w 13133"/>
              <a:gd name="T11" fmla="*/ 2147483646 h 13573"/>
              <a:gd name="T12" fmla="*/ 2147483646 w 13133"/>
              <a:gd name="T13" fmla="*/ 2147483646 h 13573"/>
              <a:gd name="T14" fmla="*/ 2147483646 w 13133"/>
              <a:gd name="T15" fmla="*/ 2147483646 h 13573"/>
              <a:gd name="T16" fmla="*/ 2147483646 w 13133"/>
              <a:gd name="T17" fmla="*/ 2147483646 h 13573"/>
              <a:gd name="T18" fmla="*/ 2147483646 w 13133"/>
              <a:gd name="T19" fmla="*/ 2147483646 h 13573"/>
              <a:gd name="T20" fmla="*/ 2147483646 w 13133"/>
              <a:gd name="T21" fmla="*/ 2147483646 h 13573"/>
              <a:gd name="T22" fmla="*/ 2147483646 w 13133"/>
              <a:gd name="T23" fmla="*/ 2147483646 h 13573"/>
              <a:gd name="T24" fmla="*/ 2147483646 w 13133"/>
              <a:gd name="T25" fmla="*/ 2147483646 h 13573"/>
              <a:gd name="T26" fmla="*/ 2147483646 w 13133"/>
              <a:gd name="T27" fmla="*/ 2147483646 h 13573"/>
              <a:gd name="T28" fmla="*/ 2147483646 w 13133"/>
              <a:gd name="T29" fmla="*/ 2147483646 h 13573"/>
              <a:gd name="T30" fmla="*/ 2147483646 w 13133"/>
              <a:gd name="T31" fmla="*/ 2147483646 h 13573"/>
              <a:gd name="T32" fmla="*/ 2147483646 w 13133"/>
              <a:gd name="T33" fmla="*/ 2147483646 h 13573"/>
              <a:gd name="T34" fmla="*/ 375758941 w 13133"/>
              <a:gd name="T35" fmla="*/ 2147483646 h 13573"/>
              <a:gd name="T36" fmla="*/ 2147483646 w 13133"/>
              <a:gd name="T37" fmla="*/ 2147483646 h 13573"/>
              <a:gd name="T38" fmla="*/ 2147483646 w 13133"/>
              <a:gd name="T39" fmla="*/ 2147483646 h 13573"/>
              <a:gd name="T40" fmla="*/ 2147483646 w 13133"/>
              <a:gd name="T41" fmla="*/ 2147483646 h 13573"/>
              <a:gd name="T42" fmla="*/ 2147483646 w 13133"/>
              <a:gd name="T43" fmla="*/ 2147483646 h 13573"/>
              <a:gd name="T44" fmla="*/ 2147483646 w 13133"/>
              <a:gd name="T45" fmla="*/ 2147483646 h 13573"/>
              <a:gd name="T46" fmla="*/ 2147483646 w 13133"/>
              <a:gd name="T47" fmla="*/ 2147483646 h 13573"/>
              <a:gd name="T48" fmla="*/ 2147483646 w 13133"/>
              <a:gd name="T49" fmla="*/ 2147483646 h 13573"/>
              <a:gd name="T50" fmla="*/ 2147483646 w 13133"/>
              <a:gd name="T51" fmla="*/ 2147483646 h 13573"/>
              <a:gd name="T52" fmla="*/ 2147483646 w 13133"/>
              <a:gd name="T53" fmla="*/ 2147483646 h 13573"/>
              <a:gd name="T54" fmla="*/ 2147483646 w 13133"/>
              <a:gd name="T55" fmla="*/ 2147483646 h 13573"/>
              <a:gd name="T56" fmla="*/ 1620150890 w 13133"/>
              <a:gd name="T57" fmla="*/ 2147483646 h 13573"/>
              <a:gd name="T58" fmla="*/ 1878750695 w 13133"/>
              <a:gd name="T59" fmla="*/ 2147483646 h 13573"/>
              <a:gd name="T60" fmla="*/ 399430778 w 13133"/>
              <a:gd name="T61" fmla="*/ 2147483646 h 13573"/>
              <a:gd name="T62" fmla="*/ 1127255214 w 13133"/>
              <a:gd name="T63" fmla="*/ 2147483646 h 13573"/>
              <a:gd name="T64" fmla="*/ 234928733 w 13133"/>
              <a:gd name="T65" fmla="*/ 2147483646 h 13573"/>
              <a:gd name="T66" fmla="*/ 845594033 w 13133"/>
              <a:gd name="T67" fmla="*/ 2147483646 h 13573"/>
              <a:gd name="T68" fmla="*/ 892326482 w 13133"/>
              <a:gd name="T69" fmla="*/ 2147483646 h 13573"/>
              <a:gd name="T70" fmla="*/ 633725884 w 13133"/>
              <a:gd name="T71" fmla="*/ 2147483646 h 13573"/>
              <a:gd name="T72" fmla="*/ 2147483646 w 13133"/>
              <a:gd name="T73" fmla="*/ 2147483646 h 13573"/>
              <a:gd name="T74" fmla="*/ 2147483646 w 13133"/>
              <a:gd name="T75" fmla="*/ 2147483646 h 13573"/>
              <a:gd name="T76" fmla="*/ 2147483646 w 13133"/>
              <a:gd name="T77" fmla="*/ 2147483646 h 13573"/>
              <a:gd name="T78" fmla="*/ 2147483646 w 13133"/>
              <a:gd name="T79" fmla="*/ 2147483646 h 13573"/>
              <a:gd name="T80" fmla="*/ 1855079622 w 13133"/>
              <a:gd name="T81" fmla="*/ 2147483646 h 13573"/>
              <a:gd name="T82" fmla="*/ 2147483646 w 13133"/>
              <a:gd name="T83" fmla="*/ 2147483646 h 13573"/>
              <a:gd name="T84" fmla="*/ 2147483646 w 13133"/>
              <a:gd name="T85" fmla="*/ 2147483646 h 13573"/>
              <a:gd name="T86" fmla="*/ 2147483646 w 13133"/>
              <a:gd name="T87" fmla="*/ 2147483646 h 13573"/>
              <a:gd name="T88" fmla="*/ 2147483646 w 13133"/>
              <a:gd name="T89" fmla="*/ 2147483646 h 13573"/>
              <a:gd name="T90" fmla="*/ 2147483646 w 13133"/>
              <a:gd name="T91" fmla="*/ 2147483646 h 13573"/>
              <a:gd name="T92" fmla="*/ 2147483646 w 13133"/>
              <a:gd name="T93" fmla="*/ 2147483646 h 13573"/>
              <a:gd name="T94" fmla="*/ 2147483646 w 13133"/>
              <a:gd name="T95" fmla="*/ 2147483646 h 13573"/>
              <a:gd name="T96" fmla="*/ 2147483646 w 13133"/>
              <a:gd name="T97" fmla="*/ 2147483646 h 13573"/>
              <a:gd name="T98" fmla="*/ 2147483646 w 13133"/>
              <a:gd name="T99" fmla="*/ 2147483646 h 13573"/>
              <a:gd name="T100" fmla="*/ 2147483646 w 13133"/>
              <a:gd name="T101" fmla="*/ 2147483646 h 13573"/>
              <a:gd name="T102" fmla="*/ 2147483646 w 13133"/>
              <a:gd name="T103" fmla="*/ 2147483646 h 13573"/>
              <a:gd name="T104" fmla="*/ 2147483646 w 13133"/>
              <a:gd name="T105" fmla="*/ 2147483646 h 13573"/>
              <a:gd name="T106" fmla="*/ 2147483646 w 13133"/>
              <a:gd name="T107" fmla="*/ 2147483646 h 13573"/>
              <a:gd name="T108" fmla="*/ 2147483646 w 13133"/>
              <a:gd name="T109" fmla="*/ 2147483646 h 13573"/>
              <a:gd name="T110" fmla="*/ 2147483646 w 13133"/>
              <a:gd name="T111" fmla="*/ 2147483646 h 13573"/>
              <a:gd name="T112" fmla="*/ 2147483646 w 13133"/>
              <a:gd name="T113" fmla="*/ 2147483646 h 13573"/>
              <a:gd name="T114" fmla="*/ 2147483646 w 13133"/>
              <a:gd name="T115" fmla="*/ 2147483646 h 13573"/>
              <a:gd name="T116" fmla="*/ 2147483646 w 13133"/>
              <a:gd name="T117" fmla="*/ 2147483646 h 13573"/>
              <a:gd name="T118" fmla="*/ 2147483646 w 13133"/>
              <a:gd name="T119" fmla="*/ 2147483646 h 13573"/>
              <a:gd name="T120" fmla="*/ 2147483646 w 13133"/>
              <a:gd name="T121" fmla="*/ 2147483646 h 13573"/>
              <a:gd name="T122" fmla="*/ 2147483646 w 13133"/>
              <a:gd name="T123" fmla="*/ 0 h 1357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133"/>
              <a:gd name="T187" fmla="*/ 0 h 13573"/>
              <a:gd name="T188" fmla="*/ 13133 w 13133"/>
              <a:gd name="T189" fmla="*/ 13573 h 13573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lnTo>
                  <a:pt x="4879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lnTo>
                  <a:pt x="8877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lnTo>
                  <a:pt x="8914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lnTo>
                  <a:pt x="876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lnTo>
                  <a:pt x="90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8" name="Shape 252"/>
          <p:cNvSpPr>
            <a:spLocks/>
          </p:cNvSpPr>
          <p:nvPr/>
        </p:nvSpPr>
        <p:spPr bwMode="auto">
          <a:xfrm>
            <a:off x="-77788" y="1984375"/>
            <a:ext cx="339726" cy="533400"/>
          </a:xfrm>
          <a:custGeom>
            <a:avLst/>
            <a:gdLst>
              <a:gd name="T0" fmla="*/ 2147483646 w 9391"/>
              <a:gd name="T1" fmla="*/ 2147483646 h 11079"/>
              <a:gd name="T2" fmla="*/ 2147483646 w 9391"/>
              <a:gd name="T3" fmla="*/ 2147483646 h 11079"/>
              <a:gd name="T4" fmla="*/ 2147483646 w 9391"/>
              <a:gd name="T5" fmla="*/ 2147483646 h 11079"/>
              <a:gd name="T6" fmla="*/ 2147483646 w 9391"/>
              <a:gd name="T7" fmla="*/ 2147483646 h 11079"/>
              <a:gd name="T8" fmla="*/ 2147483646 w 9391"/>
              <a:gd name="T9" fmla="*/ 2147483646 h 11079"/>
              <a:gd name="T10" fmla="*/ 2147483646 w 9391"/>
              <a:gd name="T11" fmla="*/ 2147483646 h 11079"/>
              <a:gd name="T12" fmla="*/ 2147483646 w 9391"/>
              <a:gd name="T13" fmla="*/ 2147483646 h 11079"/>
              <a:gd name="T14" fmla="*/ 2147483646 w 9391"/>
              <a:gd name="T15" fmla="*/ 2147483646 h 11079"/>
              <a:gd name="T16" fmla="*/ 2147483646 w 9391"/>
              <a:gd name="T17" fmla="*/ 2147483646 h 11079"/>
              <a:gd name="T18" fmla="*/ 2147483646 w 9391"/>
              <a:gd name="T19" fmla="*/ 2147483646 h 11079"/>
              <a:gd name="T20" fmla="*/ 2147483646 w 9391"/>
              <a:gd name="T21" fmla="*/ 2147483646 h 11079"/>
              <a:gd name="T22" fmla="*/ 2147483646 w 9391"/>
              <a:gd name="T23" fmla="*/ 2147483646 h 11079"/>
              <a:gd name="T24" fmla="*/ 2147483646 w 9391"/>
              <a:gd name="T25" fmla="*/ 2147483646 h 11079"/>
              <a:gd name="T26" fmla="*/ 2147483646 w 9391"/>
              <a:gd name="T27" fmla="*/ 2147483646 h 11079"/>
              <a:gd name="T28" fmla="*/ 2147483646 w 9391"/>
              <a:gd name="T29" fmla="*/ 2147483646 h 11079"/>
              <a:gd name="T30" fmla="*/ 2147483646 w 9391"/>
              <a:gd name="T31" fmla="*/ 2147483646 h 11079"/>
              <a:gd name="T32" fmla="*/ 2147483646 w 9391"/>
              <a:gd name="T33" fmla="*/ 2147483646 h 11079"/>
              <a:gd name="T34" fmla="*/ 2147483646 w 9391"/>
              <a:gd name="T35" fmla="*/ 2147483646 h 11079"/>
              <a:gd name="T36" fmla="*/ 2147483646 w 9391"/>
              <a:gd name="T37" fmla="*/ 2147483646 h 11079"/>
              <a:gd name="T38" fmla="*/ 1948994171 w 9391"/>
              <a:gd name="T39" fmla="*/ 2147483646 h 11079"/>
              <a:gd name="T40" fmla="*/ 1633883347 w 9391"/>
              <a:gd name="T41" fmla="*/ 2147483646 h 11079"/>
              <a:gd name="T42" fmla="*/ 2147483646 w 9391"/>
              <a:gd name="T43" fmla="*/ 2147483646 h 11079"/>
              <a:gd name="T44" fmla="*/ 2147483646 w 9391"/>
              <a:gd name="T45" fmla="*/ 2147483646 h 11079"/>
              <a:gd name="T46" fmla="*/ 2147483646 w 9391"/>
              <a:gd name="T47" fmla="*/ 2147483646 h 11079"/>
              <a:gd name="T48" fmla="*/ 2147483646 w 9391"/>
              <a:gd name="T49" fmla="*/ 2147483646 h 11079"/>
              <a:gd name="T50" fmla="*/ 2147483646 w 9391"/>
              <a:gd name="T51" fmla="*/ 2147483646 h 11079"/>
              <a:gd name="T52" fmla="*/ 2147483646 w 9391"/>
              <a:gd name="T53" fmla="*/ 2147483646 h 11079"/>
              <a:gd name="T54" fmla="*/ 2147483646 w 9391"/>
              <a:gd name="T55" fmla="*/ 1380805488 h 11079"/>
              <a:gd name="T56" fmla="*/ 2147483646 w 9391"/>
              <a:gd name="T57" fmla="*/ 2147483646 h 11079"/>
              <a:gd name="T58" fmla="*/ 2147483646 w 9391"/>
              <a:gd name="T59" fmla="*/ 2147483646 h 11079"/>
              <a:gd name="T60" fmla="*/ 2147483646 w 9391"/>
              <a:gd name="T61" fmla="*/ 2147483646 h 11079"/>
              <a:gd name="T62" fmla="*/ 2147483646 w 9391"/>
              <a:gd name="T63" fmla="*/ 2147483646 h 11079"/>
              <a:gd name="T64" fmla="*/ 2147483646 w 9391"/>
              <a:gd name="T65" fmla="*/ 2147483646 h 11079"/>
              <a:gd name="T66" fmla="*/ 1068708394 w 9391"/>
              <a:gd name="T67" fmla="*/ 2147483646 h 11079"/>
              <a:gd name="T68" fmla="*/ 0 w 9391"/>
              <a:gd name="T69" fmla="*/ 2147483646 h 11079"/>
              <a:gd name="T70" fmla="*/ 2010634380 w 9391"/>
              <a:gd name="T71" fmla="*/ 2147483646 h 11079"/>
              <a:gd name="T72" fmla="*/ 2147483646 w 9391"/>
              <a:gd name="T73" fmla="*/ 2147483646 h 11079"/>
              <a:gd name="T74" fmla="*/ 2147483646 w 9391"/>
              <a:gd name="T75" fmla="*/ 2147483646 h 11079"/>
              <a:gd name="T76" fmla="*/ 2147483646 w 9391"/>
              <a:gd name="T77" fmla="*/ 2147483646 h 11079"/>
              <a:gd name="T78" fmla="*/ 2147483646 w 9391"/>
              <a:gd name="T79" fmla="*/ 2147483646 h 11079"/>
              <a:gd name="T80" fmla="*/ 2147483646 w 9391"/>
              <a:gd name="T81" fmla="*/ 2147483646 h 11079"/>
              <a:gd name="T82" fmla="*/ 2147483646 w 9391"/>
              <a:gd name="T83" fmla="*/ 2147483646 h 11079"/>
              <a:gd name="T84" fmla="*/ 2147483646 w 9391"/>
              <a:gd name="T85" fmla="*/ 2147483646 h 11079"/>
              <a:gd name="T86" fmla="*/ 2147483646 w 9391"/>
              <a:gd name="T87" fmla="*/ 2147483646 h 11079"/>
              <a:gd name="T88" fmla="*/ 2147483646 w 9391"/>
              <a:gd name="T89" fmla="*/ 2147483646 h 11079"/>
              <a:gd name="T90" fmla="*/ 2147483646 w 9391"/>
              <a:gd name="T91" fmla="*/ 2147483646 h 11079"/>
              <a:gd name="T92" fmla="*/ 2147483646 w 9391"/>
              <a:gd name="T93" fmla="*/ 2147483646 h 11079"/>
              <a:gd name="T94" fmla="*/ 2147483646 w 9391"/>
              <a:gd name="T95" fmla="*/ 2147483646 h 11079"/>
              <a:gd name="T96" fmla="*/ 2147483646 w 9391"/>
              <a:gd name="T97" fmla="*/ 2147483646 h 11079"/>
              <a:gd name="T98" fmla="*/ 2147483646 w 9391"/>
              <a:gd name="T99" fmla="*/ 2147483646 h 11079"/>
              <a:gd name="T100" fmla="*/ 2147483646 w 9391"/>
              <a:gd name="T101" fmla="*/ 2147483646 h 11079"/>
              <a:gd name="T102" fmla="*/ 2147483646 w 9391"/>
              <a:gd name="T103" fmla="*/ 2147483646 h 11079"/>
              <a:gd name="T104" fmla="*/ 2147483646 w 9391"/>
              <a:gd name="T105" fmla="*/ 2147483646 h 11079"/>
              <a:gd name="T106" fmla="*/ 2147483646 w 9391"/>
              <a:gd name="T107" fmla="*/ 2147483646 h 11079"/>
              <a:gd name="T108" fmla="*/ 2147483646 w 9391"/>
              <a:gd name="T109" fmla="*/ 2147483646 h 11079"/>
              <a:gd name="T110" fmla="*/ 2147483646 w 9391"/>
              <a:gd name="T111" fmla="*/ 2147483646 h 11079"/>
              <a:gd name="T112" fmla="*/ 2147483646 w 9391"/>
              <a:gd name="T113" fmla="*/ 0 h 11079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9391"/>
              <a:gd name="T172" fmla="*/ 0 h 11079"/>
              <a:gd name="T173" fmla="*/ 9391 w 9391"/>
              <a:gd name="T174" fmla="*/ 11079 h 11079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lnTo>
                  <a:pt x="4916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lnTo>
                  <a:pt x="5209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lnTo>
                  <a:pt x="4696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9" name="Shape 253"/>
          <p:cNvSpPr>
            <a:spLocks/>
          </p:cNvSpPr>
          <p:nvPr/>
        </p:nvSpPr>
        <p:spPr bwMode="auto">
          <a:xfrm>
            <a:off x="8051800" y="6434138"/>
            <a:ext cx="590550" cy="552450"/>
          </a:xfrm>
          <a:custGeom>
            <a:avLst/>
            <a:gdLst>
              <a:gd name="T0" fmla="*/ 2147483646 w 20800"/>
              <a:gd name="T1" fmla="*/ 2107457578 h 14600"/>
              <a:gd name="T2" fmla="*/ 2147483646 w 20800"/>
              <a:gd name="T3" fmla="*/ 2147483646 h 14600"/>
              <a:gd name="T4" fmla="*/ 2147483646 w 20800"/>
              <a:gd name="T5" fmla="*/ 2147483646 h 14600"/>
              <a:gd name="T6" fmla="*/ 2147483646 w 20800"/>
              <a:gd name="T7" fmla="*/ 2147483646 h 14600"/>
              <a:gd name="T8" fmla="*/ 2002662882 w 20800"/>
              <a:gd name="T9" fmla="*/ 2147483646 h 14600"/>
              <a:gd name="T10" fmla="*/ 2145612693 w 20800"/>
              <a:gd name="T11" fmla="*/ 2147483646 h 14600"/>
              <a:gd name="T12" fmla="*/ 2147483646 w 20800"/>
              <a:gd name="T13" fmla="*/ 2147483646 h 14600"/>
              <a:gd name="T14" fmla="*/ 2147483646 w 20800"/>
              <a:gd name="T15" fmla="*/ 2147483646 h 14600"/>
              <a:gd name="T16" fmla="*/ 977941771 w 20800"/>
              <a:gd name="T17" fmla="*/ 2147483646 h 14600"/>
              <a:gd name="T18" fmla="*/ 906466852 w 20800"/>
              <a:gd name="T19" fmla="*/ 2147483646 h 14600"/>
              <a:gd name="T20" fmla="*/ 953887875 w 20800"/>
              <a:gd name="T21" fmla="*/ 2147483646 h 14600"/>
              <a:gd name="T22" fmla="*/ 2147483646 w 20800"/>
              <a:gd name="T23" fmla="*/ 2147483646 h 14600"/>
              <a:gd name="T24" fmla="*/ 2147483646 w 20800"/>
              <a:gd name="T25" fmla="*/ 2147483646 h 14600"/>
              <a:gd name="T26" fmla="*/ 2147483646 w 20800"/>
              <a:gd name="T27" fmla="*/ 2147483646 h 14600"/>
              <a:gd name="T28" fmla="*/ 2147483646 w 20800"/>
              <a:gd name="T29" fmla="*/ 2147483646 h 14600"/>
              <a:gd name="T30" fmla="*/ 2147483646 w 20800"/>
              <a:gd name="T31" fmla="*/ 75849228 h 14600"/>
              <a:gd name="T32" fmla="*/ 1645267388 w 20800"/>
              <a:gd name="T33" fmla="*/ 2147483646 h 14600"/>
              <a:gd name="T34" fmla="*/ 48084426 w 20800"/>
              <a:gd name="T35" fmla="*/ 2147483646 h 14600"/>
              <a:gd name="T36" fmla="*/ 1096836862 w 20800"/>
              <a:gd name="T37" fmla="*/ 2147483646 h 14600"/>
              <a:gd name="T38" fmla="*/ 1621236063 w 20800"/>
              <a:gd name="T39" fmla="*/ 2147483646 h 14600"/>
              <a:gd name="T40" fmla="*/ 2147483646 w 20800"/>
              <a:gd name="T41" fmla="*/ 2147483646 h 14600"/>
              <a:gd name="T42" fmla="*/ 2147483646 w 20800"/>
              <a:gd name="T43" fmla="*/ 2147483646 h 14600"/>
              <a:gd name="T44" fmla="*/ 2147483646 w 20800"/>
              <a:gd name="T45" fmla="*/ 2147483646 h 14600"/>
              <a:gd name="T46" fmla="*/ 2147483646 w 20800"/>
              <a:gd name="T47" fmla="*/ 2147483646 h 14600"/>
              <a:gd name="T48" fmla="*/ 2147483646 w 20800"/>
              <a:gd name="T49" fmla="*/ 2147483646 h 14600"/>
              <a:gd name="T50" fmla="*/ 2147483646 w 20800"/>
              <a:gd name="T51" fmla="*/ 2147483646 h 14600"/>
              <a:gd name="T52" fmla="*/ 2147483646 w 20800"/>
              <a:gd name="T53" fmla="*/ 2147483646 h 14600"/>
              <a:gd name="T54" fmla="*/ 2147483646 w 20800"/>
              <a:gd name="T55" fmla="*/ 2147483646 h 14600"/>
              <a:gd name="T56" fmla="*/ 2147483646 w 20800"/>
              <a:gd name="T57" fmla="*/ 1129550130 h 14600"/>
              <a:gd name="T58" fmla="*/ 2147483646 w 20800"/>
              <a:gd name="T59" fmla="*/ 2147483646 h 14600"/>
              <a:gd name="T60" fmla="*/ 2147483646 w 20800"/>
              <a:gd name="T61" fmla="*/ 2147483646 h 14600"/>
              <a:gd name="T62" fmla="*/ 2147483646 w 20800"/>
              <a:gd name="T63" fmla="*/ 2147483646 h 14600"/>
              <a:gd name="T64" fmla="*/ 2147483646 w 20800"/>
              <a:gd name="T65" fmla="*/ 2147483646 h 14600"/>
              <a:gd name="T66" fmla="*/ 2147483646 w 20800"/>
              <a:gd name="T67" fmla="*/ 2147483646 h 14600"/>
              <a:gd name="T68" fmla="*/ 2147483646 w 20800"/>
              <a:gd name="T69" fmla="*/ 2147483646 h 14600"/>
              <a:gd name="T70" fmla="*/ 2147483646 w 20800"/>
              <a:gd name="T71" fmla="*/ 2147483646 h 14600"/>
              <a:gd name="T72" fmla="*/ 2147483646 w 20800"/>
              <a:gd name="T73" fmla="*/ 2147483646 h 14600"/>
              <a:gd name="T74" fmla="*/ 2147483646 w 20800"/>
              <a:gd name="T75" fmla="*/ 2147483646 h 14600"/>
              <a:gd name="T76" fmla="*/ 2147483646 w 20800"/>
              <a:gd name="T77" fmla="*/ 2147483646 h 14600"/>
              <a:gd name="T78" fmla="*/ 2147483646 w 20800"/>
              <a:gd name="T79" fmla="*/ 2147483646 h 14600"/>
              <a:gd name="T80" fmla="*/ 2147483646 w 20800"/>
              <a:gd name="T81" fmla="*/ 2147483646 h 14600"/>
              <a:gd name="T82" fmla="*/ 2147483646 w 20800"/>
              <a:gd name="T83" fmla="*/ 2147483646 h 14600"/>
              <a:gd name="T84" fmla="*/ 2147483646 w 20800"/>
              <a:gd name="T85" fmla="*/ 2147483646 h 14600"/>
              <a:gd name="T86" fmla="*/ 2147483646 w 20800"/>
              <a:gd name="T87" fmla="*/ 2147483646 h 14600"/>
              <a:gd name="T88" fmla="*/ 2147483646 w 20800"/>
              <a:gd name="T89" fmla="*/ 2147483646 h 14600"/>
              <a:gd name="T90" fmla="*/ 2147483646 w 20800"/>
              <a:gd name="T91" fmla="*/ 2147483646 h 14600"/>
              <a:gd name="T92" fmla="*/ 2147483646 w 20800"/>
              <a:gd name="T93" fmla="*/ 2147483646 h 14600"/>
              <a:gd name="T94" fmla="*/ 2147483646 w 20800"/>
              <a:gd name="T95" fmla="*/ 2147483646 h 14600"/>
              <a:gd name="T96" fmla="*/ 2147483646 w 20800"/>
              <a:gd name="T97" fmla="*/ 2147483646 h 14600"/>
              <a:gd name="T98" fmla="*/ 2147483646 w 20800"/>
              <a:gd name="T99" fmla="*/ 2147483646 h 14600"/>
              <a:gd name="T100" fmla="*/ 2147483646 w 20800"/>
              <a:gd name="T101" fmla="*/ 2147483646 h 14600"/>
              <a:gd name="T102" fmla="*/ 2147483646 w 20800"/>
              <a:gd name="T103" fmla="*/ 2147483646 h 14600"/>
              <a:gd name="T104" fmla="*/ 2147483646 w 20800"/>
              <a:gd name="T105" fmla="*/ 2147483646 h 14600"/>
              <a:gd name="T106" fmla="*/ 2147483646 w 20800"/>
              <a:gd name="T107" fmla="*/ 2147483646 h 14600"/>
              <a:gd name="T108" fmla="*/ 2147483646 w 20800"/>
              <a:gd name="T109" fmla="*/ 2147483646 h 14600"/>
              <a:gd name="T110" fmla="*/ 2147483646 w 20800"/>
              <a:gd name="T111" fmla="*/ 2147483646 h 14600"/>
              <a:gd name="T112" fmla="*/ 2147483646 w 20800"/>
              <a:gd name="T113" fmla="*/ 2147483646 h 14600"/>
              <a:gd name="T114" fmla="*/ 2147483646 w 20800"/>
              <a:gd name="T115" fmla="*/ 2147483646 h 14600"/>
              <a:gd name="T116" fmla="*/ 2147483646 w 20800"/>
              <a:gd name="T117" fmla="*/ 2147483646 h 14600"/>
              <a:gd name="T118" fmla="*/ 2147483646 w 20800"/>
              <a:gd name="T119" fmla="*/ 2147483646 h 14600"/>
              <a:gd name="T120" fmla="*/ 2147483646 w 20800"/>
              <a:gd name="T121" fmla="*/ 2147483646 h 14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20800"/>
              <a:gd name="T184" fmla="*/ 0 h 14600"/>
              <a:gd name="T185" fmla="*/ 20800 w 20800"/>
              <a:gd name="T186" fmla="*/ 14600 h 14600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lnTo>
                  <a:pt x="1505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lnTo>
                  <a:pt x="788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lnTo>
                  <a:pt x="495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lnTo>
                  <a:pt x="15114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lnTo>
                  <a:pt x="1999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lnTo>
                  <a:pt x="1665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lnTo>
                  <a:pt x="1485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0" name="Shape 254"/>
          <p:cNvSpPr>
            <a:spLocks/>
          </p:cNvSpPr>
          <p:nvPr/>
        </p:nvSpPr>
        <p:spPr bwMode="auto">
          <a:xfrm>
            <a:off x="8051800" y="5510213"/>
            <a:ext cx="388938" cy="544512"/>
          </a:xfrm>
          <a:custGeom>
            <a:avLst/>
            <a:gdLst>
              <a:gd name="T0" fmla="*/ 2147483646 w 13683"/>
              <a:gd name="T1" fmla="*/ 2147483646 h 14417"/>
              <a:gd name="T2" fmla="*/ 2147483646 w 13683"/>
              <a:gd name="T3" fmla="*/ 2147483646 h 14417"/>
              <a:gd name="T4" fmla="*/ 2147483646 w 13683"/>
              <a:gd name="T5" fmla="*/ 2147483646 h 14417"/>
              <a:gd name="T6" fmla="*/ 2147483646 w 13683"/>
              <a:gd name="T7" fmla="*/ 2147483646 h 14417"/>
              <a:gd name="T8" fmla="*/ 2147483646 w 13683"/>
              <a:gd name="T9" fmla="*/ 2147483646 h 14417"/>
              <a:gd name="T10" fmla="*/ 2147483646 w 13683"/>
              <a:gd name="T11" fmla="*/ 2147483646 h 14417"/>
              <a:gd name="T12" fmla="*/ 2147483646 w 13683"/>
              <a:gd name="T13" fmla="*/ 2147483646 h 14417"/>
              <a:gd name="T14" fmla="*/ 2147483646 w 13683"/>
              <a:gd name="T15" fmla="*/ 2147483646 h 14417"/>
              <a:gd name="T16" fmla="*/ 2147483646 w 13683"/>
              <a:gd name="T17" fmla="*/ 2147483646 h 14417"/>
              <a:gd name="T18" fmla="*/ 2147483646 w 13683"/>
              <a:gd name="T19" fmla="*/ 2147483646 h 14417"/>
              <a:gd name="T20" fmla="*/ 1293250970 w 13683"/>
              <a:gd name="T21" fmla="*/ 2147483646 h 14417"/>
              <a:gd name="T22" fmla="*/ 910029873 w 13683"/>
              <a:gd name="T23" fmla="*/ 2147483646 h 14417"/>
              <a:gd name="T24" fmla="*/ 1867737581 w 13683"/>
              <a:gd name="T25" fmla="*/ 2147483646 h 14417"/>
              <a:gd name="T26" fmla="*/ 2147483646 w 13683"/>
              <a:gd name="T27" fmla="*/ 2147483646 h 14417"/>
              <a:gd name="T28" fmla="*/ 2147483646 w 13683"/>
              <a:gd name="T29" fmla="*/ 2147483646 h 14417"/>
              <a:gd name="T30" fmla="*/ 2147483646 w 13683"/>
              <a:gd name="T31" fmla="*/ 2147483646 h 14417"/>
              <a:gd name="T32" fmla="*/ 1461021393 w 13683"/>
              <a:gd name="T33" fmla="*/ 2147483646 h 14417"/>
              <a:gd name="T34" fmla="*/ 694602649 w 13683"/>
              <a:gd name="T35" fmla="*/ 2147483646 h 14417"/>
              <a:gd name="T36" fmla="*/ 1699943735 w 13683"/>
              <a:gd name="T37" fmla="*/ 2147483646 h 14417"/>
              <a:gd name="T38" fmla="*/ 2147483646 w 13683"/>
              <a:gd name="T39" fmla="*/ 2147483646 h 14417"/>
              <a:gd name="T40" fmla="*/ 2147483646 w 13683"/>
              <a:gd name="T41" fmla="*/ 2147483646 h 14417"/>
              <a:gd name="T42" fmla="*/ 2147483646 w 13683"/>
              <a:gd name="T43" fmla="*/ 2147483646 h 14417"/>
              <a:gd name="T44" fmla="*/ 1340906151 w 13683"/>
              <a:gd name="T45" fmla="*/ 2147483646 h 14417"/>
              <a:gd name="T46" fmla="*/ 2147483646 w 13683"/>
              <a:gd name="T47" fmla="*/ 2147483646 h 14417"/>
              <a:gd name="T48" fmla="*/ 2147483646 w 13683"/>
              <a:gd name="T49" fmla="*/ 2147483646 h 14417"/>
              <a:gd name="T50" fmla="*/ 2147483646 w 13683"/>
              <a:gd name="T51" fmla="*/ 2147483646 h 14417"/>
              <a:gd name="T52" fmla="*/ 2147483646 w 13683"/>
              <a:gd name="T53" fmla="*/ 2147483646 h 14417"/>
              <a:gd name="T54" fmla="*/ 2147483646 w 13683"/>
              <a:gd name="T55" fmla="*/ 2147483646 h 14417"/>
              <a:gd name="T56" fmla="*/ 2147483646 w 13683"/>
              <a:gd name="T57" fmla="*/ 2147483646 h 14417"/>
              <a:gd name="T58" fmla="*/ 2147483646 w 13683"/>
              <a:gd name="T59" fmla="*/ 2147483646 h 14417"/>
              <a:gd name="T60" fmla="*/ 2147483646 w 13683"/>
              <a:gd name="T61" fmla="*/ 2147483646 h 14417"/>
              <a:gd name="T62" fmla="*/ 2147483646 w 13683"/>
              <a:gd name="T63" fmla="*/ 2147483646 h 14417"/>
              <a:gd name="T64" fmla="*/ 2147483646 w 13683"/>
              <a:gd name="T65" fmla="*/ 2147483646 h 14417"/>
              <a:gd name="T66" fmla="*/ 2147483646 w 13683"/>
              <a:gd name="T67" fmla="*/ 746779834 h 14417"/>
              <a:gd name="T68" fmla="*/ 2147483646 w 13683"/>
              <a:gd name="T69" fmla="*/ 2147483646 h 14417"/>
              <a:gd name="T70" fmla="*/ 2147483646 w 13683"/>
              <a:gd name="T71" fmla="*/ 2147483646 h 14417"/>
              <a:gd name="T72" fmla="*/ 1244928373 w 13683"/>
              <a:gd name="T73" fmla="*/ 2147483646 h 14417"/>
              <a:gd name="T74" fmla="*/ 981845968 w 13683"/>
              <a:gd name="T75" fmla="*/ 2147483646 h 14417"/>
              <a:gd name="T76" fmla="*/ 359060182 w 13683"/>
              <a:gd name="T77" fmla="*/ 2147483646 h 14417"/>
              <a:gd name="T78" fmla="*/ 47656005 w 13683"/>
              <a:gd name="T79" fmla="*/ 2147483646 h 14417"/>
              <a:gd name="T80" fmla="*/ 790580427 w 13683"/>
              <a:gd name="T81" fmla="*/ 2147483646 h 14417"/>
              <a:gd name="T82" fmla="*/ 934190759 w 13683"/>
              <a:gd name="T83" fmla="*/ 2147483646 h 14417"/>
              <a:gd name="T84" fmla="*/ 1006006855 w 13683"/>
              <a:gd name="T85" fmla="*/ 2147483646 h 14417"/>
              <a:gd name="T86" fmla="*/ 1628149470 w 13683"/>
              <a:gd name="T87" fmla="*/ 2147483646 h 14417"/>
              <a:gd name="T88" fmla="*/ 2147483646 w 13683"/>
              <a:gd name="T89" fmla="*/ 2147483646 h 14417"/>
              <a:gd name="T90" fmla="*/ 2147483646 w 13683"/>
              <a:gd name="T91" fmla="*/ 2147483646 h 14417"/>
              <a:gd name="T92" fmla="*/ 2147483646 w 13683"/>
              <a:gd name="T93" fmla="*/ 2147483646 h 14417"/>
              <a:gd name="T94" fmla="*/ 2147483646 w 13683"/>
              <a:gd name="T95" fmla="*/ 2147483646 h 14417"/>
              <a:gd name="T96" fmla="*/ 2147483646 w 13683"/>
              <a:gd name="T97" fmla="*/ 2147483646 h 14417"/>
              <a:gd name="T98" fmla="*/ 2147483646 w 13683"/>
              <a:gd name="T99" fmla="*/ 2147483646 h 14417"/>
              <a:gd name="T100" fmla="*/ 2147483646 w 13683"/>
              <a:gd name="T101" fmla="*/ 2147483646 h 14417"/>
              <a:gd name="T102" fmla="*/ 2147483646 w 13683"/>
              <a:gd name="T103" fmla="*/ 2147483646 h 14417"/>
              <a:gd name="T104" fmla="*/ 2147483646 w 13683"/>
              <a:gd name="T105" fmla="*/ 2147483646 h 14417"/>
              <a:gd name="T106" fmla="*/ 2147483646 w 13683"/>
              <a:gd name="T107" fmla="*/ 2147483646 h 14417"/>
              <a:gd name="T108" fmla="*/ 2147483646 w 13683"/>
              <a:gd name="T109" fmla="*/ 2147483646 h 14417"/>
              <a:gd name="T110" fmla="*/ 2147483646 w 13683"/>
              <a:gd name="T111" fmla="*/ 2147483646 h 14417"/>
              <a:gd name="T112" fmla="*/ 2147483646 w 13683"/>
              <a:gd name="T113" fmla="*/ 2147483646 h 14417"/>
              <a:gd name="T114" fmla="*/ 2147483646 w 13683"/>
              <a:gd name="T115" fmla="*/ 2147483646 h 14417"/>
              <a:gd name="T116" fmla="*/ 2147483646 w 13683"/>
              <a:gd name="T117" fmla="*/ 2147483646 h 14417"/>
              <a:gd name="T118" fmla="*/ 2147483646 w 13683"/>
              <a:gd name="T119" fmla="*/ 2147483646 h 14417"/>
              <a:gd name="T120" fmla="*/ 2147483646 w 13683"/>
              <a:gd name="T121" fmla="*/ 1345021953 h 14417"/>
              <a:gd name="T122" fmla="*/ 2147483646 w 13683"/>
              <a:gd name="T123" fmla="*/ 1792679291 h 14417"/>
              <a:gd name="T124" fmla="*/ 2147483646 w 13683"/>
              <a:gd name="T125" fmla="*/ 75265253 h 14417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3683"/>
              <a:gd name="T190" fmla="*/ 0 h 14417"/>
              <a:gd name="T191" fmla="*/ 13683 w 13683"/>
              <a:gd name="T192" fmla="*/ 14417 h 14417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lnTo>
                  <a:pt x="9281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lnTo>
                  <a:pt x="8877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lnTo>
                  <a:pt x="2128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lnTo>
                  <a:pt x="561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lnTo>
                  <a:pt x="8730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lnTo>
                  <a:pt x="4769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1" name="Shape 255"/>
          <p:cNvSpPr>
            <a:spLocks/>
          </p:cNvSpPr>
          <p:nvPr/>
        </p:nvSpPr>
        <p:spPr bwMode="auto">
          <a:xfrm>
            <a:off x="7431088" y="6497638"/>
            <a:ext cx="296862" cy="280987"/>
          </a:xfrm>
          <a:custGeom>
            <a:avLst/>
            <a:gdLst>
              <a:gd name="T0" fmla="*/ 2147483646 w 10492"/>
              <a:gd name="T1" fmla="*/ 2147483646 h 7447"/>
              <a:gd name="T2" fmla="*/ 2147483646 w 10492"/>
              <a:gd name="T3" fmla="*/ 2147483646 h 7447"/>
              <a:gd name="T4" fmla="*/ 2147483646 w 10492"/>
              <a:gd name="T5" fmla="*/ 2147483646 h 7447"/>
              <a:gd name="T6" fmla="*/ 2147483646 w 10492"/>
              <a:gd name="T7" fmla="*/ 2147483646 h 7447"/>
              <a:gd name="T8" fmla="*/ 2147483646 w 10492"/>
              <a:gd name="T9" fmla="*/ 2147483646 h 7447"/>
              <a:gd name="T10" fmla="*/ 2147483646 w 10492"/>
              <a:gd name="T11" fmla="*/ 2147483646 h 7447"/>
              <a:gd name="T12" fmla="*/ 2147483646 w 10492"/>
              <a:gd name="T13" fmla="*/ 2147483646 h 7447"/>
              <a:gd name="T14" fmla="*/ 2147483646 w 10492"/>
              <a:gd name="T15" fmla="*/ 2147483646 h 7447"/>
              <a:gd name="T16" fmla="*/ 2147483646 w 10492"/>
              <a:gd name="T17" fmla="*/ 2147483646 h 7447"/>
              <a:gd name="T18" fmla="*/ 2147483646 w 10492"/>
              <a:gd name="T19" fmla="*/ 2147483646 h 7447"/>
              <a:gd name="T20" fmla="*/ 2147483646 w 10492"/>
              <a:gd name="T21" fmla="*/ 2147483646 h 7447"/>
              <a:gd name="T22" fmla="*/ 2147483646 w 10492"/>
              <a:gd name="T23" fmla="*/ 2147483646 h 7447"/>
              <a:gd name="T24" fmla="*/ 2147483646 w 10492"/>
              <a:gd name="T25" fmla="*/ 2147483646 h 7447"/>
              <a:gd name="T26" fmla="*/ 2147483646 w 10492"/>
              <a:gd name="T27" fmla="*/ 2147483646 h 7447"/>
              <a:gd name="T28" fmla="*/ 2147483646 w 10492"/>
              <a:gd name="T29" fmla="*/ 2147483646 h 7447"/>
              <a:gd name="T30" fmla="*/ 2147483646 w 10492"/>
              <a:gd name="T31" fmla="*/ 2147483646 h 7447"/>
              <a:gd name="T32" fmla="*/ 2147483646 w 10492"/>
              <a:gd name="T33" fmla="*/ 2147483646 h 7447"/>
              <a:gd name="T34" fmla="*/ 2147483646 w 10492"/>
              <a:gd name="T35" fmla="*/ 2147483646 h 7447"/>
              <a:gd name="T36" fmla="*/ 2147483646 w 10492"/>
              <a:gd name="T37" fmla="*/ 2147483646 h 7447"/>
              <a:gd name="T38" fmla="*/ 2147483646 w 10492"/>
              <a:gd name="T39" fmla="*/ 2147483646 h 7447"/>
              <a:gd name="T40" fmla="*/ 2147483646 w 10492"/>
              <a:gd name="T41" fmla="*/ 2147483646 h 7447"/>
              <a:gd name="T42" fmla="*/ 2147483646 w 10492"/>
              <a:gd name="T43" fmla="*/ 2147483646 h 7447"/>
              <a:gd name="T44" fmla="*/ 494133052 w 10492"/>
              <a:gd name="T45" fmla="*/ 74989042 h 7447"/>
              <a:gd name="T46" fmla="*/ 188412075 w 10492"/>
              <a:gd name="T47" fmla="*/ 520897149 h 7447"/>
              <a:gd name="T48" fmla="*/ 634043 w 10492"/>
              <a:gd name="T49" fmla="*/ 1189732237 h 7447"/>
              <a:gd name="T50" fmla="*/ 117921356 w 10492"/>
              <a:gd name="T51" fmla="*/ 1710629387 h 7447"/>
              <a:gd name="T52" fmla="*/ 423620716 w 10492"/>
              <a:gd name="T53" fmla="*/ 1337722887 h 7447"/>
              <a:gd name="T54" fmla="*/ 635113670 w 10492"/>
              <a:gd name="T55" fmla="*/ 1264721280 h 7447"/>
              <a:gd name="T56" fmla="*/ 705626799 w 10492"/>
              <a:gd name="T57" fmla="*/ 2147483646 h 7447"/>
              <a:gd name="T58" fmla="*/ 1504824375 w 10492"/>
              <a:gd name="T59" fmla="*/ 2147483646 h 7447"/>
              <a:gd name="T60" fmla="*/ 1716318122 w 10492"/>
              <a:gd name="T61" fmla="*/ 2147483646 h 7447"/>
              <a:gd name="T62" fmla="*/ 1834239478 w 10492"/>
              <a:gd name="T63" fmla="*/ 2147483646 h 7447"/>
              <a:gd name="T64" fmla="*/ 2147483646 w 10492"/>
              <a:gd name="T65" fmla="*/ 1858620036 h 7447"/>
              <a:gd name="T66" fmla="*/ 2147483646 w 10492"/>
              <a:gd name="T67" fmla="*/ 2006558013 h 7447"/>
              <a:gd name="T68" fmla="*/ 2147483646 w 10492"/>
              <a:gd name="T69" fmla="*/ 1858620036 h 7447"/>
              <a:gd name="T70" fmla="*/ 2147483646 w 10492"/>
              <a:gd name="T71" fmla="*/ 1487702405 h 7447"/>
              <a:gd name="T72" fmla="*/ 2147483646 w 10492"/>
              <a:gd name="T73" fmla="*/ 966805256 h 7447"/>
              <a:gd name="T74" fmla="*/ 2147483646 w 10492"/>
              <a:gd name="T75" fmla="*/ 668835126 h 7447"/>
              <a:gd name="T76" fmla="*/ 2147483646 w 10492"/>
              <a:gd name="T77" fmla="*/ 818867280 h 7447"/>
              <a:gd name="T78" fmla="*/ 2147483646 w 10492"/>
              <a:gd name="T79" fmla="*/ 1114743233 h 7447"/>
              <a:gd name="T80" fmla="*/ 1363821348 w 10492"/>
              <a:gd name="T81" fmla="*/ 2147483646 h 7447"/>
              <a:gd name="T82" fmla="*/ 940835467 w 10492"/>
              <a:gd name="T83" fmla="*/ 1710629387 h 7447"/>
              <a:gd name="T84" fmla="*/ 917119725 w 10492"/>
              <a:gd name="T85" fmla="*/ 1114743233 h 7447"/>
              <a:gd name="T86" fmla="*/ 964551182 w 10492"/>
              <a:gd name="T87" fmla="*/ 743824168 h 7447"/>
              <a:gd name="T88" fmla="*/ 894038053 w 10492"/>
              <a:gd name="T89" fmla="*/ 147937976 h 7447"/>
              <a:gd name="T90" fmla="*/ 611420365 w 10492"/>
              <a:gd name="T91" fmla="*/ 0 h 7447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0492"/>
              <a:gd name="T139" fmla="*/ 0 h 7447"/>
              <a:gd name="T140" fmla="*/ 10492 w 10492"/>
              <a:gd name="T141" fmla="*/ 7447 h 7447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lnTo>
                  <a:pt x="7300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lnTo>
                  <a:pt x="95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2" name="Shape 256"/>
          <p:cNvSpPr>
            <a:spLocks/>
          </p:cNvSpPr>
          <p:nvPr/>
        </p:nvSpPr>
        <p:spPr bwMode="auto">
          <a:xfrm>
            <a:off x="8750300" y="6600825"/>
            <a:ext cx="287338" cy="244475"/>
          </a:xfrm>
          <a:custGeom>
            <a:avLst/>
            <a:gdLst>
              <a:gd name="T0" fmla="*/ 2147483646 w 10162"/>
              <a:gd name="T1" fmla="*/ 1622920483 h 6494"/>
              <a:gd name="T2" fmla="*/ 2147483646 w 10162"/>
              <a:gd name="T3" fmla="*/ 1622920483 h 6494"/>
              <a:gd name="T4" fmla="*/ 2147483646 w 10162"/>
              <a:gd name="T5" fmla="*/ 2147483646 h 6494"/>
              <a:gd name="T6" fmla="*/ 2147483646 w 10162"/>
              <a:gd name="T7" fmla="*/ 2147483646 h 6494"/>
              <a:gd name="T8" fmla="*/ 2147483646 w 10162"/>
              <a:gd name="T9" fmla="*/ 2147483646 h 6494"/>
              <a:gd name="T10" fmla="*/ 2147483646 w 10162"/>
              <a:gd name="T11" fmla="*/ 2147483646 h 6494"/>
              <a:gd name="T12" fmla="*/ 2147483646 w 10162"/>
              <a:gd name="T13" fmla="*/ 2147483646 h 6494"/>
              <a:gd name="T14" fmla="*/ 2147483646 w 10162"/>
              <a:gd name="T15" fmla="*/ 2147483646 h 6494"/>
              <a:gd name="T16" fmla="*/ 2147483646 w 10162"/>
              <a:gd name="T17" fmla="*/ 2064796999 h 6494"/>
              <a:gd name="T18" fmla="*/ 2147483646 w 10162"/>
              <a:gd name="T19" fmla="*/ 295261350 h 6494"/>
              <a:gd name="T20" fmla="*/ 2147483646 w 10162"/>
              <a:gd name="T21" fmla="*/ 1106720857 h 6494"/>
              <a:gd name="T22" fmla="*/ 2147483646 w 10162"/>
              <a:gd name="T23" fmla="*/ 2147483646 h 6494"/>
              <a:gd name="T24" fmla="*/ 2147483646 w 10162"/>
              <a:gd name="T25" fmla="*/ 2147483646 h 6494"/>
              <a:gd name="T26" fmla="*/ 2147483646 w 10162"/>
              <a:gd name="T27" fmla="*/ 2147483646 h 6494"/>
              <a:gd name="T28" fmla="*/ 2147483646 w 10162"/>
              <a:gd name="T29" fmla="*/ 2147483646 h 6494"/>
              <a:gd name="T30" fmla="*/ 2147483646 w 10162"/>
              <a:gd name="T31" fmla="*/ 2147483646 h 6494"/>
              <a:gd name="T32" fmla="*/ 2147483646 w 10162"/>
              <a:gd name="T33" fmla="*/ 2147483646 h 6494"/>
              <a:gd name="T34" fmla="*/ 2147483646 w 10162"/>
              <a:gd name="T35" fmla="*/ 2147483646 h 6494"/>
              <a:gd name="T36" fmla="*/ 2147483646 w 10162"/>
              <a:gd name="T37" fmla="*/ 885782580 h 6494"/>
              <a:gd name="T38" fmla="*/ 2147483646 w 10162"/>
              <a:gd name="T39" fmla="*/ 369582992 h 6494"/>
              <a:gd name="T40" fmla="*/ 2147483646 w 10162"/>
              <a:gd name="T41" fmla="*/ 74321642 h 6494"/>
              <a:gd name="T42" fmla="*/ 2147483646 w 10162"/>
              <a:gd name="T43" fmla="*/ 2147483646 h 6494"/>
              <a:gd name="T44" fmla="*/ 891730184 w 10162"/>
              <a:gd name="T45" fmla="*/ 2147483646 h 6494"/>
              <a:gd name="T46" fmla="*/ 375862563 w 10162"/>
              <a:gd name="T47" fmla="*/ 2147483646 h 6494"/>
              <a:gd name="T48" fmla="*/ 258239217 w 10162"/>
              <a:gd name="T49" fmla="*/ 1106720857 h 6494"/>
              <a:gd name="T50" fmla="*/ 70963551 w 10162"/>
              <a:gd name="T51" fmla="*/ 369582992 h 6494"/>
              <a:gd name="T52" fmla="*/ 23646515 w 10162"/>
              <a:gd name="T53" fmla="*/ 2147483646 h 6494"/>
              <a:gd name="T54" fmla="*/ 258239217 w 10162"/>
              <a:gd name="T55" fmla="*/ 2147483646 h 6494"/>
              <a:gd name="T56" fmla="*/ 352216048 w 10162"/>
              <a:gd name="T57" fmla="*/ 2147483646 h 6494"/>
              <a:gd name="T58" fmla="*/ 563161443 w 10162"/>
              <a:gd name="T59" fmla="*/ 2147483646 h 6494"/>
              <a:gd name="T60" fmla="*/ 680129187 w 10162"/>
              <a:gd name="T61" fmla="*/ 2147483646 h 6494"/>
              <a:gd name="T62" fmla="*/ 398876662 w 10162"/>
              <a:gd name="T63" fmla="*/ 2147483646 h 6494"/>
              <a:gd name="T64" fmla="*/ 1360281589 w 10162"/>
              <a:gd name="T65" fmla="*/ 2147483646 h 6494"/>
              <a:gd name="T66" fmla="*/ 2147483646 w 10162"/>
              <a:gd name="T67" fmla="*/ 2147483646 h 6494"/>
              <a:gd name="T68" fmla="*/ 2147483646 w 10162"/>
              <a:gd name="T69" fmla="*/ 2147483646 h 6494"/>
              <a:gd name="T70" fmla="*/ 2147483646 w 10162"/>
              <a:gd name="T71" fmla="*/ 2147483646 h 6494"/>
              <a:gd name="T72" fmla="*/ 2147483646 w 10162"/>
              <a:gd name="T73" fmla="*/ 2147483646 h 6494"/>
              <a:gd name="T74" fmla="*/ 2147483646 w 10162"/>
              <a:gd name="T75" fmla="*/ 222966358 h 6494"/>
              <a:gd name="T76" fmla="*/ 2147483646 w 10162"/>
              <a:gd name="T77" fmla="*/ 2147483646 h 6494"/>
              <a:gd name="T78" fmla="*/ 2147483646 w 10162"/>
              <a:gd name="T79" fmla="*/ 2147483646 h 6494"/>
              <a:gd name="T80" fmla="*/ 2147483646 w 10162"/>
              <a:gd name="T81" fmla="*/ 2147483646 h 6494"/>
              <a:gd name="T82" fmla="*/ 2147483646 w 10162"/>
              <a:gd name="T83" fmla="*/ 2147483646 h 6494"/>
              <a:gd name="T84" fmla="*/ 2147483646 w 10162"/>
              <a:gd name="T85" fmla="*/ 2147483646 h 6494"/>
              <a:gd name="T86" fmla="*/ 2147483646 w 10162"/>
              <a:gd name="T87" fmla="*/ 2147483646 h 6494"/>
              <a:gd name="T88" fmla="*/ 2147483646 w 10162"/>
              <a:gd name="T89" fmla="*/ 2147483646 h 6494"/>
              <a:gd name="T90" fmla="*/ 2147483646 w 10162"/>
              <a:gd name="T91" fmla="*/ 2147483646 h 6494"/>
              <a:gd name="T92" fmla="*/ 2147483646 w 10162"/>
              <a:gd name="T93" fmla="*/ 2147483646 h 6494"/>
              <a:gd name="T94" fmla="*/ 2147483646 w 10162"/>
              <a:gd name="T95" fmla="*/ 2147483646 h 6494"/>
              <a:gd name="T96" fmla="*/ 2147483646 w 10162"/>
              <a:gd name="T97" fmla="*/ 2147483646 h 649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10162"/>
              <a:gd name="T148" fmla="*/ 0 h 6494"/>
              <a:gd name="T149" fmla="*/ 10162 w 10162"/>
              <a:gd name="T150" fmla="*/ 6494 h 6494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lnTo>
                  <a:pt x="840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lnTo>
                  <a:pt x="5503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3" name="Shape 257"/>
          <p:cNvSpPr>
            <a:spLocks/>
          </p:cNvSpPr>
          <p:nvPr/>
        </p:nvSpPr>
        <p:spPr bwMode="auto">
          <a:xfrm>
            <a:off x="8521700" y="5334000"/>
            <a:ext cx="307975" cy="512763"/>
          </a:xfrm>
          <a:custGeom>
            <a:avLst/>
            <a:gdLst>
              <a:gd name="T0" fmla="*/ 2147483646 w 10822"/>
              <a:gd name="T1" fmla="*/ 2147483646 h 13574"/>
              <a:gd name="T2" fmla="*/ 2147483646 w 10822"/>
              <a:gd name="T3" fmla="*/ 2147483646 h 13574"/>
              <a:gd name="T4" fmla="*/ 2147483646 w 10822"/>
              <a:gd name="T5" fmla="*/ 2147483646 h 13574"/>
              <a:gd name="T6" fmla="*/ 2147483646 w 10822"/>
              <a:gd name="T7" fmla="*/ 2147483646 h 13574"/>
              <a:gd name="T8" fmla="*/ 2147483646 w 10822"/>
              <a:gd name="T9" fmla="*/ 2147483646 h 13574"/>
              <a:gd name="T10" fmla="*/ 2147483646 w 10822"/>
              <a:gd name="T11" fmla="*/ 2147483646 h 13574"/>
              <a:gd name="T12" fmla="*/ 2147483646 w 10822"/>
              <a:gd name="T13" fmla="*/ 2147483646 h 13574"/>
              <a:gd name="T14" fmla="*/ 2147483646 w 10822"/>
              <a:gd name="T15" fmla="*/ 2147483646 h 13574"/>
              <a:gd name="T16" fmla="*/ 2147483646 w 10822"/>
              <a:gd name="T17" fmla="*/ 2147483646 h 13574"/>
              <a:gd name="T18" fmla="*/ 2147483646 w 10822"/>
              <a:gd name="T19" fmla="*/ 2147483646 h 13574"/>
              <a:gd name="T20" fmla="*/ 2147483646 w 10822"/>
              <a:gd name="T21" fmla="*/ 2147483646 h 13574"/>
              <a:gd name="T22" fmla="*/ 2147483646 w 10822"/>
              <a:gd name="T23" fmla="*/ 2147483646 h 13574"/>
              <a:gd name="T24" fmla="*/ 2147483646 w 10822"/>
              <a:gd name="T25" fmla="*/ 2147483646 h 13574"/>
              <a:gd name="T26" fmla="*/ 2147483646 w 10822"/>
              <a:gd name="T27" fmla="*/ 2147483646 h 13574"/>
              <a:gd name="T28" fmla="*/ 2147483646 w 10822"/>
              <a:gd name="T29" fmla="*/ 2147483646 h 13574"/>
              <a:gd name="T30" fmla="*/ 2147483646 w 10822"/>
              <a:gd name="T31" fmla="*/ 2147483646 h 13574"/>
              <a:gd name="T32" fmla="*/ 2147483646 w 10822"/>
              <a:gd name="T33" fmla="*/ 1869307208 h 13574"/>
              <a:gd name="T34" fmla="*/ 2147483646 w 10822"/>
              <a:gd name="T35" fmla="*/ 2147483646 h 13574"/>
              <a:gd name="T36" fmla="*/ 2147483646 w 10822"/>
              <a:gd name="T37" fmla="*/ 2147483646 h 13574"/>
              <a:gd name="T38" fmla="*/ 2147483646 w 10822"/>
              <a:gd name="T39" fmla="*/ 2147483646 h 13574"/>
              <a:gd name="T40" fmla="*/ 1516409821 w 10822"/>
              <a:gd name="T41" fmla="*/ 2147483646 h 13574"/>
              <a:gd name="T42" fmla="*/ 2021450260 w 10822"/>
              <a:gd name="T43" fmla="*/ 2147483646 h 13574"/>
              <a:gd name="T44" fmla="*/ 2045718843 w 10822"/>
              <a:gd name="T45" fmla="*/ 2147483646 h 13574"/>
              <a:gd name="T46" fmla="*/ 2147483646 w 10822"/>
              <a:gd name="T47" fmla="*/ 2147483646 h 13574"/>
              <a:gd name="T48" fmla="*/ 2147483646 w 10822"/>
              <a:gd name="T49" fmla="*/ 2147483646 h 13574"/>
              <a:gd name="T50" fmla="*/ 2147483646 w 10822"/>
              <a:gd name="T51" fmla="*/ 2147483646 h 13574"/>
              <a:gd name="T52" fmla="*/ 2147483646 w 10822"/>
              <a:gd name="T53" fmla="*/ 2147483646 h 13574"/>
              <a:gd name="T54" fmla="*/ 2147483646 w 10822"/>
              <a:gd name="T55" fmla="*/ 2147483646 h 13574"/>
              <a:gd name="T56" fmla="*/ 2147483646 w 10822"/>
              <a:gd name="T57" fmla="*/ 2147483646 h 13574"/>
              <a:gd name="T58" fmla="*/ 2147483646 w 10822"/>
              <a:gd name="T59" fmla="*/ 2147483646 h 13574"/>
              <a:gd name="T60" fmla="*/ 2147483646 w 10822"/>
              <a:gd name="T61" fmla="*/ 2147483646 h 13574"/>
              <a:gd name="T62" fmla="*/ 2147483646 w 10822"/>
              <a:gd name="T63" fmla="*/ 2147483646 h 13574"/>
              <a:gd name="T64" fmla="*/ 2147483646 w 10822"/>
              <a:gd name="T65" fmla="*/ 2147483646 h 13574"/>
              <a:gd name="T66" fmla="*/ 2147483646 w 10822"/>
              <a:gd name="T67" fmla="*/ 2147483646 h 13574"/>
              <a:gd name="T68" fmla="*/ 2147483646 w 10822"/>
              <a:gd name="T69" fmla="*/ 2147483646 h 13574"/>
              <a:gd name="T70" fmla="*/ 2147483646 w 10822"/>
              <a:gd name="T71" fmla="*/ 2147483646 h 13574"/>
              <a:gd name="T72" fmla="*/ 2147483646 w 10822"/>
              <a:gd name="T73" fmla="*/ 2147483646 h 13574"/>
              <a:gd name="T74" fmla="*/ 1155025120 w 10822"/>
              <a:gd name="T75" fmla="*/ 2147483646 h 13574"/>
              <a:gd name="T76" fmla="*/ 2147483646 w 10822"/>
              <a:gd name="T77" fmla="*/ 2147483646 h 13574"/>
              <a:gd name="T78" fmla="*/ 1973580410 w 10822"/>
              <a:gd name="T79" fmla="*/ 2147483646 h 13574"/>
              <a:gd name="T80" fmla="*/ 2147483646 w 10822"/>
              <a:gd name="T81" fmla="*/ 2047728 h 13574"/>
              <a:gd name="T82" fmla="*/ 1852903955 w 10822"/>
              <a:gd name="T83" fmla="*/ 2147483646 h 13574"/>
              <a:gd name="T84" fmla="*/ 770017297 w 10822"/>
              <a:gd name="T85" fmla="*/ 2147483646 h 13574"/>
              <a:gd name="T86" fmla="*/ 505685103 w 10822"/>
              <a:gd name="T87" fmla="*/ 2147483646 h 13574"/>
              <a:gd name="T88" fmla="*/ 2147483646 w 10822"/>
              <a:gd name="T89" fmla="*/ 2147483646 h 13574"/>
              <a:gd name="T90" fmla="*/ 2147483646 w 10822"/>
              <a:gd name="T91" fmla="*/ 2147483646 h 13574"/>
              <a:gd name="T92" fmla="*/ 2147483646 w 10822"/>
              <a:gd name="T93" fmla="*/ 2147483646 h 13574"/>
              <a:gd name="T94" fmla="*/ 2147483646 w 10822"/>
              <a:gd name="T95" fmla="*/ 2147483646 h 13574"/>
              <a:gd name="T96" fmla="*/ 2147483646 w 10822"/>
              <a:gd name="T97" fmla="*/ 77353702 h 13574"/>
              <a:gd name="T98" fmla="*/ 1227164379 w 10822"/>
              <a:gd name="T99" fmla="*/ 2147483646 h 13574"/>
              <a:gd name="T100" fmla="*/ 1588571761 w 10822"/>
              <a:gd name="T101" fmla="*/ 2147483646 h 13574"/>
              <a:gd name="T102" fmla="*/ 1227164379 w 10822"/>
              <a:gd name="T103" fmla="*/ 2147483646 h 13574"/>
              <a:gd name="T104" fmla="*/ 1155025120 w 10822"/>
              <a:gd name="T105" fmla="*/ 2147483646 h 13574"/>
              <a:gd name="T106" fmla="*/ 577847044 w 10822"/>
              <a:gd name="T107" fmla="*/ 2147483646 h 13574"/>
              <a:gd name="T108" fmla="*/ 746393349 w 10822"/>
              <a:gd name="T109" fmla="*/ 2147483646 h 13574"/>
              <a:gd name="T110" fmla="*/ 746393349 w 10822"/>
              <a:gd name="T111" fmla="*/ 2147483646 h 13574"/>
              <a:gd name="T112" fmla="*/ 818555290 w 10822"/>
              <a:gd name="T113" fmla="*/ 2147483646 h 13574"/>
              <a:gd name="T114" fmla="*/ 1010724717 w 10822"/>
              <a:gd name="T115" fmla="*/ 2147483646 h 13574"/>
              <a:gd name="T116" fmla="*/ 192838395 w 10822"/>
              <a:gd name="T117" fmla="*/ 2147483646 h 13574"/>
              <a:gd name="T118" fmla="*/ 289246238 w 10822"/>
              <a:gd name="T119" fmla="*/ 2147483646 h 13574"/>
              <a:gd name="T120" fmla="*/ 938586283 w 10822"/>
              <a:gd name="T121" fmla="*/ 2147483646 h 13574"/>
              <a:gd name="T122" fmla="*/ 1780742014 w 10822"/>
              <a:gd name="T123" fmla="*/ 2147483646 h 13574"/>
              <a:gd name="T124" fmla="*/ 1347863515 w 10822"/>
              <a:gd name="T125" fmla="*/ 2147483646 h 1357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0822"/>
              <a:gd name="T190" fmla="*/ 0 h 13574"/>
              <a:gd name="T191" fmla="*/ 10822 w 10822"/>
              <a:gd name="T192" fmla="*/ 13574 h 1357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lnTo>
                  <a:pt x="9134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lnTo>
                  <a:pt x="8731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lnTo>
                  <a:pt x="154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4" name="Shape 258"/>
          <p:cNvSpPr>
            <a:spLocks/>
          </p:cNvSpPr>
          <p:nvPr/>
        </p:nvSpPr>
        <p:spPr bwMode="auto">
          <a:xfrm>
            <a:off x="8829675" y="6111875"/>
            <a:ext cx="390525" cy="385763"/>
          </a:xfrm>
          <a:custGeom>
            <a:avLst/>
            <a:gdLst>
              <a:gd name="T0" fmla="*/ 2147483646 w 13793"/>
              <a:gd name="T1" fmla="*/ 2147483646 h 10199"/>
              <a:gd name="T2" fmla="*/ 2147483646 w 13793"/>
              <a:gd name="T3" fmla="*/ 2147483646 h 10199"/>
              <a:gd name="T4" fmla="*/ 2147483646 w 13793"/>
              <a:gd name="T5" fmla="*/ 2147483646 h 10199"/>
              <a:gd name="T6" fmla="*/ 2147483646 w 13793"/>
              <a:gd name="T7" fmla="*/ 2147483646 h 10199"/>
              <a:gd name="T8" fmla="*/ 2147483646 w 13793"/>
              <a:gd name="T9" fmla="*/ 2147483646 h 10199"/>
              <a:gd name="T10" fmla="*/ 2147483646 w 13793"/>
              <a:gd name="T11" fmla="*/ 2147483646 h 10199"/>
              <a:gd name="T12" fmla="*/ 2147483646 w 13793"/>
              <a:gd name="T13" fmla="*/ 2147483646 h 10199"/>
              <a:gd name="T14" fmla="*/ 2147483646 w 13793"/>
              <a:gd name="T15" fmla="*/ 2147483646 h 10199"/>
              <a:gd name="T16" fmla="*/ 2147483646 w 13793"/>
              <a:gd name="T17" fmla="*/ 2147483646 h 10199"/>
              <a:gd name="T18" fmla="*/ 2147483646 w 13793"/>
              <a:gd name="T19" fmla="*/ 2147483646 h 10199"/>
              <a:gd name="T20" fmla="*/ 2147483646 w 13793"/>
              <a:gd name="T21" fmla="*/ 2147483646 h 10199"/>
              <a:gd name="T22" fmla="*/ 2147483646 w 13793"/>
              <a:gd name="T23" fmla="*/ 2147483646 h 10199"/>
              <a:gd name="T24" fmla="*/ 2147483646 w 13793"/>
              <a:gd name="T25" fmla="*/ 2147483646 h 10199"/>
              <a:gd name="T26" fmla="*/ 2147483646 w 13793"/>
              <a:gd name="T27" fmla="*/ 2147483646 h 10199"/>
              <a:gd name="T28" fmla="*/ 2147483646 w 13793"/>
              <a:gd name="T29" fmla="*/ 2147483646 h 10199"/>
              <a:gd name="T30" fmla="*/ 2147483646 w 13793"/>
              <a:gd name="T31" fmla="*/ 2147483646 h 10199"/>
              <a:gd name="T32" fmla="*/ 2147483646 w 13793"/>
              <a:gd name="T33" fmla="*/ 2147483646 h 10199"/>
              <a:gd name="T34" fmla="*/ 2147483646 w 13793"/>
              <a:gd name="T35" fmla="*/ 2147483646 h 10199"/>
              <a:gd name="T36" fmla="*/ 2147483646 w 13793"/>
              <a:gd name="T37" fmla="*/ 1203437852 h 10199"/>
              <a:gd name="T38" fmla="*/ 2147483646 w 13793"/>
              <a:gd name="T39" fmla="*/ 2147483646 h 10199"/>
              <a:gd name="T40" fmla="*/ 2147483646 w 13793"/>
              <a:gd name="T41" fmla="*/ 2147483646 h 10199"/>
              <a:gd name="T42" fmla="*/ 2147483646 w 13793"/>
              <a:gd name="T43" fmla="*/ 2147483646 h 10199"/>
              <a:gd name="T44" fmla="*/ 2147483646 w 13793"/>
              <a:gd name="T45" fmla="*/ 2147483646 h 10199"/>
              <a:gd name="T46" fmla="*/ 2147483646 w 13793"/>
              <a:gd name="T47" fmla="*/ 2147483646 h 10199"/>
              <a:gd name="T48" fmla="*/ 2147483646 w 13793"/>
              <a:gd name="T49" fmla="*/ 2147483646 h 10199"/>
              <a:gd name="T50" fmla="*/ 2147483646 w 13793"/>
              <a:gd name="T51" fmla="*/ 2147483646 h 10199"/>
              <a:gd name="T52" fmla="*/ 2147483646 w 13793"/>
              <a:gd name="T53" fmla="*/ 2147483646 h 10199"/>
              <a:gd name="T54" fmla="*/ 2147483646 w 13793"/>
              <a:gd name="T55" fmla="*/ 2147483646 h 10199"/>
              <a:gd name="T56" fmla="*/ 2147483646 w 13793"/>
              <a:gd name="T57" fmla="*/ 2147483646 h 10199"/>
              <a:gd name="T58" fmla="*/ 2147483646 w 13793"/>
              <a:gd name="T59" fmla="*/ 2147483646 h 10199"/>
              <a:gd name="T60" fmla="*/ 47550163 w 13793"/>
              <a:gd name="T61" fmla="*/ 2147483646 h 10199"/>
              <a:gd name="T62" fmla="*/ 330310790 w 13793"/>
              <a:gd name="T63" fmla="*/ 2147483646 h 10199"/>
              <a:gd name="T64" fmla="*/ 1131677349 w 13793"/>
              <a:gd name="T65" fmla="*/ 2147483646 h 10199"/>
              <a:gd name="T66" fmla="*/ 1084762082 w 13793"/>
              <a:gd name="T67" fmla="*/ 2147483646 h 10199"/>
              <a:gd name="T68" fmla="*/ 731323141 w 13793"/>
              <a:gd name="T69" fmla="*/ 2147483646 h 10199"/>
              <a:gd name="T70" fmla="*/ 1744748738 w 13793"/>
              <a:gd name="T71" fmla="*/ 2147483646 h 10199"/>
              <a:gd name="T72" fmla="*/ 2051273235 w 13793"/>
              <a:gd name="T73" fmla="*/ 2147483646 h 10199"/>
              <a:gd name="T74" fmla="*/ 2051273235 w 13793"/>
              <a:gd name="T75" fmla="*/ 2147483646 h 10199"/>
              <a:gd name="T76" fmla="*/ 2147483646 w 13793"/>
              <a:gd name="T77" fmla="*/ 2147483646 h 10199"/>
              <a:gd name="T78" fmla="*/ 2147483646 w 13793"/>
              <a:gd name="T79" fmla="*/ 2147483646 h 10199"/>
              <a:gd name="T80" fmla="*/ 2147483646 w 13793"/>
              <a:gd name="T81" fmla="*/ 2147483646 h 10199"/>
              <a:gd name="T82" fmla="*/ 2147483646 w 13793"/>
              <a:gd name="T83" fmla="*/ 2147483646 h 10199"/>
              <a:gd name="T84" fmla="*/ 2147483646 w 13793"/>
              <a:gd name="T85" fmla="*/ 2147483646 h 10199"/>
              <a:gd name="T86" fmla="*/ 2147483646 w 13793"/>
              <a:gd name="T87" fmla="*/ 2147483646 h 10199"/>
              <a:gd name="T88" fmla="*/ 2147483646 w 13793"/>
              <a:gd name="T89" fmla="*/ 2147483646 h 10199"/>
              <a:gd name="T90" fmla="*/ 2147483646 w 13793"/>
              <a:gd name="T91" fmla="*/ 2147483646 h 10199"/>
              <a:gd name="T92" fmla="*/ 2147483646 w 13793"/>
              <a:gd name="T93" fmla="*/ 2147483646 h 10199"/>
              <a:gd name="T94" fmla="*/ 2147483646 w 13793"/>
              <a:gd name="T95" fmla="*/ 2147483646 h 10199"/>
              <a:gd name="T96" fmla="*/ 2147483646 w 13793"/>
              <a:gd name="T97" fmla="*/ 2028257848 h 10199"/>
              <a:gd name="T98" fmla="*/ 2147483646 w 13793"/>
              <a:gd name="T99" fmla="*/ 2147483646 h 10199"/>
              <a:gd name="T100" fmla="*/ 2147483646 w 13793"/>
              <a:gd name="T101" fmla="*/ 1428595411 h 10199"/>
              <a:gd name="T102" fmla="*/ 2147483646 w 13793"/>
              <a:gd name="T103" fmla="*/ 2147483646 h 10199"/>
              <a:gd name="T104" fmla="*/ 2147483646 w 13793"/>
              <a:gd name="T105" fmla="*/ 2147483646 h 10199"/>
              <a:gd name="T106" fmla="*/ 2027486120 w 13793"/>
              <a:gd name="T107" fmla="*/ 2147483646 h 10199"/>
              <a:gd name="T108" fmla="*/ 1815427081 w 13793"/>
              <a:gd name="T109" fmla="*/ 2147483646 h 10199"/>
              <a:gd name="T110" fmla="*/ 1555795426 w 13793"/>
              <a:gd name="T111" fmla="*/ 2147483646 h 10199"/>
              <a:gd name="T112" fmla="*/ 1508903405 w 13793"/>
              <a:gd name="T113" fmla="*/ 2147483646 h 10199"/>
              <a:gd name="T114" fmla="*/ 1226142778 w 13793"/>
              <a:gd name="T115" fmla="*/ 2147483646 h 10199"/>
              <a:gd name="T116" fmla="*/ 1791640759 w 13793"/>
              <a:gd name="T117" fmla="*/ 2147483646 h 10199"/>
              <a:gd name="T118" fmla="*/ 2147483646 w 13793"/>
              <a:gd name="T119" fmla="*/ 2147483646 h 10199"/>
              <a:gd name="T120" fmla="*/ 2147483646 w 13793"/>
              <a:gd name="T121" fmla="*/ 2147483646 h 1019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793"/>
              <a:gd name="T184" fmla="*/ 0 h 10199"/>
              <a:gd name="T185" fmla="*/ 13793 w 13793"/>
              <a:gd name="T186" fmla="*/ 10199 h 1019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lnTo>
                  <a:pt x="5649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lnTo>
                  <a:pt x="12215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lnTo>
                  <a:pt x="4072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5" name="Shape 259"/>
          <p:cNvSpPr>
            <a:spLocks/>
          </p:cNvSpPr>
          <p:nvPr/>
        </p:nvSpPr>
        <p:spPr bwMode="auto">
          <a:xfrm>
            <a:off x="8964613" y="1784350"/>
            <a:ext cx="179387" cy="498475"/>
          </a:xfrm>
          <a:custGeom>
            <a:avLst/>
            <a:gdLst>
              <a:gd name="T0" fmla="*/ 1006914550 w 6347"/>
              <a:gd name="T1" fmla="*/ 1882462316 h 13169"/>
              <a:gd name="T2" fmla="*/ 1287682818 w 6347"/>
              <a:gd name="T3" fmla="*/ 2147483646 h 13169"/>
              <a:gd name="T4" fmla="*/ 890145709 w 6347"/>
              <a:gd name="T5" fmla="*/ 2147483646 h 13169"/>
              <a:gd name="T6" fmla="*/ 1030529843 w 6347"/>
              <a:gd name="T7" fmla="*/ 2147483646 h 13169"/>
              <a:gd name="T8" fmla="*/ 609377441 w 6347"/>
              <a:gd name="T9" fmla="*/ 2147483646 h 13169"/>
              <a:gd name="T10" fmla="*/ 2147483646 w 6347"/>
              <a:gd name="T11" fmla="*/ 2147483646 h 13169"/>
              <a:gd name="T12" fmla="*/ 2147483646 w 6347"/>
              <a:gd name="T13" fmla="*/ 2147483646 h 13169"/>
              <a:gd name="T14" fmla="*/ 2147483646 w 6347"/>
              <a:gd name="T15" fmla="*/ 2147483646 h 13169"/>
              <a:gd name="T16" fmla="*/ 1943658965 w 6347"/>
              <a:gd name="T17" fmla="*/ 2147483646 h 13169"/>
              <a:gd name="T18" fmla="*/ 1615682465 w 6347"/>
              <a:gd name="T19" fmla="*/ 2147483646 h 13169"/>
              <a:gd name="T20" fmla="*/ 2147483646 w 6347"/>
              <a:gd name="T21" fmla="*/ 2147483646 h 13169"/>
              <a:gd name="T22" fmla="*/ 2147483646 w 6347"/>
              <a:gd name="T23" fmla="*/ 2147483646 h 13169"/>
              <a:gd name="T24" fmla="*/ 1826235914 w 6347"/>
              <a:gd name="T25" fmla="*/ 2147483646 h 13169"/>
              <a:gd name="T26" fmla="*/ 1100722306 w 6347"/>
              <a:gd name="T27" fmla="*/ 2147483646 h 13169"/>
              <a:gd name="T28" fmla="*/ 1381490574 w 6347"/>
              <a:gd name="T29" fmla="*/ 2147483646 h 13169"/>
              <a:gd name="T30" fmla="*/ 2147483646 w 6347"/>
              <a:gd name="T31" fmla="*/ 2147483646 h 13169"/>
              <a:gd name="T32" fmla="*/ 843569332 w 6347"/>
              <a:gd name="T33" fmla="*/ 2147483646 h 13169"/>
              <a:gd name="T34" fmla="*/ 421784256 w 6347"/>
              <a:gd name="T35" fmla="*/ 2147483646 h 13169"/>
              <a:gd name="T36" fmla="*/ 2013851427 w 6347"/>
              <a:gd name="T37" fmla="*/ 2147483646 h 13169"/>
              <a:gd name="T38" fmla="*/ 1428698806 w 6347"/>
              <a:gd name="T39" fmla="*/ 2147483646 h 13169"/>
              <a:gd name="T40" fmla="*/ 1241106440 w 6347"/>
              <a:gd name="T41" fmla="*/ 2147483646 h 13169"/>
              <a:gd name="T42" fmla="*/ 585784504 w 6347"/>
              <a:gd name="T43" fmla="*/ 2147483646 h 13169"/>
              <a:gd name="T44" fmla="*/ 1826235914 w 6347"/>
              <a:gd name="T45" fmla="*/ 2147483646 h 13169"/>
              <a:gd name="T46" fmla="*/ 1779659537 w 6347"/>
              <a:gd name="T47" fmla="*/ 2147483646 h 13169"/>
              <a:gd name="T48" fmla="*/ 1287682818 w 6347"/>
              <a:gd name="T49" fmla="*/ 2147483646 h 13169"/>
              <a:gd name="T50" fmla="*/ 1006914550 w 6347"/>
              <a:gd name="T51" fmla="*/ 2147483646 h 13169"/>
              <a:gd name="T52" fmla="*/ 1147298684 w 6347"/>
              <a:gd name="T53" fmla="*/ 2147483646 h 13169"/>
              <a:gd name="T54" fmla="*/ 983953466 w 6347"/>
              <a:gd name="T55" fmla="*/ 2147483646 h 13169"/>
              <a:gd name="T56" fmla="*/ 1498891269 w 6347"/>
              <a:gd name="T57" fmla="*/ 2147483646 h 13169"/>
              <a:gd name="T58" fmla="*/ 1615682465 w 6347"/>
              <a:gd name="T59" fmla="*/ 2147483646 h 13169"/>
              <a:gd name="T60" fmla="*/ 1756066599 w 6347"/>
              <a:gd name="T61" fmla="*/ 2147483646 h 13169"/>
              <a:gd name="T62" fmla="*/ 1147298684 w 6347"/>
              <a:gd name="T63" fmla="*/ 2147483646 h 13169"/>
              <a:gd name="T64" fmla="*/ 726168638 w 6347"/>
              <a:gd name="T65" fmla="*/ 2147483646 h 13169"/>
              <a:gd name="T66" fmla="*/ 211208451 w 6347"/>
              <a:gd name="T67" fmla="*/ 225829918 h 13169"/>
              <a:gd name="T68" fmla="*/ 187593157 w 6347"/>
              <a:gd name="T69" fmla="*/ 1732614463 h 13169"/>
              <a:gd name="T70" fmla="*/ 749761575 w 6347"/>
              <a:gd name="T71" fmla="*/ 2147483646 h 13169"/>
              <a:gd name="T72" fmla="*/ 1100722306 w 6347"/>
              <a:gd name="T73" fmla="*/ 2147483646 h 13169"/>
              <a:gd name="T74" fmla="*/ 726168638 w 6347"/>
              <a:gd name="T75" fmla="*/ 2147483646 h 13169"/>
              <a:gd name="T76" fmla="*/ 70824316 w 6347"/>
              <a:gd name="T77" fmla="*/ 2147483646 h 13169"/>
              <a:gd name="T78" fmla="*/ 24247967 w 6347"/>
              <a:gd name="T79" fmla="*/ 2147483646 h 13169"/>
              <a:gd name="T80" fmla="*/ 234823773 w 6347"/>
              <a:gd name="T81" fmla="*/ 2147483646 h 13169"/>
              <a:gd name="T82" fmla="*/ 375207907 w 6347"/>
              <a:gd name="T83" fmla="*/ 2147483646 h 13169"/>
              <a:gd name="T84" fmla="*/ 562169210 w 6347"/>
              <a:gd name="T85" fmla="*/ 2147483646 h 13169"/>
              <a:gd name="T86" fmla="*/ 1030529843 w 6347"/>
              <a:gd name="T87" fmla="*/ 2147483646 h 13169"/>
              <a:gd name="T88" fmla="*/ 1756066599 w 6347"/>
              <a:gd name="T89" fmla="*/ 2147483646 h 13169"/>
              <a:gd name="T90" fmla="*/ 2147483646 w 6347"/>
              <a:gd name="T91" fmla="*/ 2147483646 h 13169"/>
              <a:gd name="T92" fmla="*/ 2147483646 w 6347"/>
              <a:gd name="T93" fmla="*/ 2147483646 h 13169"/>
              <a:gd name="T94" fmla="*/ 2147483646 w 6347"/>
              <a:gd name="T95" fmla="*/ 2147483646 h 13169"/>
              <a:gd name="T96" fmla="*/ 1615682465 w 6347"/>
              <a:gd name="T97" fmla="*/ 2147483646 h 13169"/>
              <a:gd name="T98" fmla="*/ 1569082940 w 6347"/>
              <a:gd name="T99" fmla="*/ 2147483646 h 13169"/>
              <a:gd name="T100" fmla="*/ 2147483646 w 6347"/>
              <a:gd name="T101" fmla="*/ 2147483646 h 13169"/>
              <a:gd name="T102" fmla="*/ 2147483646 w 6347"/>
              <a:gd name="T103" fmla="*/ 2147483646 h 13169"/>
              <a:gd name="T104" fmla="*/ 2147483646 w 6347"/>
              <a:gd name="T105" fmla="*/ 2147483646 h 13169"/>
              <a:gd name="T106" fmla="*/ 2147483646 w 6347"/>
              <a:gd name="T107" fmla="*/ 2147483646 h 13169"/>
              <a:gd name="T108" fmla="*/ 2147483646 w 6347"/>
              <a:gd name="T109" fmla="*/ 2147483646 h 13169"/>
              <a:gd name="T110" fmla="*/ 1896427586 w 6347"/>
              <a:gd name="T111" fmla="*/ 2147483646 h 13169"/>
              <a:gd name="T112" fmla="*/ 1592066380 w 6347"/>
              <a:gd name="T113" fmla="*/ 2147483646 h 13169"/>
              <a:gd name="T114" fmla="*/ 1358529491 w 6347"/>
              <a:gd name="T115" fmla="*/ 2147483646 h 13169"/>
              <a:gd name="T116" fmla="*/ 562169210 w 6347"/>
              <a:gd name="T117" fmla="*/ 0 h 13169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6347"/>
              <a:gd name="T178" fmla="*/ 0 h 13169"/>
              <a:gd name="T179" fmla="*/ 6347 w 6347"/>
              <a:gd name="T180" fmla="*/ 13169 h 13169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lnTo>
                  <a:pt x="1285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lnTo>
                  <a:pt x="1065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lnTo>
                  <a:pt x="62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6" name="Shape 260"/>
          <p:cNvSpPr>
            <a:spLocks/>
          </p:cNvSpPr>
          <p:nvPr/>
        </p:nvSpPr>
        <p:spPr bwMode="auto">
          <a:xfrm rot="19173880">
            <a:off x="7110413" y="6502400"/>
            <a:ext cx="279400" cy="477838"/>
          </a:xfrm>
          <a:custGeom>
            <a:avLst/>
            <a:gdLst>
              <a:gd name="T0" fmla="*/ 2147483646 w 9868"/>
              <a:gd name="T1" fmla="*/ 2147483646 h 12620"/>
              <a:gd name="T2" fmla="*/ 2147483646 w 9868"/>
              <a:gd name="T3" fmla="*/ 1434646234 h 12620"/>
              <a:gd name="T4" fmla="*/ 1037262930 w 9868"/>
              <a:gd name="T5" fmla="*/ 2147483646 h 12620"/>
              <a:gd name="T6" fmla="*/ 778276883 w 9868"/>
              <a:gd name="T7" fmla="*/ 2147483646 h 12620"/>
              <a:gd name="T8" fmla="*/ 2147483646 w 9868"/>
              <a:gd name="T9" fmla="*/ 2147483646 h 12620"/>
              <a:gd name="T10" fmla="*/ 589336568 w 9868"/>
              <a:gd name="T11" fmla="*/ 2147483646 h 12620"/>
              <a:gd name="T12" fmla="*/ 377244108 w 9868"/>
              <a:gd name="T13" fmla="*/ 2147483646 h 12620"/>
              <a:gd name="T14" fmla="*/ 2147483646 w 9868"/>
              <a:gd name="T15" fmla="*/ 2147483646 h 12620"/>
              <a:gd name="T16" fmla="*/ 2147483646 w 9868"/>
              <a:gd name="T17" fmla="*/ 2147483646 h 12620"/>
              <a:gd name="T18" fmla="*/ 2147483646 w 9868"/>
              <a:gd name="T19" fmla="*/ 2147483646 h 12620"/>
              <a:gd name="T20" fmla="*/ 1791774362 w 9868"/>
              <a:gd name="T21" fmla="*/ 2147483646 h 12620"/>
              <a:gd name="T22" fmla="*/ 1579682694 w 9868"/>
              <a:gd name="T23" fmla="*/ 2147483646 h 12620"/>
              <a:gd name="T24" fmla="*/ 1320695854 w 9868"/>
              <a:gd name="T25" fmla="*/ 2147483646 h 12620"/>
              <a:gd name="T26" fmla="*/ 1438295733 w 9868"/>
              <a:gd name="T27" fmla="*/ 2147483646 h 12620"/>
              <a:gd name="T28" fmla="*/ 731359258 w 9868"/>
              <a:gd name="T29" fmla="*/ 2147483646 h 12620"/>
              <a:gd name="T30" fmla="*/ 401031982 w 9868"/>
              <a:gd name="T31" fmla="*/ 2147483646 h 12620"/>
              <a:gd name="T32" fmla="*/ 1296907951 w 9868"/>
              <a:gd name="T33" fmla="*/ 2147483646 h 12620"/>
              <a:gd name="T34" fmla="*/ 542418972 w 9868"/>
              <a:gd name="T35" fmla="*/ 2147483646 h 12620"/>
              <a:gd name="T36" fmla="*/ 990346126 w 9868"/>
              <a:gd name="T37" fmla="*/ 2147483646 h 12620"/>
              <a:gd name="T38" fmla="*/ 1179308865 w 9868"/>
              <a:gd name="T39" fmla="*/ 2147483646 h 12620"/>
              <a:gd name="T40" fmla="*/ 542418972 w 9868"/>
              <a:gd name="T41" fmla="*/ 2147483646 h 12620"/>
              <a:gd name="T42" fmla="*/ 1226225697 w 9868"/>
              <a:gd name="T43" fmla="*/ 2147483646 h 12620"/>
              <a:gd name="T44" fmla="*/ 1249991119 w 9868"/>
              <a:gd name="T45" fmla="*/ 2147483646 h 12620"/>
              <a:gd name="T46" fmla="*/ 636889101 w 9868"/>
              <a:gd name="T47" fmla="*/ 2147483646 h 12620"/>
              <a:gd name="T48" fmla="*/ 2147483646 w 9868"/>
              <a:gd name="T49" fmla="*/ 2147483646 h 12620"/>
              <a:gd name="T50" fmla="*/ 518631861 w 9868"/>
              <a:gd name="T51" fmla="*/ 2147483646 h 12620"/>
              <a:gd name="T52" fmla="*/ 118258060 w 9868"/>
              <a:gd name="T53" fmla="*/ 2147483646 h 12620"/>
              <a:gd name="T54" fmla="*/ 23787903 w 9868"/>
              <a:gd name="T55" fmla="*/ 2147483646 h 12620"/>
              <a:gd name="T56" fmla="*/ 118258060 w 9868"/>
              <a:gd name="T57" fmla="*/ 2147483646 h 12620"/>
              <a:gd name="T58" fmla="*/ 707571383 w 9868"/>
              <a:gd name="T59" fmla="*/ 2147483646 h 12620"/>
              <a:gd name="T60" fmla="*/ 1674152852 w 9868"/>
              <a:gd name="T61" fmla="*/ 2147483646 h 12620"/>
              <a:gd name="T62" fmla="*/ 2074549105 w 9868"/>
              <a:gd name="T63" fmla="*/ 2147483646 h 12620"/>
              <a:gd name="T64" fmla="*/ 2147483646 w 9868"/>
              <a:gd name="T65" fmla="*/ 2147483646 h 12620"/>
              <a:gd name="T66" fmla="*/ 2147483646 w 9868"/>
              <a:gd name="T67" fmla="*/ 2147483646 h 12620"/>
              <a:gd name="T68" fmla="*/ 2147483646 w 9868"/>
              <a:gd name="T69" fmla="*/ 2147483646 h 12620"/>
              <a:gd name="T70" fmla="*/ 2147483646 w 9868"/>
              <a:gd name="T71" fmla="*/ 2147483646 h 12620"/>
              <a:gd name="T72" fmla="*/ 2147483646 w 9868"/>
              <a:gd name="T73" fmla="*/ 2147483646 h 12620"/>
              <a:gd name="T74" fmla="*/ 2147483646 w 9868"/>
              <a:gd name="T75" fmla="*/ 2147483646 h 12620"/>
              <a:gd name="T76" fmla="*/ 2147483646 w 9868"/>
              <a:gd name="T77" fmla="*/ 2147483646 h 12620"/>
              <a:gd name="T78" fmla="*/ 2147483646 w 9868"/>
              <a:gd name="T79" fmla="*/ 2147483646 h 12620"/>
              <a:gd name="T80" fmla="*/ 2147483646 w 9868"/>
              <a:gd name="T81" fmla="*/ 2147483646 h 12620"/>
              <a:gd name="T82" fmla="*/ 2147483646 w 9868"/>
              <a:gd name="T83" fmla="*/ 2147483646 h 12620"/>
              <a:gd name="T84" fmla="*/ 2147483646 w 9868"/>
              <a:gd name="T85" fmla="*/ 2147483646 h 12620"/>
              <a:gd name="T86" fmla="*/ 2147483646 w 9868"/>
              <a:gd name="T87" fmla="*/ 2147483646 h 12620"/>
              <a:gd name="T88" fmla="*/ 2147483646 w 9868"/>
              <a:gd name="T89" fmla="*/ 2147483646 h 12620"/>
              <a:gd name="T90" fmla="*/ 2147483646 w 9868"/>
              <a:gd name="T91" fmla="*/ 2147483646 h 12620"/>
              <a:gd name="T92" fmla="*/ 2147483646 w 9868"/>
              <a:gd name="T93" fmla="*/ 2147483646 h 12620"/>
              <a:gd name="T94" fmla="*/ 2147483646 w 9868"/>
              <a:gd name="T95" fmla="*/ 2147483646 h 12620"/>
              <a:gd name="T96" fmla="*/ 1956926774 w 9868"/>
              <a:gd name="T97" fmla="*/ 2147483646 h 12620"/>
              <a:gd name="T98" fmla="*/ 2147483646 w 9868"/>
              <a:gd name="T99" fmla="*/ 2147483646 h 12620"/>
              <a:gd name="T100" fmla="*/ 2147483646 w 9868"/>
              <a:gd name="T101" fmla="*/ 2147483646 h 12620"/>
              <a:gd name="T102" fmla="*/ 2147483646 w 9868"/>
              <a:gd name="T103" fmla="*/ 2147483646 h 12620"/>
              <a:gd name="T104" fmla="*/ 2147483646 w 9868"/>
              <a:gd name="T105" fmla="*/ 2147483646 h 12620"/>
              <a:gd name="T106" fmla="*/ 2147483646 w 9868"/>
              <a:gd name="T107" fmla="*/ 1132506275 h 12620"/>
              <a:gd name="T108" fmla="*/ 2147483646 w 9868"/>
              <a:gd name="T109" fmla="*/ 454240035 h 12620"/>
              <a:gd name="T110" fmla="*/ 2147483646 w 9868"/>
              <a:gd name="T111" fmla="*/ 2147483646 h 12620"/>
              <a:gd name="T112" fmla="*/ 1296907951 w 9868"/>
              <a:gd name="T113" fmla="*/ 1056455518 h 12620"/>
              <a:gd name="T114" fmla="*/ 966580676 w 9868"/>
              <a:gd name="T115" fmla="*/ 2063033 h 1262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9868"/>
              <a:gd name="T175" fmla="*/ 0 h 12620"/>
              <a:gd name="T176" fmla="*/ 9868 w 9868"/>
              <a:gd name="T177" fmla="*/ 12620 h 12620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lnTo>
                  <a:pt x="418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lnTo>
                  <a:pt x="1541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lnTo>
                  <a:pt x="381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lnTo>
                  <a:pt x="1211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7" name="Shape 261"/>
          <p:cNvSpPr>
            <a:spLocks/>
          </p:cNvSpPr>
          <p:nvPr/>
        </p:nvSpPr>
        <p:spPr bwMode="auto">
          <a:xfrm>
            <a:off x="7659688" y="5827713"/>
            <a:ext cx="377825" cy="568325"/>
          </a:xfrm>
          <a:custGeom>
            <a:avLst/>
            <a:gdLst>
              <a:gd name="T0" fmla="*/ 2147483646 w 13316"/>
              <a:gd name="T1" fmla="*/ 1795812575 h 15041"/>
              <a:gd name="T2" fmla="*/ 2147483646 w 13316"/>
              <a:gd name="T3" fmla="*/ 2147483646 h 15041"/>
              <a:gd name="T4" fmla="*/ 2147483646 w 13316"/>
              <a:gd name="T5" fmla="*/ 823487622 h 15041"/>
              <a:gd name="T6" fmla="*/ 2147483646 w 13316"/>
              <a:gd name="T7" fmla="*/ 2050179 h 15041"/>
              <a:gd name="T8" fmla="*/ 2147483646 w 13316"/>
              <a:gd name="T9" fmla="*/ 2147483646 h 15041"/>
              <a:gd name="T10" fmla="*/ 2147483646 w 13316"/>
              <a:gd name="T11" fmla="*/ 2147483646 h 15041"/>
              <a:gd name="T12" fmla="*/ 0 w 13316"/>
              <a:gd name="T13" fmla="*/ 2147483646 h 15041"/>
              <a:gd name="T14" fmla="*/ 832211628 w 13316"/>
              <a:gd name="T15" fmla="*/ 2147483646 h 15041"/>
              <a:gd name="T16" fmla="*/ 1141366679 w 13316"/>
              <a:gd name="T17" fmla="*/ 2147483646 h 15041"/>
              <a:gd name="T18" fmla="*/ 879519172 w 13316"/>
              <a:gd name="T19" fmla="*/ 2147483646 h 15041"/>
              <a:gd name="T20" fmla="*/ 2147483646 w 13316"/>
              <a:gd name="T21" fmla="*/ 2147483646 h 15041"/>
              <a:gd name="T22" fmla="*/ 2147483646 w 13316"/>
              <a:gd name="T23" fmla="*/ 2147483646 h 15041"/>
              <a:gd name="T24" fmla="*/ 1569145643 w 13316"/>
              <a:gd name="T25" fmla="*/ 2147483646 h 15041"/>
              <a:gd name="T26" fmla="*/ 2147483646 w 13316"/>
              <a:gd name="T27" fmla="*/ 2147483646 h 15041"/>
              <a:gd name="T28" fmla="*/ 2147483646 w 13316"/>
              <a:gd name="T29" fmla="*/ 2147483646 h 15041"/>
              <a:gd name="T30" fmla="*/ 1711730828 w 13316"/>
              <a:gd name="T31" fmla="*/ 2147483646 h 15041"/>
              <a:gd name="T32" fmla="*/ 2147483646 w 13316"/>
              <a:gd name="T33" fmla="*/ 2147483646 h 15041"/>
              <a:gd name="T34" fmla="*/ 1569145643 w 13316"/>
              <a:gd name="T35" fmla="*/ 2147483646 h 15041"/>
              <a:gd name="T36" fmla="*/ 1996923756 w 13316"/>
              <a:gd name="T37" fmla="*/ 2147483646 h 15041"/>
              <a:gd name="T38" fmla="*/ 2147483646 w 13316"/>
              <a:gd name="T39" fmla="*/ 2147483646 h 15041"/>
              <a:gd name="T40" fmla="*/ 2147483646 w 13316"/>
              <a:gd name="T41" fmla="*/ 2147483646 h 15041"/>
              <a:gd name="T42" fmla="*/ 2147483646 w 13316"/>
              <a:gd name="T43" fmla="*/ 2147483646 h 15041"/>
              <a:gd name="T44" fmla="*/ 2147483646 w 13316"/>
              <a:gd name="T45" fmla="*/ 2147483646 h 15041"/>
              <a:gd name="T46" fmla="*/ 2147483646 w 13316"/>
              <a:gd name="T47" fmla="*/ 2147483646 h 15041"/>
              <a:gd name="T48" fmla="*/ 2147483646 w 13316"/>
              <a:gd name="T49" fmla="*/ 2147483646 h 15041"/>
              <a:gd name="T50" fmla="*/ 2147483646 w 13316"/>
              <a:gd name="T51" fmla="*/ 2147483646 h 15041"/>
              <a:gd name="T52" fmla="*/ 2147483646 w 13316"/>
              <a:gd name="T53" fmla="*/ 2147483646 h 15041"/>
              <a:gd name="T54" fmla="*/ 2147483646 w 13316"/>
              <a:gd name="T55" fmla="*/ 2147483646 h 15041"/>
              <a:gd name="T56" fmla="*/ 2147483646 w 13316"/>
              <a:gd name="T57" fmla="*/ 2147483646 h 15041"/>
              <a:gd name="T58" fmla="*/ 2147483646 w 13316"/>
              <a:gd name="T59" fmla="*/ 2147483646 h 15041"/>
              <a:gd name="T60" fmla="*/ 2147483646 w 13316"/>
              <a:gd name="T61" fmla="*/ 2147483646 h 15041"/>
              <a:gd name="T62" fmla="*/ 2147483646 w 13316"/>
              <a:gd name="T63" fmla="*/ 2147483646 h 15041"/>
              <a:gd name="T64" fmla="*/ 2147483646 w 13316"/>
              <a:gd name="T65" fmla="*/ 2147483646 h 15041"/>
              <a:gd name="T66" fmla="*/ 2147483646 w 13316"/>
              <a:gd name="T67" fmla="*/ 2147483646 h 15041"/>
              <a:gd name="T68" fmla="*/ 2147483646 w 13316"/>
              <a:gd name="T69" fmla="*/ 2147483646 h 15041"/>
              <a:gd name="T70" fmla="*/ 2147483646 w 13316"/>
              <a:gd name="T71" fmla="*/ 2147483646 h 15041"/>
              <a:gd name="T72" fmla="*/ 2147483646 w 13316"/>
              <a:gd name="T73" fmla="*/ 2147483646 h 15041"/>
              <a:gd name="T74" fmla="*/ 2147483646 w 13316"/>
              <a:gd name="T75" fmla="*/ 2147483646 h 15041"/>
              <a:gd name="T76" fmla="*/ 2147483646 w 13316"/>
              <a:gd name="T77" fmla="*/ 2147483646 h 15041"/>
              <a:gd name="T78" fmla="*/ 2147483646 w 13316"/>
              <a:gd name="T79" fmla="*/ 2147483646 h 15041"/>
              <a:gd name="T80" fmla="*/ 2147483646 w 13316"/>
              <a:gd name="T81" fmla="*/ 2147483646 h 15041"/>
              <a:gd name="T82" fmla="*/ 2147483646 w 13316"/>
              <a:gd name="T83" fmla="*/ 2147483646 h 15041"/>
              <a:gd name="T84" fmla="*/ 2147483646 w 13316"/>
              <a:gd name="T85" fmla="*/ 2147483646 h 15041"/>
              <a:gd name="T86" fmla="*/ 2147483646 w 13316"/>
              <a:gd name="T87" fmla="*/ 2147483646 h 15041"/>
              <a:gd name="T88" fmla="*/ 2147483646 w 13316"/>
              <a:gd name="T89" fmla="*/ 2147483646 h 15041"/>
              <a:gd name="T90" fmla="*/ 2147483646 w 13316"/>
              <a:gd name="T91" fmla="*/ 2147483646 h 15041"/>
              <a:gd name="T92" fmla="*/ 2147483646 w 13316"/>
              <a:gd name="T93" fmla="*/ 2147483646 h 15041"/>
              <a:gd name="T94" fmla="*/ 2147483646 w 13316"/>
              <a:gd name="T95" fmla="*/ 2147483646 h 15041"/>
              <a:gd name="T96" fmla="*/ 2147483646 w 13316"/>
              <a:gd name="T97" fmla="*/ 2147483646 h 15041"/>
              <a:gd name="T98" fmla="*/ 2147483646 w 13316"/>
              <a:gd name="T99" fmla="*/ 2147483646 h 15041"/>
              <a:gd name="T100" fmla="*/ 2147483646 w 13316"/>
              <a:gd name="T101" fmla="*/ 2147483646 h 15041"/>
              <a:gd name="T102" fmla="*/ 2147483646 w 13316"/>
              <a:gd name="T103" fmla="*/ 2147483646 h 15041"/>
              <a:gd name="T104" fmla="*/ 2147483646 w 13316"/>
              <a:gd name="T105" fmla="*/ 2147483646 h 15041"/>
              <a:gd name="T106" fmla="*/ 2147483646 w 13316"/>
              <a:gd name="T107" fmla="*/ 2147483646 h 15041"/>
              <a:gd name="T108" fmla="*/ 1854316013 w 13316"/>
              <a:gd name="T109" fmla="*/ 2147483646 h 15041"/>
              <a:gd name="T110" fmla="*/ 499071131 w 13316"/>
              <a:gd name="T111" fmla="*/ 2147483646 h 15041"/>
              <a:gd name="T112" fmla="*/ 2147483646 w 13316"/>
              <a:gd name="T113" fmla="*/ 2147483646 h 15041"/>
              <a:gd name="T114" fmla="*/ 2147483646 w 13316"/>
              <a:gd name="T115" fmla="*/ 2147483646 h 15041"/>
              <a:gd name="T116" fmla="*/ 2147483646 w 13316"/>
              <a:gd name="T117" fmla="*/ 2147483646 h 15041"/>
              <a:gd name="T118" fmla="*/ 2147483646 w 13316"/>
              <a:gd name="T119" fmla="*/ 2147483646 h 15041"/>
              <a:gd name="T120" fmla="*/ 2147483646 w 13316"/>
              <a:gd name="T121" fmla="*/ 2147483646 h 15041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316"/>
              <a:gd name="T184" fmla="*/ 0 h 15041"/>
              <a:gd name="T185" fmla="*/ 13316 w 13316"/>
              <a:gd name="T186" fmla="*/ 15041 h 15041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lnTo>
                  <a:pt x="546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lnTo>
                  <a:pt x="8840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lnTo>
                  <a:pt x="147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lnTo>
                  <a:pt x="2494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lnTo>
                  <a:pt x="8400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8" name="Shape 262"/>
          <p:cNvSpPr>
            <a:spLocks/>
          </p:cNvSpPr>
          <p:nvPr/>
        </p:nvSpPr>
        <p:spPr bwMode="auto">
          <a:xfrm>
            <a:off x="8797925" y="4105275"/>
            <a:ext cx="385763" cy="344488"/>
          </a:xfrm>
          <a:custGeom>
            <a:avLst/>
            <a:gdLst>
              <a:gd name="T0" fmla="*/ 2147483646 w 13610"/>
              <a:gd name="T1" fmla="*/ 904398265 h 9098"/>
              <a:gd name="T2" fmla="*/ 2147483646 w 13610"/>
              <a:gd name="T3" fmla="*/ 2147483646 h 9098"/>
              <a:gd name="T4" fmla="*/ 2012456723 w 13610"/>
              <a:gd name="T5" fmla="*/ 2147483646 h 9098"/>
              <a:gd name="T6" fmla="*/ 1894341960 w 13610"/>
              <a:gd name="T7" fmla="*/ 2147483646 h 9098"/>
              <a:gd name="T8" fmla="*/ 1681339901 w 13610"/>
              <a:gd name="T9" fmla="*/ 2147483646 h 9098"/>
              <a:gd name="T10" fmla="*/ 1184356581 w 13610"/>
              <a:gd name="T11" fmla="*/ 2147483646 h 9098"/>
              <a:gd name="T12" fmla="*/ 568621380 w 13610"/>
              <a:gd name="T13" fmla="*/ 2147483646 h 9098"/>
              <a:gd name="T14" fmla="*/ 260753765 w 13610"/>
              <a:gd name="T15" fmla="*/ 2147483646 h 9098"/>
              <a:gd name="T16" fmla="*/ 23887120 w 13610"/>
              <a:gd name="T17" fmla="*/ 2147483646 h 9098"/>
              <a:gd name="T18" fmla="*/ 23887120 w 13610"/>
              <a:gd name="T19" fmla="*/ 2147483646 h 9098"/>
              <a:gd name="T20" fmla="*/ 142638973 w 13610"/>
              <a:gd name="T21" fmla="*/ 2147483646 h 9098"/>
              <a:gd name="T22" fmla="*/ 449869498 w 13610"/>
              <a:gd name="T23" fmla="*/ 2147483646 h 9098"/>
              <a:gd name="T24" fmla="*/ 592508471 w 13610"/>
              <a:gd name="T25" fmla="*/ 2147483646 h 9098"/>
              <a:gd name="T26" fmla="*/ 805488025 w 13610"/>
              <a:gd name="T27" fmla="*/ 2147483646 h 9098"/>
              <a:gd name="T28" fmla="*/ 1278606758 w 13610"/>
              <a:gd name="T29" fmla="*/ 2147483646 h 9098"/>
              <a:gd name="T30" fmla="*/ 1681339901 w 13610"/>
              <a:gd name="T31" fmla="*/ 2147483646 h 9098"/>
              <a:gd name="T32" fmla="*/ 1989207516 w 13610"/>
              <a:gd name="T33" fmla="*/ 2147483646 h 9098"/>
              <a:gd name="T34" fmla="*/ 2147483646 w 13610"/>
              <a:gd name="T35" fmla="*/ 2147483646 h 9098"/>
              <a:gd name="T36" fmla="*/ 2147483646 w 13610"/>
              <a:gd name="T37" fmla="*/ 2147483646 h 9098"/>
              <a:gd name="T38" fmla="*/ 2147483646 w 13610"/>
              <a:gd name="T39" fmla="*/ 2147483646 h 9098"/>
              <a:gd name="T40" fmla="*/ 2147483646 w 13610"/>
              <a:gd name="T41" fmla="*/ 1734805029 h 9098"/>
              <a:gd name="T42" fmla="*/ 2147483646 w 13610"/>
              <a:gd name="T43" fmla="*/ 2147483646 h 9098"/>
              <a:gd name="T44" fmla="*/ 2147483646 w 13610"/>
              <a:gd name="T45" fmla="*/ 2147483646 h 9098"/>
              <a:gd name="T46" fmla="*/ 2147483646 w 13610"/>
              <a:gd name="T47" fmla="*/ 2147483646 h 9098"/>
              <a:gd name="T48" fmla="*/ 2147483646 w 13610"/>
              <a:gd name="T49" fmla="*/ 2147483646 h 9098"/>
              <a:gd name="T50" fmla="*/ 2147483646 w 13610"/>
              <a:gd name="T51" fmla="*/ 2147483646 h 9098"/>
              <a:gd name="T52" fmla="*/ 2147483646 w 13610"/>
              <a:gd name="T53" fmla="*/ 2147483646 h 9098"/>
              <a:gd name="T54" fmla="*/ 2147483646 w 13610"/>
              <a:gd name="T55" fmla="*/ 2147483646 h 9098"/>
              <a:gd name="T56" fmla="*/ 2147483646 w 13610"/>
              <a:gd name="T57" fmla="*/ 2147483646 h 9098"/>
              <a:gd name="T58" fmla="*/ 2147483646 w 13610"/>
              <a:gd name="T59" fmla="*/ 2147483646 h 9098"/>
              <a:gd name="T60" fmla="*/ 2147483646 w 13610"/>
              <a:gd name="T61" fmla="*/ 2147483646 h 9098"/>
              <a:gd name="T62" fmla="*/ 2147483646 w 13610"/>
              <a:gd name="T63" fmla="*/ 2147483646 h 9098"/>
              <a:gd name="T64" fmla="*/ 2147483646 w 13610"/>
              <a:gd name="T65" fmla="*/ 2147483646 h 9098"/>
              <a:gd name="T66" fmla="*/ 2147483646 w 13610"/>
              <a:gd name="T67" fmla="*/ 2147483646 h 9098"/>
              <a:gd name="T68" fmla="*/ 2147483646 w 13610"/>
              <a:gd name="T69" fmla="*/ 2147483646 h 9098"/>
              <a:gd name="T70" fmla="*/ 2147483646 w 13610"/>
              <a:gd name="T71" fmla="*/ 2147483646 h 9098"/>
              <a:gd name="T72" fmla="*/ 2147483646 w 13610"/>
              <a:gd name="T73" fmla="*/ 2147483646 h 9098"/>
              <a:gd name="T74" fmla="*/ 2147483646 w 13610"/>
              <a:gd name="T75" fmla="*/ 2147483646 h 9098"/>
              <a:gd name="T76" fmla="*/ 2147483646 w 13610"/>
              <a:gd name="T77" fmla="*/ 2147483646 h 9098"/>
              <a:gd name="T78" fmla="*/ 2147483646 w 13610"/>
              <a:gd name="T79" fmla="*/ 2147483646 h 9098"/>
              <a:gd name="T80" fmla="*/ 2147483646 w 13610"/>
              <a:gd name="T81" fmla="*/ 2147483646 h 9098"/>
              <a:gd name="T82" fmla="*/ 2147483646 w 13610"/>
              <a:gd name="T83" fmla="*/ 2147483646 h 9098"/>
              <a:gd name="T84" fmla="*/ 2147483646 w 13610"/>
              <a:gd name="T85" fmla="*/ 2147483646 h 9098"/>
              <a:gd name="T86" fmla="*/ 2147483646 w 13610"/>
              <a:gd name="T87" fmla="*/ 152107734 h 909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3610"/>
              <a:gd name="T133" fmla="*/ 0 h 9098"/>
              <a:gd name="T134" fmla="*/ 13610 w 13610"/>
              <a:gd name="T135" fmla="*/ 9098 h 9098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9" name="Shape 263"/>
          <p:cNvSpPr>
            <a:spLocks/>
          </p:cNvSpPr>
          <p:nvPr/>
        </p:nvSpPr>
        <p:spPr bwMode="auto">
          <a:xfrm>
            <a:off x="7781925" y="6513513"/>
            <a:ext cx="174625" cy="249237"/>
          </a:xfrm>
          <a:custGeom>
            <a:avLst/>
            <a:gdLst>
              <a:gd name="T0" fmla="*/ 2147483646 w 6164"/>
              <a:gd name="T1" fmla="*/ 150137289 h 6604"/>
              <a:gd name="T2" fmla="*/ 2079904123 w 6164"/>
              <a:gd name="T3" fmla="*/ 1637153013 h 6604"/>
              <a:gd name="T4" fmla="*/ 1417736634 w 6164"/>
              <a:gd name="T5" fmla="*/ 2147483646 h 6604"/>
              <a:gd name="T6" fmla="*/ 520448140 w 6164"/>
              <a:gd name="T7" fmla="*/ 2147483646 h 6604"/>
              <a:gd name="T8" fmla="*/ 284051841 w 6164"/>
              <a:gd name="T9" fmla="*/ 2147483646 h 6604"/>
              <a:gd name="T10" fmla="*/ 307243934 w 6164"/>
              <a:gd name="T11" fmla="*/ 2147483646 h 6604"/>
              <a:gd name="T12" fmla="*/ 496619590 w 6164"/>
              <a:gd name="T13" fmla="*/ 2147483646 h 6604"/>
              <a:gd name="T14" fmla="*/ 1323696907 w 6164"/>
              <a:gd name="T15" fmla="*/ 2147483646 h 6604"/>
              <a:gd name="T16" fmla="*/ 1394545335 w 6164"/>
              <a:gd name="T17" fmla="*/ 2147483646 h 6604"/>
              <a:gd name="T18" fmla="*/ 1536264656 w 6164"/>
              <a:gd name="T19" fmla="*/ 2147483646 h 6604"/>
              <a:gd name="T20" fmla="*/ 1772660190 w 6164"/>
              <a:gd name="T21" fmla="*/ 2147483646 h 6604"/>
              <a:gd name="T22" fmla="*/ 1795851489 w 6164"/>
              <a:gd name="T23" fmla="*/ 2147483646 h 6604"/>
              <a:gd name="T24" fmla="*/ 2147483646 w 6164"/>
              <a:gd name="T25" fmla="*/ 1564154651 h 6604"/>
              <a:gd name="T26" fmla="*/ 2147483646 w 6164"/>
              <a:gd name="T27" fmla="*/ 2147483646 h 6604"/>
              <a:gd name="T28" fmla="*/ 2147483646 w 6164"/>
              <a:gd name="T29" fmla="*/ 2147483646 h 6604"/>
              <a:gd name="T30" fmla="*/ 2147483646 w 6164"/>
              <a:gd name="T31" fmla="*/ 2147483646 h 6604"/>
              <a:gd name="T32" fmla="*/ 2147483646 w 6164"/>
              <a:gd name="T33" fmla="*/ 2147483646 h 6604"/>
              <a:gd name="T34" fmla="*/ 2147483646 w 6164"/>
              <a:gd name="T35" fmla="*/ 2147483646 h 6604"/>
              <a:gd name="T36" fmla="*/ 2147483646 w 6164"/>
              <a:gd name="T37" fmla="*/ 2147483646 h 6604"/>
              <a:gd name="T38" fmla="*/ 2147483646 w 6164"/>
              <a:gd name="T39" fmla="*/ 2147483646 h 6604"/>
              <a:gd name="T40" fmla="*/ 2147483646 w 6164"/>
              <a:gd name="T41" fmla="*/ 2147483646 h 6604"/>
              <a:gd name="T42" fmla="*/ 1654132961 w 6164"/>
              <a:gd name="T43" fmla="*/ 2147483646 h 6604"/>
              <a:gd name="T44" fmla="*/ 1536264656 w 6164"/>
              <a:gd name="T45" fmla="*/ 2147483646 h 6604"/>
              <a:gd name="T46" fmla="*/ 945582052 w 6164"/>
              <a:gd name="T47" fmla="*/ 2147483646 h 6604"/>
              <a:gd name="T48" fmla="*/ 733015096 w 6164"/>
              <a:gd name="T49" fmla="*/ 2147483646 h 6604"/>
              <a:gd name="T50" fmla="*/ 1087301401 w 6164"/>
              <a:gd name="T51" fmla="*/ 2147483646 h 6604"/>
              <a:gd name="T52" fmla="*/ 1158149829 w 6164"/>
              <a:gd name="T53" fmla="*/ 2147483646 h 6604"/>
              <a:gd name="T54" fmla="*/ 1111129951 w 6164"/>
              <a:gd name="T55" fmla="*/ 2147483646 h 6604"/>
              <a:gd name="T56" fmla="*/ 780034974 w 6164"/>
              <a:gd name="T57" fmla="*/ 2147483646 h 6604"/>
              <a:gd name="T58" fmla="*/ 236395506 w 6164"/>
              <a:gd name="T59" fmla="*/ 2147483646 h 6604"/>
              <a:gd name="T60" fmla="*/ 71507351 w 6164"/>
              <a:gd name="T61" fmla="*/ 2147483646 h 6604"/>
              <a:gd name="T62" fmla="*/ 213204207 w 6164"/>
              <a:gd name="T63" fmla="*/ 2147483646 h 6604"/>
              <a:gd name="T64" fmla="*/ 614510361 w 6164"/>
              <a:gd name="T65" fmla="*/ 2147483646 h 6604"/>
              <a:gd name="T66" fmla="*/ 827054851 w 6164"/>
              <a:gd name="T67" fmla="*/ 2147483646 h 6604"/>
              <a:gd name="T68" fmla="*/ 378114855 w 6164"/>
              <a:gd name="T69" fmla="*/ 2147483646 h 6604"/>
              <a:gd name="T70" fmla="*/ 636458 w 6164"/>
              <a:gd name="T71" fmla="*/ 2147483646 h 6604"/>
              <a:gd name="T72" fmla="*/ 118527229 w 6164"/>
              <a:gd name="T73" fmla="*/ 2147483646 h 6604"/>
              <a:gd name="T74" fmla="*/ 1181978379 w 6164"/>
              <a:gd name="T75" fmla="*/ 2147483646 h 6604"/>
              <a:gd name="T76" fmla="*/ 1795851489 w 6164"/>
              <a:gd name="T77" fmla="*/ 2147483646 h 6604"/>
              <a:gd name="T78" fmla="*/ 2147483646 w 6164"/>
              <a:gd name="T79" fmla="*/ 2147483646 h 6604"/>
              <a:gd name="T80" fmla="*/ 2147483646 w 6164"/>
              <a:gd name="T81" fmla="*/ 2147483646 h 6604"/>
              <a:gd name="T82" fmla="*/ 2147483646 w 6164"/>
              <a:gd name="T83" fmla="*/ 2147483646 h 6604"/>
              <a:gd name="T84" fmla="*/ 2147483646 w 6164"/>
              <a:gd name="T85" fmla="*/ 2147483646 h 6604"/>
              <a:gd name="T86" fmla="*/ 2147483646 w 6164"/>
              <a:gd name="T87" fmla="*/ 2147483646 h 6604"/>
              <a:gd name="T88" fmla="*/ 2147483646 w 6164"/>
              <a:gd name="T89" fmla="*/ 2147483646 h 6604"/>
              <a:gd name="T90" fmla="*/ 2147483646 w 6164"/>
              <a:gd name="T91" fmla="*/ 2147483646 h 6604"/>
              <a:gd name="T92" fmla="*/ 2147483646 w 6164"/>
              <a:gd name="T93" fmla="*/ 2147483646 h 6604"/>
              <a:gd name="T94" fmla="*/ 2147483646 w 6164"/>
              <a:gd name="T95" fmla="*/ 2147483646 h 6604"/>
              <a:gd name="T96" fmla="*/ 2147483646 w 6164"/>
              <a:gd name="T97" fmla="*/ 2147483646 h 6604"/>
              <a:gd name="T98" fmla="*/ 2147483646 w 6164"/>
              <a:gd name="T99" fmla="*/ 2147483646 h 6604"/>
              <a:gd name="T100" fmla="*/ 2147483646 w 6164"/>
              <a:gd name="T101" fmla="*/ 2147483646 h 6604"/>
              <a:gd name="T102" fmla="*/ 2147483646 w 6164"/>
              <a:gd name="T103" fmla="*/ 2147483646 h 6604"/>
              <a:gd name="T104" fmla="*/ 2147483646 w 6164"/>
              <a:gd name="T105" fmla="*/ 2147483646 h 6604"/>
              <a:gd name="T106" fmla="*/ 2147483646 w 6164"/>
              <a:gd name="T107" fmla="*/ 1117829153 h 6604"/>
              <a:gd name="T108" fmla="*/ 2147483646 w 6164"/>
              <a:gd name="T109" fmla="*/ 223135689 h 6604"/>
              <a:gd name="T110" fmla="*/ 2147483646 w 6164"/>
              <a:gd name="T111" fmla="*/ 0 h 6604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6164"/>
              <a:gd name="T169" fmla="*/ 0 h 6604"/>
              <a:gd name="T170" fmla="*/ 6164 w 6164"/>
              <a:gd name="T171" fmla="*/ 6604 h 6604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lnTo>
                  <a:pt x="396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0" name="Shape 264"/>
          <p:cNvSpPr>
            <a:spLocks/>
          </p:cNvSpPr>
          <p:nvPr/>
        </p:nvSpPr>
        <p:spPr bwMode="auto">
          <a:xfrm>
            <a:off x="347663" y="811213"/>
            <a:ext cx="209550" cy="612775"/>
          </a:xfrm>
          <a:custGeom>
            <a:avLst/>
            <a:gdLst>
              <a:gd name="T0" fmla="*/ 1993686438 w 7411"/>
              <a:gd name="T1" fmla="*/ 2147483646 h 16178"/>
              <a:gd name="T2" fmla="*/ 2147483646 w 7411"/>
              <a:gd name="T3" fmla="*/ 2147483646 h 16178"/>
              <a:gd name="T4" fmla="*/ 2147483646 w 7411"/>
              <a:gd name="T5" fmla="*/ 1663109719 h 16178"/>
              <a:gd name="T6" fmla="*/ 1032323687 w 7411"/>
              <a:gd name="T7" fmla="*/ 302570743 h 16178"/>
              <a:gd name="T8" fmla="*/ 1149289826 w 7411"/>
              <a:gd name="T9" fmla="*/ 2147483646 h 16178"/>
              <a:gd name="T10" fmla="*/ 1383900038 w 7411"/>
              <a:gd name="T11" fmla="*/ 2147483646 h 16178"/>
              <a:gd name="T12" fmla="*/ 1125643617 w 7411"/>
              <a:gd name="T13" fmla="*/ 76132275 h 16178"/>
              <a:gd name="T14" fmla="*/ 2147483646 w 7411"/>
              <a:gd name="T15" fmla="*/ 2147483646 h 16178"/>
              <a:gd name="T16" fmla="*/ 2147483646 w 7411"/>
              <a:gd name="T17" fmla="*/ 2147483646 h 16178"/>
              <a:gd name="T18" fmla="*/ 2147483646 w 7411"/>
              <a:gd name="T19" fmla="*/ 2147483646 h 16178"/>
              <a:gd name="T20" fmla="*/ 2147483646 w 7411"/>
              <a:gd name="T21" fmla="*/ 2147483646 h 16178"/>
              <a:gd name="T22" fmla="*/ 2147483646 w 7411"/>
              <a:gd name="T23" fmla="*/ 2147483646 h 16178"/>
              <a:gd name="T24" fmla="*/ 2147483646 w 7411"/>
              <a:gd name="T25" fmla="*/ 2147483646 h 16178"/>
              <a:gd name="T26" fmla="*/ 2087028762 w 7411"/>
              <a:gd name="T27" fmla="*/ 2147483646 h 16178"/>
              <a:gd name="T28" fmla="*/ 1759099384 w 7411"/>
              <a:gd name="T29" fmla="*/ 2147483646 h 16178"/>
              <a:gd name="T30" fmla="*/ 2147483646 w 7411"/>
              <a:gd name="T31" fmla="*/ 2147483646 h 16178"/>
              <a:gd name="T32" fmla="*/ 2147483646 w 7411"/>
              <a:gd name="T33" fmla="*/ 2147483646 h 16178"/>
              <a:gd name="T34" fmla="*/ 2147483646 w 7411"/>
              <a:gd name="T35" fmla="*/ 2147483646 h 16178"/>
              <a:gd name="T36" fmla="*/ 2147483646 w 7411"/>
              <a:gd name="T37" fmla="*/ 2147483646 h 16178"/>
              <a:gd name="T38" fmla="*/ 2147483646 w 7411"/>
              <a:gd name="T39" fmla="*/ 2147483646 h 16178"/>
              <a:gd name="T40" fmla="*/ 2147483646 w 7411"/>
              <a:gd name="T41" fmla="*/ 2147483646 h 16178"/>
              <a:gd name="T42" fmla="*/ 2147483646 w 7411"/>
              <a:gd name="T43" fmla="*/ 2147483646 h 16178"/>
              <a:gd name="T44" fmla="*/ 2147483646 w 7411"/>
              <a:gd name="T45" fmla="*/ 2147483646 h 16178"/>
              <a:gd name="T46" fmla="*/ 2147483646 w 7411"/>
              <a:gd name="T47" fmla="*/ 2147483646 h 16178"/>
              <a:gd name="T48" fmla="*/ 2147483646 w 7411"/>
              <a:gd name="T49" fmla="*/ 2147483646 h 16178"/>
              <a:gd name="T50" fmla="*/ 2147483646 w 7411"/>
              <a:gd name="T51" fmla="*/ 2147483646 h 16178"/>
              <a:gd name="T52" fmla="*/ 2147483646 w 7411"/>
              <a:gd name="T53" fmla="*/ 2147483646 h 16178"/>
              <a:gd name="T54" fmla="*/ 2147483646 w 7411"/>
              <a:gd name="T55" fmla="*/ 2147483646 h 16178"/>
              <a:gd name="T56" fmla="*/ 1618487093 w 7411"/>
              <a:gd name="T57" fmla="*/ 2147483646 h 16178"/>
              <a:gd name="T58" fmla="*/ 2147483646 w 7411"/>
              <a:gd name="T59" fmla="*/ 2147483646 h 16178"/>
              <a:gd name="T60" fmla="*/ 1946393257 w 7411"/>
              <a:gd name="T61" fmla="*/ 2147483646 h 16178"/>
              <a:gd name="T62" fmla="*/ 1032323687 w 7411"/>
              <a:gd name="T63" fmla="*/ 2147483646 h 16178"/>
              <a:gd name="T64" fmla="*/ 1782745565 w 7411"/>
              <a:gd name="T65" fmla="*/ 2147483646 h 16178"/>
              <a:gd name="T66" fmla="*/ 962017528 w 7411"/>
              <a:gd name="T67" fmla="*/ 2147483646 h 16178"/>
              <a:gd name="T68" fmla="*/ 1477852379 w 7411"/>
              <a:gd name="T69" fmla="*/ 2147483646 h 16178"/>
              <a:gd name="T70" fmla="*/ 633455767 w 7411"/>
              <a:gd name="T71" fmla="*/ 2147483646 h 16178"/>
              <a:gd name="T72" fmla="*/ 1219618352 w 7411"/>
              <a:gd name="T73" fmla="*/ 2147483646 h 16178"/>
              <a:gd name="T74" fmla="*/ 680748128 w 7411"/>
              <a:gd name="T75" fmla="*/ 2147483646 h 16178"/>
              <a:gd name="T76" fmla="*/ 844396612 w 7411"/>
              <a:gd name="T77" fmla="*/ 2147483646 h 16178"/>
              <a:gd name="T78" fmla="*/ 868042793 w 7411"/>
              <a:gd name="T79" fmla="*/ 2147483646 h 16178"/>
              <a:gd name="T80" fmla="*/ 469174080 w 7411"/>
              <a:gd name="T81" fmla="*/ 2147483646 h 16178"/>
              <a:gd name="T82" fmla="*/ 962017528 w 7411"/>
              <a:gd name="T83" fmla="*/ 2147483646 h 16178"/>
              <a:gd name="T84" fmla="*/ 680748128 w 7411"/>
              <a:gd name="T85" fmla="*/ 2147483646 h 16178"/>
              <a:gd name="T86" fmla="*/ 703761927 w 7411"/>
              <a:gd name="T87" fmla="*/ 2147483646 h 16178"/>
              <a:gd name="T88" fmla="*/ 1735452412 w 7411"/>
              <a:gd name="T89" fmla="*/ 2147483646 h 16178"/>
              <a:gd name="T90" fmla="*/ 2147483646 w 7411"/>
              <a:gd name="T91" fmla="*/ 2147483646 h 16178"/>
              <a:gd name="T92" fmla="*/ 1923380278 w 7411"/>
              <a:gd name="T93" fmla="*/ 2147483646 h 16178"/>
              <a:gd name="T94" fmla="*/ 1289924512 w 7411"/>
              <a:gd name="T95" fmla="*/ 2147483646 h 16178"/>
              <a:gd name="T96" fmla="*/ 1032323687 w 7411"/>
              <a:gd name="T97" fmla="*/ 2147483646 h 16178"/>
              <a:gd name="T98" fmla="*/ 1477852379 w 7411"/>
              <a:gd name="T99" fmla="*/ 2147483646 h 16178"/>
              <a:gd name="T100" fmla="*/ 375854942 w 7411"/>
              <a:gd name="T101" fmla="*/ 2147483646 h 16178"/>
              <a:gd name="T102" fmla="*/ 633202 w 7411"/>
              <a:gd name="T103" fmla="*/ 2147483646 h 16178"/>
              <a:gd name="T104" fmla="*/ 703761927 w 7411"/>
              <a:gd name="T105" fmla="*/ 2147483646 h 16178"/>
              <a:gd name="T106" fmla="*/ 2147483646 w 7411"/>
              <a:gd name="T107" fmla="*/ 2147483646 h 16178"/>
              <a:gd name="T108" fmla="*/ 2147483646 w 7411"/>
              <a:gd name="T109" fmla="*/ 2147483646 h 16178"/>
              <a:gd name="T110" fmla="*/ 2147483646 w 7411"/>
              <a:gd name="T111" fmla="*/ 2147483646 h 16178"/>
              <a:gd name="T112" fmla="*/ 2147483646 w 7411"/>
              <a:gd name="T113" fmla="*/ 2147483646 h 16178"/>
              <a:gd name="T114" fmla="*/ 2147483646 w 7411"/>
              <a:gd name="T115" fmla="*/ 2147483646 h 16178"/>
              <a:gd name="T116" fmla="*/ 2147483646 w 7411"/>
              <a:gd name="T117" fmla="*/ 2147483646 h 16178"/>
              <a:gd name="T118" fmla="*/ 2147483646 w 7411"/>
              <a:gd name="T119" fmla="*/ 2147483646 h 16178"/>
              <a:gd name="T120" fmla="*/ 1407546219 w 7411"/>
              <a:gd name="T121" fmla="*/ 2147483646 h 16178"/>
              <a:gd name="T122" fmla="*/ 2087028762 w 7411"/>
              <a:gd name="T123" fmla="*/ 2147483646 h 16178"/>
              <a:gd name="T124" fmla="*/ 2147483646 w 7411"/>
              <a:gd name="T125" fmla="*/ 2147483646 h 1617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7411"/>
              <a:gd name="T190" fmla="*/ 0 h 16178"/>
              <a:gd name="T191" fmla="*/ 7411 w 7411"/>
              <a:gd name="T192" fmla="*/ 16178 h 16178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lnTo>
                  <a:pt x="3339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lnTo>
                  <a:pt x="6273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lnTo>
                  <a:pt x="4879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lnTo>
                  <a:pt x="3265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1" name="Shape 265"/>
          <p:cNvSpPr>
            <a:spLocks/>
          </p:cNvSpPr>
          <p:nvPr/>
        </p:nvSpPr>
        <p:spPr bwMode="auto">
          <a:xfrm>
            <a:off x="644525" y="474663"/>
            <a:ext cx="414338" cy="676275"/>
          </a:xfrm>
          <a:custGeom>
            <a:avLst/>
            <a:gdLst>
              <a:gd name="T0" fmla="*/ 2147483646 w 14601"/>
              <a:gd name="T1" fmla="*/ 2147483646 h 17901"/>
              <a:gd name="T2" fmla="*/ 2147483646 w 14601"/>
              <a:gd name="T3" fmla="*/ 2147483646 h 17901"/>
              <a:gd name="T4" fmla="*/ 2147483646 w 14601"/>
              <a:gd name="T5" fmla="*/ 2147483646 h 17901"/>
              <a:gd name="T6" fmla="*/ 2147483646 w 14601"/>
              <a:gd name="T7" fmla="*/ 2147483646 h 17901"/>
              <a:gd name="T8" fmla="*/ 2147483646 w 14601"/>
              <a:gd name="T9" fmla="*/ 2147483646 h 17901"/>
              <a:gd name="T10" fmla="*/ 2147483646 w 14601"/>
              <a:gd name="T11" fmla="*/ 2147483646 h 17901"/>
              <a:gd name="T12" fmla="*/ 1023271271 w 14601"/>
              <a:gd name="T13" fmla="*/ 2147483646 h 17901"/>
              <a:gd name="T14" fmla="*/ 2147483646 w 14601"/>
              <a:gd name="T15" fmla="*/ 2147483646 h 17901"/>
              <a:gd name="T16" fmla="*/ 2147483646 w 14601"/>
              <a:gd name="T17" fmla="*/ 2147483646 h 17901"/>
              <a:gd name="T18" fmla="*/ 2147483646 w 14601"/>
              <a:gd name="T19" fmla="*/ 2147483646 h 17901"/>
              <a:gd name="T20" fmla="*/ 2147483646 w 14601"/>
              <a:gd name="T21" fmla="*/ 2147483646 h 17901"/>
              <a:gd name="T22" fmla="*/ 2147483646 w 14601"/>
              <a:gd name="T23" fmla="*/ 2147483646 h 17901"/>
              <a:gd name="T24" fmla="*/ 2147483646 w 14601"/>
              <a:gd name="T25" fmla="*/ 2147483646 h 17901"/>
              <a:gd name="T26" fmla="*/ 2147483646 w 14601"/>
              <a:gd name="T27" fmla="*/ 2147483646 h 17901"/>
              <a:gd name="T28" fmla="*/ 2147483646 w 14601"/>
              <a:gd name="T29" fmla="*/ 2147483646 h 17901"/>
              <a:gd name="T30" fmla="*/ 2147483646 w 14601"/>
              <a:gd name="T31" fmla="*/ 2147483646 h 17901"/>
              <a:gd name="T32" fmla="*/ 2147483646 w 14601"/>
              <a:gd name="T33" fmla="*/ 2147483646 h 17901"/>
              <a:gd name="T34" fmla="*/ 2147483646 w 14601"/>
              <a:gd name="T35" fmla="*/ 2147483646 h 17901"/>
              <a:gd name="T36" fmla="*/ 1285265125 w 14601"/>
              <a:gd name="T37" fmla="*/ 2147483646 h 17901"/>
              <a:gd name="T38" fmla="*/ 357307855 w 14601"/>
              <a:gd name="T39" fmla="*/ 2147483646 h 17901"/>
              <a:gd name="T40" fmla="*/ 2147483646 w 14601"/>
              <a:gd name="T41" fmla="*/ 2147483646 h 17901"/>
              <a:gd name="T42" fmla="*/ 2147483646 w 14601"/>
              <a:gd name="T43" fmla="*/ 2147483646 h 17901"/>
              <a:gd name="T44" fmla="*/ 2147483646 w 14601"/>
              <a:gd name="T45" fmla="*/ 2147483646 h 17901"/>
              <a:gd name="T46" fmla="*/ 2147483646 w 14601"/>
              <a:gd name="T47" fmla="*/ 2147483646 h 17901"/>
              <a:gd name="T48" fmla="*/ 2147483646 w 14601"/>
              <a:gd name="T49" fmla="*/ 2147483646 h 17901"/>
              <a:gd name="T50" fmla="*/ 2147483646 w 14601"/>
              <a:gd name="T51" fmla="*/ 2147483646 h 17901"/>
              <a:gd name="T52" fmla="*/ 2147483646 w 14601"/>
              <a:gd name="T53" fmla="*/ 2147483646 h 17901"/>
              <a:gd name="T54" fmla="*/ 2147483646 w 14601"/>
              <a:gd name="T55" fmla="*/ 2147483646 h 17901"/>
              <a:gd name="T56" fmla="*/ 2147483646 w 14601"/>
              <a:gd name="T57" fmla="*/ 2147483646 h 17901"/>
              <a:gd name="T58" fmla="*/ 2147483646 w 14601"/>
              <a:gd name="T59" fmla="*/ 2147483646 h 17901"/>
              <a:gd name="T60" fmla="*/ 2147483646 w 14601"/>
              <a:gd name="T61" fmla="*/ 2147483646 h 17901"/>
              <a:gd name="T62" fmla="*/ 2147483646 w 14601"/>
              <a:gd name="T63" fmla="*/ 2147483646 h 17901"/>
              <a:gd name="T64" fmla="*/ 2147483646 w 14601"/>
              <a:gd name="T65" fmla="*/ 2147483646 h 17901"/>
              <a:gd name="T66" fmla="*/ 2147483646 w 14601"/>
              <a:gd name="T67" fmla="*/ 2147483646 h 17901"/>
              <a:gd name="T68" fmla="*/ 2147483646 w 14601"/>
              <a:gd name="T69" fmla="*/ 2147483646 h 17901"/>
              <a:gd name="T70" fmla="*/ 2147483646 w 14601"/>
              <a:gd name="T71" fmla="*/ 2147483646 h 17901"/>
              <a:gd name="T72" fmla="*/ 2147483646 w 14601"/>
              <a:gd name="T73" fmla="*/ 2147483646 h 17901"/>
              <a:gd name="T74" fmla="*/ 1760601363 w 14601"/>
              <a:gd name="T75" fmla="*/ 2147483646 h 17901"/>
              <a:gd name="T76" fmla="*/ 1808566783 w 14601"/>
              <a:gd name="T77" fmla="*/ 2147483646 h 17901"/>
              <a:gd name="T78" fmla="*/ 523964383 w 14601"/>
              <a:gd name="T79" fmla="*/ 2147483646 h 17901"/>
              <a:gd name="T80" fmla="*/ 1594584234 w 14601"/>
              <a:gd name="T81" fmla="*/ 2147483646 h 17901"/>
              <a:gd name="T82" fmla="*/ 2147483646 w 14601"/>
              <a:gd name="T83" fmla="*/ 2147483646 h 17901"/>
              <a:gd name="T84" fmla="*/ 2147483646 w 14601"/>
              <a:gd name="T85" fmla="*/ 2147483646 h 17901"/>
              <a:gd name="T86" fmla="*/ 2147483646 w 14601"/>
              <a:gd name="T87" fmla="*/ 2147483646 h 17901"/>
              <a:gd name="T88" fmla="*/ 2147483646 w 14601"/>
              <a:gd name="T89" fmla="*/ 2147483646 h 17901"/>
              <a:gd name="T90" fmla="*/ 2147483646 w 14601"/>
              <a:gd name="T91" fmla="*/ 598873114 h 17901"/>
              <a:gd name="T92" fmla="*/ 2147483646 w 14601"/>
              <a:gd name="T93" fmla="*/ 2147483646 h 17901"/>
              <a:gd name="T94" fmla="*/ 24634169 w 14601"/>
              <a:gd name="T95" fmla="*/ 2147483646 h 17901"/>
              <a:gd name="T96" fmla="*/ 2147483646 w 14601"/>
              <a:gd name="T97" fmla="*/ 2147483646 h 17901"/>
              <a:gd name="T98" fmla="*/ 2147483646 w 14601"/>
              <a:gd name="T99" fmla="*/ 2147483646 h 17901"/>
              <a:gd name="T100" fmla="*/ 2147483646 w 14601"/>
              <a:gd name="T101" fmla="*/ 2147483646 h 17901"/>
              <a:gd name="T102" fmla="*/ 2147483646 w 14601"/>
              <a:gd name="T103" fmla="*/ 2147483646 h 17901"/>
              <a:gd name="T104" fmla="*/ 2147483646 w 14601"/>
              <a:gd name="T105" fmla="*/ 2147483646 h 17901"/>
              <a:gd name="T106" fmla="*/ 2147483646 w 14601"/>
              <a:gd name="T107" fmla="*/ 2147483646 h 17901"/>
              <a:gd name="T108" fmla="*/ 1831920565 w 14601"/>
              <a:gd name="T109" fmla="*/ 2147483646 h 17901"/>
              <a:gd name="T110" fmla="*/ 1784595339 w 14601"/>
              <a:gd name="T111" fmla="*/ 2147483646 h 17901"/>
              <a:gd name="T112" fmla="*/ 2147483646 w 14601"/>
              <a:gd name="T113" fmla="*/ 2147483646 h 17901"/>
              <a:gd name="T114" fmla="*/ 2147483646 w 14601"/>
              <a:gd name="T115" fmla="*/ 2147483646 h 17901"/>
              <a:gd name="T116" fmla="*/ 2147483646 w 14601"/>
              <a:gd name="T117" fmla="*/ 2147483646 h 17901"/>
              <a:gd name="T118" fmla="*/ 2147483646 w 14601"/>
              <a:gd name="T119" fmla="*/ 2091986123 h 1790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4601"/>
              <a:gd name="T181" fmla="*/ 0 h 17901"/>
              <a:gd name="T182" fmla="*/ 14601 w 14601"/>
              <a:gd name="T183" fmla="*/ 17901 h 17901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lnTo>
                  <a:pt x="689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lnTo>
                  <a:pt x="6457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lnTo>
                  <a:pt x="9135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lnTo>
                  <a:pt x="6970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lnTo>
                  <a:pt x="979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2" name="Shape 266"/>
          <p:cNvSpPr>
            <a:spLocks/>
          </p:cNvSpPr>
          <p:nvPr/>
        </p:nvSpPr>
        <p:spPr bwMode="auto">
          <a:xfrm>
            <a:off x="8318500" y="-39688"/>
            <a:ext cx="457200" cy="566738"/>
          </a:xfrm>
          <a:custGeom>
            <a:avLst/>
            <a:gdLst>
              <a:gd name="T0" fmla="*/ 2147483646 w 16105"/>
              <a:gd name="T1" fmla="*/ 2147483646 h 15004"/>
              <a:gd name="T2" fmla="*/ 2147483646 w 16105"/>
              <a:gd name="T3" fmla="*/ 2147483646 h 15004"/>
              <a:gd name="T4" fmla="*/ 2147483646 w 16105"/>
              <a:gd name="T5" fmla="*/ 970974984 h 15004"/>
              <a:gd name="T6" fmla="*/ 2147483646 w 16105"/>
              <a:gd name="T7" fmla="*/ 2147483646 h 15004"/>
              <a:gd name="T8" fmla="*/ 2147483646 w 16105"/>
              <a:gd name="T9" fmla="*/ 2147483646 h 15004"/>
              <a:gd name="T10" fmla="*/ 2147483646 w 16105"/>
              <a:gd name="T11" fmla="*/ 1494160279 h 15004"/>
              <a:gd name="T12" fmla="*/ 2147483646 w 16105"/>
              <a:gd name="T13" fmla="*/ 2147483646 h 15004"/>
              <a:gd name="T14" fmla="*/ 2147483646 w 16105"/>
              <a:gd name="T15" fmla="*/ 1942005606 h 15004"/>
              <a:gd name="T16" fmla="*/ 2147483646 w 16105"/>
              <a:gd name="T17" fmla="*/ 2147483646 h 15004"/>
              <a:gd name="T18" fmla="*/ 2147483646 w 16105"/>
              <a:gd name="T19" fmla="*/ 2147483646 h 15004"/>
              <a:gd name="T20" fmla="*/ 2147483646 w 16105"/>
              <a:gd name="T21" fmla="*/ 2147483646 h 15004"/>
              <a:gd name="T22" fmla="*/ 2147483646 w 16105"/>
              <a:gd name="T23" fmla="*/ 2147483646 h 15004"/>
              <a:gd name="T24" fmla="*/ 2147483646 w 16105"/>
              <a:gd name="T25" fmla="*/ 2147483646 h 15004"/>
              <a:gd name="T26" fmla="*/ 2147483646 w 16105"/>
              <a:gd name="T27" fmla="*/ 2147483646 h 15004"/>
              <a:gd name="T28" fmla="*/ 2147483646 w 16105"/>
              <a:gd name="T29" fmla="*/ 2147483646 h 15004"/>
              <a:gd name="T30" fmla="*/ 2147483646 w 16105"/>
              <a:gd name="T31" fmla="*/ 2147483646 h 15004"/>
              <a:gd name="T32" fmla="*/ 2147483646 w 16105"/>
              <a:gd name="T33" fmla="*/ 2147483646 h 15004"/>
              <a:gd name="T34" fmla="*/ 2147483646 w 16105"/>
              <a:gd name="T35" fmla="*/ 2147483646 h 15004"/>
              <a:gd name="T36" fmla="*/ 2147483646 w 16105"/>
              <a:gd name="T37" fmla="*/ 2147483646 h 15004"/>
              <a:gd name="T38" fmla="*/ 2147483646 w 16105"/>
              <a:gd name="T39" fmla="*/ 2147483646 h 15004"/>
              <a:gd name="T40" fmla="*/ 2147483646 w 16105"/>
              <a:gd name="T41" fmla="*/ 2147483646 h 15004"/>
              <a:gd name="T42" fmla="*/ 2147483646 w 16105"/>
              <a:gd name="T43" fmla="*/ 2147483646 h 15004"/>
              <a:gd name="T44" fmla="*/ 2147483646 w 16105"/>
              <a:gd name="T45" fmla="*/ 2147483646 h 15004"/>
              <a:gd name="T46" fmla="*/ 2147483646 w 16105"/>
              <a:gd name="T47" fmla="*/ 2147483646 h 15004"/>
              <a:gd name="T48" fmla="*/ 2147483646 w 16105"/>
              <a:gd name="T49" fmla="*/ 2147483646 h 15004"/>
              <a:gd name="T50" fmla="*/ 2147483646 w 16105"/>
              <a:gd name="T51" fmla="*/ 2147483646 h 15004"/>
              <a:gd name="T52" fmla="*/ 2147483646 w 16105"/>
              <a:gd name="T53" fmla="*/ 2147483646 h 15004"/>
              <a:gd name="T54" fmla="*/ 2147483646 w 16105"/>
              <a:gd name="T55" fmla="*/ 2147483646 h 15004"/>
              <a:gd name="T56" fmla="*/ 2147483646 w 16105"/>
              <a:gd name="T57" fmla="*/ 2147483646 h 15004"/>
              <a:gd name="T58" fmla="*/ 1215879979 w 16105"/>
              <a:gd name="T59" fmla="*/ 2147483646 h 15004"/>
              <a:gd name="T60" fmla="*/ 786556064 w 16105"/>
              <a:gd name="T61" fmla="*/ 2147483646 h 15004"/>
              <a:gd name="T62" fmla="*/ 2147483646 w 16105"/>
              <a:gd name="T63" fmla="*/ 2147483646 h 15004"/>
              <a:gd name="T64" fmla="*/ 2147483646 w 16105"/>
              <a:gd name="T65" fmla="*/ 2147483646 h 15004"/>
              <a:gd name="T66" fmla="*/ 2147483646 w 16105"/>
              <a:gd name="T67" fmla="*/ 2147483646 h 15004"/>
              <a:gd name="T68" fmla="*/ 2147483646 w 16105"/>
              <a:gd name="T69" fmla="*/ 2147483646 h 15004"/>
              <a:gd name="T70" fmla="*/ 1263284906 w 16105"/>
              <a:gd name="T71" fmla="*/ 2147483646 h 15004"/>
              <a:gd name="T72" fmla="*/ 882029956 w 16105"/>
              <a:gd name="T73" fmla="*/ 2147483646 h 15004"/>
              <a:gd name="T74" fmla="*/ 2147483646 w 16105"/>
              <a:gd name="T75" fmla="*/ 2147483646 h 15004"/>
              <a:gd name="T76" fmla="*/ 2147483646 w 16105"/>
              <a:gd name="T77" fmla="*/ 2147483646 h 15004"/>
              <a:gd name="T78" fmla="*/ 2147483646 w 16105"/>
              <a:gd name="T79" fmla="*/ 2147483646 h 15004"/>
              <a:gd name="T80" fmla="*/ 2147483646 w 16105"/>
              <a:gd name="T81" fmla="*/ 2147483646 h 15004"/>
              <a:gd name="T82" fmla="*/ 2147483646 w 16105"/>
              <a:gd name="T83" fmla="*/ 2147483646 h 15004"/>
              <a:gd name="T84" fmla="*/ 2147483646 w 16105"/>
              <a:gd name="T85" fmla="*/ 2147483646 h 15004"/>
              <a:gd name="T86" fmla="*/ 2147483646 w 16105"/>
              <a:gd name="T87" fmla="*/ 2147483646 h 15004"/>
              <a:gd name="T88" fmla="*/ 2147483646 w 16105"/>
              <a:gd name="T89" fmla="*/ 2147483646 h 15004"/>
              <a:gd name="T90" fmla="*/ 2147483646 w 16105"/>
              <a:gd name="T91" fmla="*/ 2147483646 h 15004"/>
              <a:gd name="T92" fmla="*/ 2147483646 w 16105"/>
              <a:gd name="T93" fmla="*/ 2147483646 h 15004"/>
              <a:gd name="T94" fmla="*/ 2147483646 w 16105"/>
              <a:gd name="T95" fmla="*/ 2147483646 h 15004"/>
              <a:gd name="T96" fmla="*/ 2147483646 w 16105"/>
              <a:gd name="T97" fmla="*/ 2147483646 h 15004"/>
              <a:gd name="T98" fmla="*/ 2147483646 w 16105"/>
              <a:gd name="T99" fmla="*/ 2147483646 h 15004"/>
              <a:gd name="T100" fmla="*/ 2147483646 w 16105"/>
              <a:gd name="T101" fmla="*/ 2147483646 h 15004"/>
              <a:gd name="T102" fmla="*/ 2147483646 w 16105"/>
              <a:gd name="T103" fmla="*/ 2147483646 h 15004"/>
              <a:gd name="T104" fmla="*/ 2147483646 w 16105"/>
              <a:gd name="T105" fmla="*/ 2147483646 h 15004"/>
              <a:gd name="T106" fmla="*/ 1882916753 w 16105"/>
              <a:gd name="T107" fmla="*/ 2147483646 h 15004"/>
              <a:gd name="T108" fmla="*/ 2147483646 w 16105"/>
              <a:gd name="T109" fmla="*/ 2147483646 h 15004"/>
              <a:gd name="T110" fmla="*/ 2147483646 w 16105"/>
              <a:gd name="T111" fmla="*/ 2147483646 h 15004"/>
              <a:gd name="T112" fmla="*/ 2147483646 w 16105"/>
              <a:gd name="T113" fmla="*/ 2147483646 h 15004"/>
              <a:gd name="T114" fmla="*/ 48068995 w 16105"/>
              <a:gd name="T115" fmla="*/ 2147483646 h 15004"/>
              <a:gd name="T116" fmla="*/ 2147483646 w 16105"/>
              <a:gd name="T117" fmla="*/ 2147483646 h 15004"/>
              <a:gd name="T118" fmla="*/ 2147483646 w 16105"/>
              <a:gd name="T119" fmla="*/ 2147483646 h 15004"/>
              <a:gd name="T120" fmla="*/ 2147483646 w 16105"/>
              <a:gd name="T121" fmla="*/ 2147483646 h 1500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105"/>
              <a:gd name="T184" fmla="*/ 0 h 15004"/>
              <a:gd name="T185" fmla="*/ 16105 w 16105"/>
              <a:gd name="T186" fmla="*/ 15004 h 1500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lnTo>
                  <a:pt x="14123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lnTo>
                  <a:pt x="13757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lnTo>
                  <a:pt x="6530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lnTo>
                  <a:pt x="935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lnTo>
                  <a:pt x="7154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lnTo>
                  <a:pt x="7704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lnTo>
                  <a:pt x="6824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3" name="Shape 267"/>
          <p:cNvSpPr>
            <a:spLocks/>
          </p:cNvSpPr>
          <p:nvPr/>
        </p:nvSpPr>
        <p:spPr bwMode="auto">
          <a:xfrm>
            <a:off x="0" y="1350963"/>
            <a:ext cx="373063" cy="512762"/>
          </a:xfrm>
          <a:custGeom>
            <a:avLst/>
            <a:gdLst>
              <a:gd name="T0" fmla="*/ 1958626002 w 13133"/>
              <a:gd name="T1" fmla="*/ 2147483646 h 13573"/>
              <a:gd name="T2" fmla="*/ 1337436707 w 13133"/>
              <a:gd name="T3" fmla="*/ 2147483646 h 13573"/>
              <a:gd name="T4" fmla="*/ 1242378590 w 13133"/>
              <a:gd name="T5" fmla="*/ 2147483646 h 13573"/>
              <a:gd name="T6" fmla="*/ 1480676650 w 13133"/>
              <a:gd name="T7" fmla="*/ 2147483646 h 13573"/>
              <a:gd name="T8" fmla="*/ 2147483646 w 13133"/>
              <a:gd name="T9" fmla="*/ 2147483646 h 13573"/>
              <a:gd name="T10" fmla="*/ 883601690 w 13133"/>
              <a:gd name="T11" fmla="*/ 2147483646 h 13573"/>
              <a:gd name="T12" fmla="*/ 2147483646 w 13133"/>
              <a:gd name="T13" fmla="*/ 2147483646 h 13573"/>
              <a:gd name="T14" fmla="*/ 2147483646 w 13133"/>
              <a:gd name="T15" fmla="*/ 2147483646 h 13573"/>
              <a:gd name="T16" fmla="*/ 2147483646 w 13133"/>
              <a:gd name="T17" fmla="*/ 2147483646 h 13573"/>
              <a:gd name="T18" fmla="*/ 2147483646 w 13133"/>
              <a:gd name="T19" fmla="*/ 2147483646 h 13573"/>
              <a:gd name="T20" fmla="*/ 2147483646 w 13133"/>
              <a:gd name="T21" fmla="*/ 2147483646 h 13573"/>
              <a:gd name="T22" fmla="*/ 2147483646 w 13133"/>
              <a:gd name="T23" fmla="*/ 2147483646 h 13573"/>
              <a:gd name="T24" fmla="*/ 2147483646 w 13133"/>
              <a:gd name="T25" fmla="*/ 2147483646 h 13573"/>
              <a:gd name="T26" fmla="*/ 2147483646 w 13133"/>
              <a:gd name="T27" fmla="*/ 2147483646 h 13573"/>
              <a:gd name="T28" fmla="*/ 2147483646 w 13133"/>
              <a:gd name="T29" fmla="*/ 2147483646 h 13573"/>
              <a:gd name="T30" fmla="*/ 2147483646 w 13133"/>
              <a:gd name="T31" fmla="*/ 2147483646 h 13573"/>
              <a:gd name="T32" fmla="*/ 2147483646 w 13133"/>
              <a:gd name="T33" fmla="*/ 2147483646 h 13573"/>
              <a:gd name="T34" fmla="*/ 382226323 w 13133"/>
              <a:gd name="T35" fmla="*/ 2147483646 h 13573"/>
              <a:gd name="T36" fmla="*/ 2147483646 w 13133"/>
              <a:gd name="T37" fmla="*/ 2147483646 h 13573"/>
              <a:gd name="T38" fmla="*/ 2147483646 w 13133"/>
              <a:gd name="T39" fmla="*/ 2147483646 h 13573"/>
              <a:gd name="T40" fmla="*/ 2147483646 w 13133"/>
              <a:gd name="T41" fmla="*/ 2147483646 h 13573"/>
              <a:gd name="T42" fmla="*/ 2147483646 w 13133"/>
              <a:gd name="T43" fmla="*/ 2147483646 h 13573"/>
              <a:gd name="T44" fmla="*/ 2147483646 w 13133"/>
              <a:gd name="T45" fmla="*/ 2147483646 h 13573"/>
              <a:gd name="T46" fmla="*/ 2147483646 w 13133"/>
              <a:gd name="T47" fmla="*/ 2147483646 h 13573"/>
              <a:gd name="T48" fmla="*/ 2147483646 w 13133"/>
              <a:gd name="T49" fmla="*/ 2147483646 h 13573"/>
              <a:gd name="T50" fmla="*/ 2147483646 w 13133"/>
              <a:gd name="T51" fmla="*/ 2147483646 h 13573"/>
              <a:gd name="T52" fmla="*/ 2147483646 w 13133"/>
              <a:gd name="T53" fmla="*/ 2147483646 h 13573"/>
              <a:gd name="T54" fmla="*/ 2147483646 w 13133"/>
              <a:gd name="T55" fmla="*/ 2147483646 h 13573"/>
              <a:gd name="T56" fmla="*/ 1648031752 w 13133"/>
              <a:gd name="T57" fmla="*/ 2147483646 h 13573"/>
              <a:gd name="T58" fmla="*/ 1911085651 w 13133"/>
              <a:gd name="T59" fmla="*/ 2147483646 h 13573"/>
              <a:gd name="T60" fmla="*/ 406317250 w 13133"/>
              <a:gd name="T61" fmla="*/ 2147483646 h 13573"/>
              <a:gd name="T62" fmla="*/ 1146655589 w 13133"/>
              <a:gd name="T63" fmla="*/ 2147483646 h 13573"/>
              <a:gd name="T64" fmla="*/ 238962972 w 13133"/>
              <a:gd name="T65" fmla="*/ 2147483646 h 13573"/>
              <a:gd name="T66" fmla="*/ 860152267 w 13133"/>
              <a:gd name="T67" fmla="*/ 2147483646 h 13573"/>
              <a:gd name="T68" fmla="*/ 907692617 w 13133"/>
              <a:gd name="T69" fmla="*/ 2147483646 h 13573"/>
              <a:gd name="T70" fmla="*/ 644616134 w 13133"/>
              <a:gd name="T71" fmla="*/ 2147483646 h 13573"/>
              <a:gd name="T72" fmla="*/ 2147483646 w 13133"/>
              <a:gd name="T73" fmla="*/ 2147483646 h 13573"/>
              <a:gd name="T74" fmla="*/ 2147483646 w 13133"/>
              <a:gd name="T75" fmla="*/ 2147483646 h 13573"/>
              <a:gd name="T76" fmla="*/ 2147483646 w 13133"/>
              <a:gd name="T77" fmla="*/ 2147483646 h 13573"/>
              <a:gd name="T78" fmla="*/ 2147483646 w 13133"/>
              <a:gd name="T79" fmla="*/ 2147483646 h 13573"/>
              <a:gd name="T80" fmla="*/ 1886994724 w 13133"/>
              <a:gd name="T81" fmla="*/ 2147483646 h 13573"/>
              <a:gd name="T82" fmla="*/ 2147483646 w 13133"/>
              <a:gd name="T83" fmla="*/ 2147483646 h 13573"/>
              <a:gd name="T84" fmla="*/ 2147483646 w 13133"/>
              <a:gd name="T85" fmla="*/ 2147483646 h 13573"/>
              <a:gd name="T86" fmla="*/ 2147483646 w 13133"/>
              <a:gd name="T87" fmla="*/ 2147483646 h 13573"/>
              <a:gd name="T88" fmla="*/ 2147483646 w 13133"/>
              <a:gd name="T89" fmla="*/ 2147483646 h 13573"/>
              <a:gd name="T90" fmla="*/ 2147483646 w 13133"/>
              <a:gd name="T91" fmla="*/ 2147483646 h 13573"/>
              <a:gd name="T92" fmla="*/ 2147483646 w 13133"/>
              <a:gd name="T93" fmla="*/ 2147483646 h 13573"/>
              <a:gd name="T94" fmla="*/ 2147483646 w 13133"/>
              <a:gd name="T95" fmla="*/ 2147483646 h 13573"/>
              <a:gd name="T96" fmla="*/ 2147483646 w 13133"/>
              <a:gd name="T97" fmla="*/ 2147483646 h 13573"/>
              <a:gd name="T98" fmla="*/ 2147483646 w 13133"/>
              <a:gd name="T99" fmla="*/ 2147483646 h 13573"/>
              <a:gd name="T100" fmla="*/ 2147483646 w 13133"/>
              <a:gd name="T101" fmla="*/ 2147483646 h 13573"/>
              <a:gd name="T102" fmla="*/ 2147483646 w 13133"/>
              <a:gd name="T103" fmla="*/ 2147483646 h 13573"/>
              <a:gd name="T104" fmla="*/ 2147483646 w 13133"/>
              <a:gd name="T105" fmla="*/ 2147483646 h 13573"/>
              <a:gd name="T106" fmla="*/ 2147483646 w 13133"/>
              <a:gd name="T107" fmla="*/ 2147483646 h 13573"/>
              <a:gd name="T108" fmla="*/ 2147483646 w 13133"/>
              <a:gd name="T109" fmla="*/ 2147483646 h 13573"/>
              <a:gd name="T110" fmla="*/ 2147483646 w 13133"/>
              <a:gd name="T111" fmla="*/ 2147483646 h 13573"/>
              <a:gd name="T112" fmla="*/ 2147483646 w 13133"/>
              <a:gd name="T113" fmla="*/ 2147483646 h 13573"/>
              <a:gd name="T114" fmla="*/ 2147483646 w 13133"/>
              <a:gd name="T115" fmla="*/ 2147483646 h 13573"/>
              <a:gd name="T116" fmla="*/ 2147483646 w 13133"/>
              <a:gd name="T117" fmla="*/ 2147483646 h 13573"/>
              <a:gd name="T118" fmla="*/ 2147483646 w 13133"/>
              <a:gd name="T119" fmla="*/ 2147483646 h 13573"/>
              <a:gd name="T120" fmla="*/ 2147483646 w 13133"/>
              <a:gd name="T121" fmla="*/ 2147483646 h 13573"/>
              <a:gd name="T122" fmla="*/ 2147483646 w 13133"/>
              <a:gd name="T123" fmla="*/ 0 h 1357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133"/>
              <a:gd name="T187" fmla="*/ 0 h 13573"/>
              <a:gd name="T188" fmla="*/ 13133 w 13133"/>
              <a:gd name="T189" fmla="*/ 13573 h 13573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lnTo>
                  <a:pt x="4879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lnTo>
                  <a:pt x="8877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lnTo>
                  <a:pt x="8914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lnTo>
                  <a:pt x="876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lnTo>
                  <a:pt x="90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4" name="Shape 268"/>
          <p:cNvSpPr>
            <a:spLocks/>
          </p:cNvSpPr>
          <p:nvPr/>
        </p:nvSpPr>
        <p:spPr bwMode="auto">
          <a:xfrm>
            <a:off x="8699500" y="238125"/>
            <a:ext cx="520700" cy="719138"/>
          </a:xfrm>
          <a:custGeom>
            <a:avLst/>
            <a:gdLst>
              <a:gd name="T0" fmla="*/ 2147483646 w 18378"/>
              <a:gd name="T1" fmla="*/ 2147483646 h 19002"/>
              <a:gd name="T2" fmla="*/ 2147483646 w 18378"/>
              <a:gd name="T3" fmla="*/ 2147483646 h 19002"/>
              <a:gd name="T4" fmla="*/ 2147483646 w 18378"/>
              <a:gd name="T5" fmla="*/ 2147483646 h 19002"/>
              <a:gd name="T6" fmla="*/ 2147483646 w 18378"/>
              <a:gd name="T7" fmla="*/ 2147483646 h 19002"/>
              <a:gd name="T8" fmla="*/ 2147483646 w 18378"/>
              <a:gd name="T9" fmla="*/ 2147483646 h 19002"/>
              <a:gd name="T10" fmla="*/ 2147483646 w 18378"/>
              <a:gd name="T11" fmla="*/ 2147483646 h 19002"/>
              <a:gd name="T12" fmla="*/ 2147483646 w 18378"/>
              <a:gd name="T13" fmla="*/ 2147483646 h 19002"/>
              <a:gd name="T14" fmla="*/ 2147483646 w 18378"/>
              <a:gd name="T15" fmla="*/ 2147483646 h 19002"/>
              <a:gd name="T16" fmla="*/ 2147483646 w 18378"/>
              <a:gd name="T17" fmla="*/ 2147483646 h 19002"/>
              <a:gd name="T18" fmla="*/ 2147483646 w 18378"/>
              <a:gd name="T19" fmla="*/ 2147483646 h 19002"/>
              <a:gd name="T20" fmla="*/ 2147483646 w 18378"/>
              <a:gd name="T21" fmla="*/ 2147483646 h 19002"/>
              <a:gd name="T22" fmla="*/ 2147483646 w 18378"/>
              <a:gd name="T23" fmla="*/ 2147483646 h 19002"/>
              <a:gd name="T24" fmla="*/ 2147483646 w 18378"/>
              <a:gd name="T25" fmla="*/ 2147483646 h 19002"/>
              <a:gd name="T26" fmla="*/ 2147483646 w 18378"/>
              <a:gd name="T27" fmla="*/ 2147483646 h 19002"/>
              <a:gd name="T28" fmla="*/ 2147483646 w 18378"/>
              <a:gd name="T29" fmla="*/ 2147483646 h 19002"/>
              <a:gd name="T30" fmla="*/ 2147483646 w 18378"/>
              <a:gd name="T31" fmla="*/ 2147483646 h 19002"/>
              <a:gd name="T32" fmla="*/ 2147483646 w 18378"/>
              <a:gd name="T33" fmla="*/ 2147483646 h 19002"/>
              <a:gd name="T34" fmla="*/ 2147483646 w 18378"/>
              <a:gd name="T35" fmla="*/ 2147483646 h 19002"/>
              <a:gd name="T36" fmla="*/ 2147483646 w 18378"/>
              <a:gd name="T37" fmla="*/ 2147483646 h 19002"/>
              <a:gd name="T38" fmla="*/ 2147483646 w 18378"/>
              <a:gd name="T39" fmla="*/ 2147483646 h 19002"/>
              <a:gd name="T40" fmla="*/ 2147483646 w 18378"/>
              <a:gd name="T41" fmla="*/ 2147483646 h 19002"/>
              <a:gd name="T42" fmla="*/ 2147483646 w 18378"/>
              <a:gd name="T43" fmla="*/ 2147483646 h 19002"/>
              <a:gd name="T44" fmla="*/ 2147483646 w 18378"/>
              <a:gd name="T45" fmla="*/ 2147483646 h 19002"/>
              <a:gd name="T46" fmla="*/ 2147483646 w 18378"/>
              <a:gd name="T47" fmla="*/ 2147483646 h 19002"/>
              <a:gd name="T48" fmla="*/ 2147483646 w 18378"/>
              <a:gd name="T49" fmla="*/ 2147483646 h 19002"/>
              <a:gd name="T50" fmla="*/ 2147483646 w 18378"/>
              <a:gd name="T51" fmla="*/ 2147483646 h 19002"/>
              <a:gd name="T52" fmla="*/ 2147483646 w 18378"/>
              <a:gd name="T53" fmla="*/ 2147483646 h 19002"/>
              <a:gd name="T54" fmla="*/ 2147483646 w 18378"/>
              <a:gd name="T55" fmla="*/ 2147483646 h 19002"/>
              <a:gd name="T56" fmla="*/ 685642222 w 18378"/>
              <a:gd name="T57" fmla="*/ 2147483646 h 19002"/>
              <a:gd name="T58" fmla="*/ 1701870069 w 18378"/>
              <a:gd name="T59" fmla="*/ 2147483646 h 19002"/>
              <a:gd name="T60" fmla="*/ 2147483646 w 18378"/>
              <a:gd name="T61" fmla="*/ 2147483646 h 19002"/>
              <a:gd name="T62" fmla="*/ 2147483646 w 18378"/>
              <a:gd name="T63" fmla="*/ 2147483646 h 19002"/>
              <a:gd name="T64" fmla="*/ 2147483646 w 18378"/>
              <a:gd name="T65" fmla="*/ 2147483646 h 19002"/>
              <a:gd name="T66" fmla="*/ 2147483646 w 18378"/>
              <a:gd name="T67" fmla="*/ 2147483646 h 19002"/>
              <a:gd name="T68" fmla="*/ 2147483646 w 18378"/>
              <a:gd name="T69" fmla="*/ 2147483646 h 19002"/>
              <a:gd name="T70" fmla="*/ 1016864428 w 18378"/>
              <a:gd name="T71" fmla="*/ 2147483646 h 19002"/>
              <a:gd name="T72" fmla="*/ 2147483646 w 18378"/>
              <a:gd name="T73" fmla="*/ 2147483646 h 19002"/>
              <a:gd name="T74" fmla="*/ 2147483646 w 18378"/>
              <a:gd name="T75" fmla="*/ 2147483646 h 19002"/>
              <a:gd name="T76" fmla="*/ 2147483646 w 18378"/>
              <a:gd name="T77" fmla="*/ 2147483646 h 19002"/>
              <a:gd name="T78" fmla="*/ 2147483646 w 18378"/>
              <a:gd name="T79" fmla="*/ 2147483646 h 19002"/>
              <a:gd name="T80" fmla="*/ 2033091510 w 18378"/>
              <a:gd name="T81" fmla="*/ 2147483646 h 19002"/>
              <a:gd name="T82" fmla="*/ 2147483646 w 18378"/>
              <a:gd name="T83" fmla="*/ 2147483646 h 19002"/>
              <a:gd name="T84" fmla="*/ 2147483646 w 18378"/>
              <a:gd name="T85" fmla="*/ 2147483646 h 19002"/>
              <a:gd name="T86" fmla="*/ 2147483646 w 18378"/>
              <a:gd name="T87" fmla="*/ 2147483646 h 19002"/>
              <a:gd name="T88" fmla="*/ 2147483646 w 18378"/>
              <a:gd name="T89" fmla="*/ 2147483646 h 19002"/>
              <a:gd name="T90" fmla="*/ 2147483646 w 18378"/>
              <a:gd name="T91" fmla="*/ 2147483646 h 19002"/>
              <a:gd name="T92" fmla="*/ 2147483646 w 18378"/>
              <a:gd name="T93" fmla="*/ 2147483646 h 19002"/>
              <a:gd name="T94" fmla="*/ 2147483646 w 18378"/>
              <a:gd name="T95" fmla="*/ 2147483646 h 19002"/>
              <a:gd name="T96" fmla="*/ 2147483646 w 18378"/>
              <a:gd name="T97" fmla="*/ 2147483646 h 19002"/>
              <a:gd name="T98" fmla="*/ 2147483646 w 18378"/>
              <a:gd name="T99" fmla="*/ 2147483646 h 19002"/>
              <a:gd name="T100" fmla="*/ 402115207 w 18378"/>
              <a:gd name="T101" fmla="*/ 2147483646 h 19002"/>
              <a:gd name="T102" fmla="*/ 2147483646 w 18378"/>
              <a:gd name="T103" fmla="*/ 2147483646 h 19002"/>
              <a:gd name="T104" fmla="*/ 2147483646 w 18378"/>
              <a:gd name="T105" fmla="*/ 2147483646 h 19002"/>
              <a:gd name="T106" fmla="*/ 2147483646 w 18378"/>
              <a:gd name="T107" fmla="*/ 527196843 h 19002"/>
              <a:gd name="T108" fmla="*/ 23835979 w 18378"/>
              <a:gd name="T109" fmla="*/ 2147483646 h 19002"/>
              <a:gd name="T110" fmla="*/ 331221412 w 18378"/>
              <a:gd name="T111" fmla="*/ 2147483646 h 19002"/>
              <a:gd name="T112" fmla="*/ 2147483646 w 18378"/>
              <a:gd name="T113" fmla="*/ 2147483646 h 19002"/>
              <a:gd name="T114" fmla="*/ 2147483646 w 18378"/>
              <a:gd name="T115" fmla="*/ 2147483646 h 19002"/>
              <a:gd name="T116" fmla="*/ 2147483646 w 18378"/>
              <a:gd name="T117" fmla="*/ 2147483646 h 19002"/>
              <a:gd name="T118" fmla="*/ 2147483646 w 18378"/>
              <a:gd name="T119" fmla="*/ 2147483646 h 19002"/>
              <a:gd name="T120" fmla="*/ 2147483646 w 18378"/>
              <a:gd name="T121" fmla="*/ 2147483646 h 19002"/>
              <a:gd name="T122" fmla="*/ 2147483646 w 18378"/>
              <a:gd name="T123" fmla="*/ 2147483646 h 19002"/>
              <a:gd name="T124" fmla="*/ 2147483646 w 18378"/>
              <a:gd name="T125" fmla="*/ 2147483646 h 19002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8378"/>
              <a:gd name="T190" fmla="*/ 0 h 19002"/>
              <a:gd name="T191" fmla="*/ 18378 w 18378"/>
              <a:gd name="T192" fmla="*/ 19002 h 19002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lnTo>
                  <a:pt x="1379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lnTo>
                  <a:pt x="12692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lnTo>
                  <a:pt x="9611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lnTo>
                  <a:pt x="4806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lnTo>
                  <a:pt x="271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lnTo>
                  <a:pt x="4402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lnTo>
                  <a:pt x="3595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lnTo>
                  <a:pt x="9464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lnTo>
                  <a:pt x="9831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lnTo>
                  <a:pt x="946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5" name="Shape 269"/>
          <p:cNvSpPr>
            <a:spLocks/>
          </p:cNvSpPr>
          <p:nvPr/>
        </p:nvSpPr>
        <p:spPr bwMode="auto">
          <a:xfrm>
            <a:off x="700088" y="6076950"/>
            <a:ext cx="504825" cy="533400"/>
          </a:xfrm>
          <a:custGeom>
            <a:avLst/>
            <a:gdLst>
              <a:gd name="T0" fmla="*/ 2147483646 w 17792"/>
              <a:gd name="T1" fmla="*/ 2147483646 h 14124"/>
              <a:gd name="T2" fmla="*/ 713584239 w 17792"/>
              <a:gd name="T3" fmla="*/ 2147483646 h 14124"/>
              <a:gd name="T4" fmla="*/ 167209265 w 17792"/>
              <a:gd name="T5" fmla="*/ 2147483646 h 14124"/>
              <a:gd name="T6" fmla="*/ 642292320 w 17792"/>
              <a:gd name="T7" fmla="*/ 2147483646 h 14124"/>
              <a:gd name="T8" fmla="*/ 2147483646 w 17792"/>
              <a:gd name="T9" fmla="*/ 2147483646 h 14124"/>
              <a:gd name="T10" fmla="*/ 2147483646 w 17792"/>
              <a:gd name="T11" fmla="*/ 2147483646 h 14124"/>
              <a:gd name="T12" fmla="*/ 2147483646 w 17792"/>
              <a:gd name="T13" fmla="*/ 2147483646 h 14124"/>
              <a:gd name="T14" fmla="*/ 2147483646 w 17792"/>
              <a:gd name="T15" fmla="*/ 2147483646 h 14124"/>
              <a:gd name="T16" fmla="*/ 2147483646 w 17792"/>
              <a:gd name="T17" fmla="*/ 2147483646 h 14124"/>
              <a:gd name="T18" fmla="*/ 2147483646 w 17792"/>
              <a:gd name="T19" fmla="*/ 2147483646 h 14124"/>
              <a:gd name="T20" fmla="*/ 2147483646 w 17792"/>
              <a:gd name="T21" fmla="*/ 2147483646 h 14124"/>
              <a:gd name="T22" fmla="*/ 2147483646 w 17792"/>
              <a:gd name="T23" fmla="*/ 2147483646 h 14124"/>
              <a:gd name="T24" fmla="*/ 2147483646 w 17792"/>
              <a:gd name="T25" fmla="*/ 2147483646 h 14124"/>
              <a:gd name="T26" fmla="*/ 2147483646 w 17792"/>
              <a:gd name="T27" fmla="*/ 2147483646 h 14124"/>
              <a:gd name="T28" fmla="*/ 2147483646 w 17792"/>
              <a:gd name="T29" fmla="*/ 2147483646 h 14124"/>
              <a:gd name="T30" fmla="*/ 2147483646 w 17792"/>
              <a:gd name="T31" fmla="*/ 2147483646 h 14124"/>
              <a:gd name="T32" fmla="*/ 2147483646 w 17792"/>
              <a:gd name="T33" fmla="*/ 2147483646 h 14124"/>
              <a:gd name="T34" fmla="*/ 2147483646 w 17792"/>
              <a:gd name="T35" fmla="*/ 2147483646 h 14124"/>
              <a:gd name="T36" fmla="*/ 2147483646 w 17792"/>
              <a:gd name="T37" fmla="*/ 2147483646 h 14124"/>
              <a:gd name="T38" fmla="*/ 2147483646 w 17792"/>
              <a:gd name="T39" fmla="*/ 2147483646 h 14124"/>
              <a:gd name="T40" fmla="*/ 2147483646 w 17792"/>
              <a:gd name="T41" fmla="*/ 2147483646 h 14124"/>
              <a:gd name="T42" fmla="*/ 2147483646 w 17792"/>
              <a:gd name="T43" fmla="*/ 2147483646 h 14124"/>
              <a:gd name="T44" fmla="*/ 2147483646 w 17792"/>
              <a:gd name="T45" fmla="*/ 2147483646 h 14124"/>
              <a:gd name="T46" fmla="*/ 2147483646 w 17792"/>
              <a:gd name="T47" fmla="*/ 2147483646 h 14124"/>
              <a:gd name="T48" fmla="*/ 1830982995 w 17792"/>
              <a:gd name="T49" fmla="*/ 2147483646 h 14124"/>
              <a:gd name="T50" fmla="*/ 2147483646 w 17792"/>
              <a:gd name="T51" fmla="*/ 2147483646 h 14124"/>
              <a:gd name="T52" fmla="*/ 1450513854 w 17792"/>
              <a:gd name="T53" fmla="*/ 77293301 h 14124"/>
              <a:gd name="T54" fmla="*/ 1284607198 w 17792"/>
              <a:gd name="T55" fmla="*/ 2147483646 h 14124"/>
              <a:gd name="T56" fmla="*/ 1141360778 w 17792"/>
              <a:gd name="T57" fmla="*/ 2147483646 h 14124"/>
              <a:gd name="T58" fmla="*/ 1331914567 w 17792"/>
              <a:gd name="T59" fmla="*/ 2147483646 h 14124"/>
              <a:gd name="T60" fmla="*/ 1022760667 w 17792"/>
              <a:gd name="T61" fmla="*/ 2147483646 h 14124"/>
              <a:gd name="T62" fmla="*/ 1022760667 w 17792"/>
              <a:gd name="T63" fmla="*/ 2147483646 h 14124"/>
              <a:gd name="T64" fmla="*/ 1807637648 w 17792"/>
              <a:gd name="T65" fmla="*/ 2147483646 h 14124"/>
              <a:gd name="T66" fmla="*/ 2147483646 w 17792"/>
              <a:gd name="T67" fmla="*/ 2147483646 h 14124"/>
              <a:gd name="T68" fmla="*/ 2147483646 w 17792"/>
              <a:gd name="T69" fmla="*/ 2147483646 h 14124"/>
              <a:gd name="T70" fmla="*/ 2147483646 w 17792"/>
              <a:gd name="T71" fmla="*/ 2147483646 h 14124"/>
              <a:gd name="T72" fmla="*/ 2147483646 w 17792"/>
              <a:gd name="T73" fmla="*/ 2147483646 h 14124"/>
              <a:gd name="T74" fmla="*/ 2147483646 w 17792"/>
              <a:gd name="T75" fmla="*/ 2147483646 h 14124"/>
              <a:gd name="T76" fmla="*/ 2147483646 w 17792"/>
              <a:gd name="T77" fmla="*/ 2147483646 h 14124"/>
              <a:gd name="T78" fmla="*/ 2147483646 w 17792"/>
              <a:gd name="T79" fmla="*/ 2147483646 h 14124"/>
              <a:gd name="T80" fmla="*/ 2147483646 w 17792"/>
              <a:gd name="T81" fmla="*/ 2147483646 h 14124"/>
              <a:gd name="T82" fmla="*/ 2147483646 w 17792"/>
              <a:gd name="T83" fmla="*/ 2147483646 h 14124"/>
              <a:gd name="T84" fmla="*/ 2147483646 w 17792"/>
              <a:gd name="T85" fmla="*/ 2147483646 h 14124"/>
              <a:gd name="T86" fmla="*/ 2147483646 w 17792"/>
              <a:gd name="T87" fmla="*/ 2147483646 h 14124"/>
              <a:gd name="T88" fmla="*/ 2147483646 w 17792"/>
              <a:gd name="T89" fmla="*/ 2147483646 h 14124"/>
              <a:gd name="T90" fmla="*/ 2147483646 w 17792"/>
              <a:gd name="T91" fmla="*/ 2147483646 h 14124"/>
              <a:gd name="T92" fmla="*/ 2147483646 w 17792"/>
              <a:gd name="T93" fmla="*/ 2147483646 h 14124"/>
              <a:gd name="T94" fmla="*/ 2147483646 w 17792"/>
              <a:gd name="T95" fmla="*/ 2147483646 h 14124"/>
              <a:gd name="T96" fmla="*/ 2147483646 w 17792"/>
              <a:gd name="T97" fmla="*/ 2147483646 h 14124"/>
              <a:gd name="T98" fmla="*/ 2147483646 w 17792"/>
              <a:gd name="T99" fmla="*/ 2147483646 h 14124"/>
              <a:gd name="T100" fmla="*/ 2147483646 w 17792"/>
              <a:gd name="T101" fmla="*/ 2147483646 h 14124"/>
              <a:gd name="T102" fmla="*/ 2147483646 w 17792"/>
              <a:gd name="T103" fmla="*/ 2147483646 h 14124"/>
              <a:gd name="T104" fmla="*/ 2147483646 w 17792"/>
              <a:gd name="T105" fmla="*/ 2147483646 h 14124"/>
              <a:gd name="T106" fmla="*/ 2147483646 w 17792"/>
              <a:gd name="T107" fmla="*/ 2147483646 h 14124"/>
              <a:gd name="T108" fmla="*/ 2147483646 w 17792"/>
              <a:gd name="T109" fmla="*/ 2147483646 h 14124"/>
              <a:gd name="T110" fmla="*/ 2147483646 w 17792"/>
              <a:gd name="T111" fmla="*/ 2147483646 h 14124"/>
              <a:gd name="T112" fmla="*/ 2092829526 w 17792"/>
              <a:gd name="T113" fmla="*/ 2147483646 h 14124"/>
              <a:gd name="T114" fmla="*/ 2147483646 w 17792"/>
              <a:gd name="T115" fmla="*/ 2147483646 h 14124"/>
              <a:gd name="T116" fmla="*/ 2147483646 w 17792"/>
              <a:gd name="T117" fmla="*/ 2147483646 h 14124"/>
              <a:gd name="T118" fmla="*/ 2147483646 w 17792"/>
              <a:gd name="T119" fmla="*/ 2147483646 h 14124"/>
              <a:gd name="T120" fmla="*/ 2147483646 w 17792"/>
              <a:gd name="T121" fmla="*/ 2147483646 h 1412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7792"/>
              <a:gd name="T184" fmla="*/ 0 h 14124"/>
              <a:gd name="T185" fmla="*/ 17792 w 17792"/>
              <a:gd name="T186" fmla="*/ 14124 h 1412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lnTo>
                  <a:pt x="1056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lnTo>
                  <a:pt x="1285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lnTo>
                  <a:pt x="1460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6" name="Shape 270"/>
          <p:cNvSpPr>
            <a:spLocks/>
          </p:cNvSpPr>
          <p:nvPr/>
        </p:nvSpPr>
        <p:spPr bwMode="auto">
          <a:xfrm>
            <a:off x="258763" y="-114300"/>
            <a:ext cx="469900" cy="588963"/>
          </a:xfrm>
          <a:custGeom>
            <a:avLst/>
            <a:gdLst>
              <a:gd name="T0" fmla="*/ 2147483646 w 16581"/>
              <a:gd name="T1" fmla="*/ 2147483646 h 15590"/>
              <a:gd name="T2" fmla="*/ 2147483646 w 16581"/>
              <a:gd name="T3" fmla="*/ 2147483646 h 15590"/>
              <a:gd name="T4" fmla="*/ 2147483646 w 16581"/>
              <a:gd name="T5" fmla="*/ 2147483646 h 15590"/>
              <a:gd name="T6" fmla="*/ 2147483646 w 16581"/>
              <a:gd name="T7" fmla="*/ 2147483646 h 15590"/>
              <a:gd name="T8" fmla="*/ 2147483646 w 16581"/>
              <a:gd name="T9" fmla="*/ 2147483646 h 15590"/>
              <a:gd name="T10" fmla="*/ 1680303255 w 16581"/>
              <a:gd name="T11" fmla="*/ 2147483646 h 15590"/>
              <a:gd name="T12" fmla="*/ 1467445527 w 16581"/>
              <a:gd name="T13" fmla="*/ 2147483646 h 15590"/>
              <a:gd name="T14" fmla="*/ 2147483646 w 16581"/>
              <a:gd name="T15" fmla="*/ 2147483646 h 15590"/>
              <a:gd name="T16" fmla="*/ 2147483646 w 16581"/>
              <a:gd name="T17" fmla="*/ 2147483646 h 15590"/>
              <a:gd name="T18" fmla="*/ 2147483646 w 16581"/>
              <a:gd name="T19" fmla="*/ 2147483646 h 15590"/>
              <a:gd name="T20" fmla="*/ 2147483646 w 16581"/>
              <a:gd name="T21" fmla="*/ 2147483646 h 15590"/>
              <a:gd name="T22" fmla="*/ 1940252071 w 16581"/>
              <a:gd name="T23" fmla="*/ 2147483646 h 15590"/>
              <a:gd name="T24" fmla="*/ 1964105256 w 16581"/>
              <a:gd name="T25" fmla="*/ 2147483646 h 15590"/>
              <a:gd name="T26" fmla="*/ 1135891444 w 16581"/>
              <a:gd name="T27" fmla="*/ 2147483646 h 15590"/>
              <a:gd name="T28" fmla="*/ 473443450 w 16581"/>
              <a:gd name="T29" fmla="*/ 2147483646 h 15590"/>
              <a:gd name="T30" fmla="*/ 2147483646 w 16581"/>
              <a:gd name="T31" fmla="*/ 2147483646 h 15590"/>
              <a:gd name="T32" fmla="*/ 2147483646 w 16581"/>
              <a:gd name="T33" fmla="*/ 2147483646 h 15590"/>
              <a:gd name="T34" fmla="*/ 2147483646 w 16581"/>
              <a:gd name="T35" fmla="*/ 2147483646 h 15590"/>
              <a:gd name="T36" fmla="*/ 2147483646 w 16581"/>
              <a:gd name="T37" fmla="*/ 2147483646 h 15590"/>
              <a:gd name="T38" fmla="*/ 2147483646 w 16581"/>
              <a:gd name="T39" fmla="*/ 2147483646 h 15590"/>
              <a:gd name="T40" fmla="*/ 2147483646 w 16581"/>
              <a:gd name="T41" fmla="*/ 2147483646 h 15590"/>
              <a:gd name="T42" fmla="*/ 2147483646 w 16581"/>
              <a:gd name="T43" fmla="*/ 2147483646 h 15590"/>
              <a:gd name="T44" fmla="*/ 2147483646 w 16581"/>
              <a:gd name="T45" fmla="*/ 2147483646 h 15590"/>
              <a:gd name="T46" fmla="*/ 2147483646 w 16581"/>
              <a:gd name="T47" fmla="*/ 2147483646 h 15590"/>
              <a:gd name="T48" fmla="*/ 2147483646 w 16581"/>
              <a:gd name="T49" fmla="*/ 2147483646 h 15590"/>
              <a:gd name="T50" fmla="*/ 2147483646 w 16581"/>
              <a:gd name="T51" fmla="*/ 2147483646 h 15590"/>
              <a:gd name="T52" fmla="*/ 2147483646 w 16581"/>
              <a:gd name="T53" fmla="*/ 2147483646 h 15590"/>
              <a:gd name="T54" fmla="*/ 2147483646 w 16581"/>
              <a:gd name="T55" fmla="*/ 2147483646 h 15590"/>
              <a:gd name="T56" fmla="*/ 2147483646 w 16581"/>
              <a:gd name="T57" fmla="*/ 2147483646 h 15590"/>
              <a:gd name="T58" fmla="*/ 2147483646 w 16581"/>
              <a:gd name="T59" fmla="*/ 2147483646 h 15590"/>
              <a:gd name="T60" fmla="*/ 2147483646 w 16581"/>
              <a:gd name="T61" fmla="*/ 2147483646 h 15590"/>
              <a:gd name="T62" fmla="*/ 1396477959 w 16581"/>
              <a:gd name="T63" fmla="*/ 2147483646 h 15590"/>
              <a:gd name="T64" fmla="*/ 2147483646 w 16581"/>
              <a:gd name="T65" fmla="*/ 2147483646 h 15590"/>
              <a:gd name="T66" fmla="*/ 2147483646 w 16581"/>
              <a:gd name="T67" fmla="*/ 2147483646 h 15590"/>
              <a:gd name="T68" fmla="*/ 2147483646 w 16581"/>
              <a:gd name="T69" fmla="*/ 2147483646 h 15590"/>
              <a:gd name="T70" fmla="*/ 2147483646 w 16581"/>
              <a:gd name="T71" fmla="*/ 2147483646 h 15590"/>
              <a:gd name="T72" fmla="*/ 2147483646 w 16581"/>
              <a:gd name="T73" fmla="*/ 2147483646 h 15590"/>
              <a:gd name="T74" fmla="*/ 2147483646 w 16581"/>
              <a:gd name="T75" fmla="*/ 2147483646 h 15590"/>
              <a:gd name="T76" fmla="*/ 2147483646 w 16581"/>
              <a:gd name="T77" fmla="*/ 2018544050 h 15590"/>
              <a:gd name="T78" fmla="*/ 1538390621 w 16581"/>
              <a:gd name="T79" fmla="*/ 2147483646 h 15590"/>
              <a:gd name="T80" fmla="*/ 47728815 w 16581"/>
              <a:gd name="T81" fmla="*/ 2147483646 h 15590"/>
              <a:gd name="T82" fmla="*/ 781121875 w 16581"/>
              <a:gd name="T83" fmla="*/ 2147483646 h 15590"/>
              <a:gd name="T84" fmla="*/ 1396477959 w 16581"/>
              <a:gd name="T85" fmla="*/ 2147483646 h 15590"/>
              <a:gd name="T86" fmla="*/ 1112675986 w 16581"/>
              <a:gd name="T87" fmla="*/ 2147483646 h 15590"/>
              <a:gd name="T88" fmla="*/ 1798339437 w 16581"/>
              <a:gd name="T89" fmla="*/ 2147483646 h 15590"/>
              <a:gd name="T90" fmla="*/ 2147483646 w 16581"/>
              <a:gd name="T91" fmla="*/ 2147483646 h 15590"/>
              <a:gd name="T92" fmla="*/ 2147483646 w 16581"/>
              <a:gd name="T93" fmla="*/ 2147483646 h 15590"/>
              <a:gd name="T94" fmla="*/ 2147483646 w 16581"/>
              <a:gd name="T95" fmla="*/ 2147483646 h 15590"/>
              <a:gd name="T96" fmla="*/ 2147483646 w 16581"/>
              <a:gd name="T97" fmla="*/ 2147483646 h 15590"/>
              <a:gd name="T98" fmla="*/ 2147483646 w 16581"/>
              <a:gd name="T99" fmla="*/ 2147483646 h 15590"/>
              <a:gd name="T100" fmla="*/ 2147483646 w 16581"/>
              <a:gd name="T101" fmla="*/ 2147483646 h 15590"/>
              <a:gd name="T102" fmla="*/ 2147483646 w 16581"/>
              <a:gd name="T103" fmla="*/ 2147483646 h 15590"/>
              <a:gd name="T104" fmla="*/ 2147483646 w 16581"/>
              <a:gd name="T105" fmla="*/ 2147483646 h 15590"/>
              <a:gd name="T106" fmla="*/ 2147483646 w 16581"/>
              <a:gd name="T107" fmla="*/ 2147483646 h 15590"/>
              <a:gd name="T108" fmla="*/ 2147483646 w 16581"/>
              <a:gd name="T109" fmla="*/ 2147483646 h 15590"/>
              <a:gd name="T110" fmla="*/ 2147483646 w 16581"/>
              <a:gd name="T111" fmla="*/ 2147483646 h 15590"/>
              <a:gd name="T112" fmla="*/ 2147483646 w 16581"/>
              <a:gd name="T113" fmla="*/ 2147483646 h 15590"/>
              <a:gd name="T114" fmla="*/ 2147483646 w 16581"/>
              <a:gd name="T115" fmla="*/ 2147483646 h 15590"/>
              <a:gd name="T116" fmla="*/ 2147483646 w 16581"/>
              <a:gd name="T117" fmla="*/ 1719143897 h 1559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6581"/>
              <a:gd name="T178" fmla="*/ 0 h 15590"/>
              <a:gd name="T179" fmla="*/ 16581 w 16581"/>
              <a:gd name="T180" fmla="*/ 15590 h 15590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lnTo>
                  <a:pt x="13096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lnTo>
                  <a:pt x="3155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lnTo>
                  <a:pt x="8181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lnTo>
                  <a:pt x="8291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lnTo>
                  <a:pt x="649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7" name="Shape 271"/>
          <p:cNvSpPr>
            <a:spLocks/>
          </p:cNvSpPr>
          <p:nvPr/>
        </p:nvSpPr>
        <p:spPr bwMode="auto">
          <a:xfrm>
            <a:off x="-34925" y="5434013"/>
            <a:ext cx="339725" cy="534987"/>
          </a:xfrm>
          <a:custGeom>
            <a:avLst/>
            <a:gdLst>
              <a:gd name="T0" fmla="*/ 2147483646 w 9391"/>
              <a:gd name="T1" fmla="*/ 2147483646 h 11079"/>
              <a:gd name="T2" fmla="*/ 2147483646 w 9391"/>
              <a:gd name="T3" fmla="*/ 2147483646 h 11079"/>
              <a:gd name="T4" fmla="*/ 2147483646 w 9391"/>
              <a:gd name="T5" fmla="*/ 2147483646 h 11079"/>
              <a:gd name="T6" fmla="*/ 2147483646 w 9391"/>
              <a:gd name="T7" fmla="*/ 2147483646 h 11079"/>
              <a:gd name="T8" fmla="*/ 2147483646 w 9391"/>
              <a:gd name="T9" fmla="*/ 2147483646 h 11079"/>
              <a:gd name="T10" fmla="*/ 2147483646 w 9391"/>
              <a:gd name="T11" fmla="*/ 2147483646 h 11079"/>
              <a:gd name="T12" fmla="*/ 2147483646 w 9391"/>
              <a:gd name="T13" fmla="*/ 2147483646 h 11079"/>
              <a:gd name="T14" fmla="*/ 2147483646 w 9391"/>
              <a:gd name="T15" fmla="*/ 2147483646 h 11079"/>
              <a:gd name="T16" fmla="*/ 2147483646 w 9391"/>
              <a:gd name="T17" fmla="*/ 2147483646 h 11079"/>
              <a:gd name="T18" fmla="*/ 2147483646 w 9391"/>
              <a:gd name="T19" fmla="*/ 2147483646 h 11079"/>
              <a:gd name="T20" fmla="*/ 2147483646 w 9391"/>
              <a:gd name="T21" fmla="*/ 2147483646 h 11079"/>
              <a:gd name="T22" fmla="*/ 2147483646 w 9391"/>
              <a:gd name="T23" fmla="*/ 2147483646 h 11079"/>
              <a:gd name="T24" fmla="*/ 2147483646 w 9391"/>
              <a:gd name="T25" fmla="*/ 2147483646 h 11079"/>
              <a:gd name="T26" fmla="*/ 2147483646 w 9391"/>
              <a:gd name="T27" fmla="*/ 2147483646 h 11079"/>
              <a:gd name="T28" fmla="*/ 2147483646 w 9391"/>
              <a:gd name="T29" fmla="*/ 2147483646 h 11079"/>
              <a:gd name="T30" fmla="*/ 2147483646 w 9391"/>
              <a:gd name="T31" fmla="*/ 2147483646 h 11079"/>
              <a:gd name="T32" fmla="*/ 2147483646 w 9391"/>
              <a:gd name="T33" fmla="*/ 2147483646 h 11079"/>
              <a:gd name="T34" fmla="*/ 2147483646 w 9391"/>
              <a:gd name="T35" fmla="*/ 2147483646 h 11079"/>
              <a:gd name="T36" fmla="*/ 2147483646 w 9391"/>
              <a:gd name="T37" fmla="*/ 2147483646 h 11079"/>
              <a:gd name="T38" fmla="*/ 1948977472 w 9391"/>
              <a:gd name="T39" fmla="*/ 2147483646 h 11079"/>
              <a:gd name="T40" fmla="*/ 1633868481 w 9391"/>
              <a:gd name="T41" fmla="*/ 2147483646 h 11079"/>
              <a:gd name="T42" fmla="*/ 2147483646 w 9391"/>
              <a:gd name="T43" fmla="*/ 2147483646 h 11079"/>
              <a:gd name="T44" fmla="*/ 2147483646 w 9391"/>
              <a:gd name="T45" fmla="*/ 2147483646 h 11079"/>
              <a:gd name="T46" fmla="*/ 2147483646 w 9391"/>
              <a:gd name="T47" fmla="*/ 2147483646 h 11079"/>
              <a:gd name="T48" fmla="*/ 2147483646 w 9391"/>
              <a:gd name="T49" fmla="*/ 2147483646 h 11079"/>
              <a:gd name="T50" fmla="*/ 2147483646 w 9391"/>
              <a:gd name="T51" fmla="*/ 2147483646 h 11079"/>
              <a:gd name="T52" fmla="*/ 2147483646 w 9391"/>
              <a:gd name="T53" fmla="*/ 2147483646 h 11079"/>
              <a:gd name="T54" fmla="*/ 2147483646 w 9391"/>
              <a:gd name="T55" fmla="*/ 1397332927 h 11079"/>
              <a:gd name="T56" fmla="*/ 2147483646 w 9391"/>
              <a:gd name="T57" fmla="*/ 2147483646 h 11079"/>
              <a:gd name="T58" fmla="*/ 2147483646 w 9391"/>
              <a:gd name="T59" fmla="*/ 2147483646 h 11079"/>
              <a:gd name="T60" fmla="*/ 2147483646 w 9391"/>
              <a:gd name="T61" fmla="*/ 2147483646 h 11079"/>
              <a:gd name="T62" fmla="*/ 2147483646 w 9391"/>
              <a:gd name="T63" fmla="*/ 2147483646 h 11079"/>
              <a:gd name="T64" fmla="*/ 2147483646 w 9391"/>
              <a:gd name="T65" fmla="*/ 2147483646 h 11079"/>
              <a:gd name="T66" fmla="*/ 1068699496 w 9391"/>
              <a:gd name="T67" fmla="*/ 2147483646 h 11079"/>
              <a:gd name="T68" fmla="*/ 0 w 9391"/>
              <a:gd name="T69" fmla="*/ 2147483646 h 11079"/>
              <a:gd name="T70" fmla="*/ 2010615981 w 9391"/>
              <a:gd name="T71" fmla="*/ 2147483646 h 11079"/>
              <a:gd name="T72" fmla="*/ 2147483646 w 9391"/>
              <a:gd name="T73" fmla="*/ 2147483646 h 11079"/>
              <a:gd name="T74" fmla="*/ 2147483646 w 9391"/>
              <a:gd name="T75" fmla="*/ 2147483646 h 11079"/>
              <a:gd name="T76" fmla="*/ 2147483646 w 9391"/>
              <a:gd name="T77" fmla="*/ 2147483646 h 11079"/>
              <a:gd name="T78" fmla="*/ 2147483646 w 9391"/>
              <a:gd name="T79" fmla="*/ 2147483646 h 11079"/>
              <a:gd name="T80" fmla="*/ 2147483646 w 9391"/>
              <a:gd name="T81" fmla="*/ 2147483646 h 11079"/>
              <a:gd name="T82" fmla="*/ 2147483646 w 9391"/>
              <a:gd name="T83" fmla="*/ 2147483646 h 11079"/>
              <a:gd name="T84" fmla="*/ 2147483646 w 9391"/>
              <a:gd name="T85" fmla="*/ 2147483646 h 11079"/>
              <a:gd name="T86" fmla="*/ 2147483646 w 9391"/>
              <a:gd name="T87" fmla="*/ 2147483646 h 11079"/>
              <a:gd name="T88" fmla="*/ 2147483646 w 9391"/>
              <a:gd name="T89" fmla="*/ 2147483646 h 11079"/>
              <a:gd name="T90" fmla="*/ 2147483646 w 9391"/>
              <a:gd name="T91" fmla="*/ 2147483646 h 11079"/>
              <a:gd name="T92" fmla="*/ 2147483646 w 9391"/>
              <a:gd name="T93" fmla="*/ 2147483646 h 11079"/>
              <a:gd name="T94" fmla="*/ 2147483646 w 9391"/>
              <a:gd name="T95" fmla="*/ 2147483646 h 11079"/>
              <a:gd name="T96" fmla="*/ 2147483646 w 9391"/>
              <a:gd name="T97" fmla="*/ 2147483646 h 11079"/>
              <a:gd name="T98" fmla="*/ 2147483646 w 9391"/>
              <a:gd name="T99" fmla="*/ 2147483646 h 11079"/>
              <a:gd name="T100" fmla="*/ 2147483646 w 9391"/>
              <a:gd name="T101" fmla="*/ 2147483646 h 11079"/>
              <a:gd name="T102" fmla="*/ 2147483646 w 9391"/>
              <a:gd name="T103" fmla="*/ 2147483646 h 11079"/>
              <a:gd name="T104" fmla="*/ 2147483646 w 9391"/>
              <a:gd name="T105" fmla="*/ 2147483646 h 11079"/>
              <a:gd name="T106" fmla="*/ 2147483646 w 9391"/>
              <a:gd name="T107" fmla="*/ 2147483646 h 11079"/>
              <a:gd name="T108" fmla="*/ 2147483646 w 9391"/>
              <a:gd name="T109" fmla="*/ 2147483646 h 11079"/>
              <a:gd name="T110" fmla="*/ 2147483646 w 9391"/>
              <a:gd name="T111" fmla="*/ 2147483646 h 11079"/>
              <a:gd name="T112" fmla="*/ 2147483646 w 9391"/>
              <a:gd name="T113" fmla="*/ 0 h 11079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9391"/>
              <a:gd name="T172" fmla="*/ 0 h 11079"/>
              <a:gd name="T173" fmla="*/ 9391 w 9391"/>
              <a:gd name="T174" fmla="*/ 11079 h 11079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lnTo>
                  <a:pt x="4916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lnTo>
                  <a:pt x="5209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lnTo>
                  <a:pt x="4696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8" name="Shape 272"/>
          <p:cNvSpPr>
            <a:spLocks/>
          </p:cNvSpPr>
          <p:nvPr/>
        </p:nvSpPr>
        <p:spPr bwMode="auto">
          <a:xfrm>
            <a:off x="720725" y="6664325"/>
            <a:ext cx="463550" cy="236538"/>
          </a:xfrm>
          <a:custGeom>
            <a:avLst/>
            <a:gdLst>
              <a:gd name="T0" fmla="*/ 2147483646 w 16325"/>
              <a:gd name="T1" fmla="*/ 446496503 h 6274"/>
              <a:gd name="T2" fmla="*/ 2147483646 w 16325"/>
              <a:gd name="T3" fmla="*/ 1185961116 h 6274"/>
              <a:gd name="T4" fmla="*/ 2147483646 w 16325"/>
              <a:gd name="T5" fmla="*/ 963729857 h 6274"/>
              <a:gd name="T6" fmla="*/ 2147483646 w 16325"/>
              <a:gd name="T7" fmla="*/ 2147483646 h 6274"/>
              <a:gd name="T8" fmla="*/ 2147483646 w 16325"/>
              <a:gd name="T9" fmla="*/ 2147483646 h 6274"/>
              <a:gd name="T10" fmla="*/ 2147483646 w 16325"/>
              <a:gd name="T11" fmla="*/ 2147483646 h 6274"/>
              <a:gd name="T12" fmla="*/ 2147483646 w 16325"/>
              <a:gd name="T13" fmla="*/ 2147483646 h 6274"/>
              <a:gd name="T14" fmla="*/ 2147483646 w 16325"/>
              <a:gd name="T15" fmla="*/ 816202532 h 6274"/>
              <a:gd name="T16" fmla="*/ 2147483646 w 16325"/>
              <a:gd name="T17" fmla="*/ 2036851 h 6274"/>
              <a:gd name="T18" fmla="*/ 2147483646 w 16325"/>
              <a:gd name="T19" fmla="*/ 2147483646 h 6274"/>
              <a:gd name="T20" fmla="*/ 2147483646 w 16325"/>
              <a:gd name="T21" fmla="*/ 2147483646 h 6274"/>
              <a:gd name="T22" fmla="*/ 2147483646 w 16325"/>
              <a:gd name="T23" fmla="*/ 2147483646 h 6274"/>
              <a:gd name="T24" fmla="*/ 2147483646 w 16325"/>
              <a:gd name="T25" fmla="*/ 2147483646 h 6274"/>
              <a:gd name="T26" fmla="*/ 2147483646 w 16325"/>
              <a:gd name="T27" fmla="*/ 2147483646 h 6274"/>
              <a:gd name="T28" fmla="*/ 2147483646 w 16325"/>
              <a:gd name="T29" fmla="*/ 2147483646 h 6274"/>
              <a:gd name="T30" fmla="*/ 2147483646 w 16325"/>
              <a:gd name="T31" fmla="*/ 2147483646 h 6274"/>
              <a:gd name="T32" fmla="*/ 2147483646 w 16325"/>
              <a:gd name="T33" fmla="*/ 2147483646 h 6274"/>
              <a:gd name="T34" fmla="*/ 2147483646 w 16325"/>
              <a:gd name="T35" fmla="*/ 2147483646 h 6274"/>
              <a:gd name="T36" fmla="*/ 2147483646 w 16325"/>
              <a:gd name="T37" fmla="*/ 2147483646 h 6274"/>
              <a:gd name="T38" fmla="*/ 2147483646 w 16325"/>
              <a:gd name="T39" fmla="*/ 2147483646 h 6274"/>
              <a:gd name="T40" fmla="*/ 2147483646 w 16325"/>
              <a:gd name="T41" fmla="*/ 2147483646 h 6274"/>
              <a:gd name="T42" fmla="*/ 2147483646 w 16325"/>
              <a:gd name="T43" fmla="*/ 2147483646 h 6274"/>
              <a:gd name="T44" fmla="*/ 2147483646 w 16325"/>
              <a:gd name="T45" fmla="*/ 2147483646 h 6274"/>
              <a:gd name="T46" fmla="*/ 2147483646 w 16325"/>
              <a:gd name="T47" fmla="*/ 2147483646 h 6274"/>
              <a:gd name="T48" fmla="*/ 2147483646 w 16325"/>
              <a:gd name="T49" fmla="*/ 2147483646 h 6274"/>
              <a:gd name="T50" fmla="*/ 2147483646 w 16325"/>
              <a:gd name="T51" fmla="*/ 2147483646 h 6274"/>
              <a:gd name="T52" fmla="*/ 2147483646 w 16325"/>
              <a:gd name="T53" fmla="*/ 2147483646 h 6274"/>
              <a:gd name="T54" fmla="*/ 2147483646 w 16325"/>
              <a:gd name="T55" fmla="*/ 2147483646 h 6274"/>
              <a:gd name="T56" fmla="*/ 2147483646 w 16325"/>
              <a:gd name="T57" fmla="*/ 2147483646 h 6274"/>
              <a:gd name="T58" fmla="*/ 2147483646 w 16325"/>
              <a:gd name="T59" fmla="*/ 2147483646 h 6274"/>
              <a:gd name="T60" fmla="*/ 2147483646 w 16325"/>
              <a:gd name="T61" fmla="*/ 2147483646 h 6274"/>
              <a:gd name="T62" fmla="*/ 2147483646 w 16325"/>
              <a:gd name="T63" fmla="*/ 2147483646 h 6274"/>
              <a:gd name="T64" fmla="*/ 2147483646 w 16325"/>
              <a:gd name="T65" fmla="*/ 2147483646 h 6274"/>
              <a:gd name="T66" fmla="*/ 2147483646 w 16325"/>
              <a:gd name="T67" fmla="*/ 2147483646 h 6274"/>
              <a:gd name="T68" fmla="*/ 2147483646 w 16325"/>
              <a:gd name="T69" fmla="*/ 2147483646 h 6274"/>
              <a:gd name="T70" fmla="*/ 2147483646 w 16325"/>
              <a:gd name="T71" fmla="*/ 2147483646 h 6274"/>
              <a:gd name="T72" fmla="*/ 2147483646 w 16325"/>
              <a:gd name="T73" fmla="*/ 2147483646 h 6274"/>
              <a:gd name="T74" fmla="*/ 2147483646 w 16325"/>
              <a:gd name="T75" fmla="*/ 2147483646 h 6274"/>
              <a:gd name="T76" fmla="*/ 2147483646 w 16325"/>
              <a:gd name="T77" fmla="*/ 2147483646 h 6274"/>
              <a:gd name="T78" fmla="*/ 1670081063 w 16325"/>
              <a:gd name="T79" fmla="*/ 2147483646 h 6274"/>
              <a:gd name="T80" fmla="*/ 501228224 w 16325"/>
              <a:gd name="T81" fmla="*/ 2147483646 h 6274"/>
              <a:gd name="T82" fmla="*/ 24702856 w 16325"/>
              <a:gd name="T83" fmla="*/ 2147483646 h 6274"/>
              <a:gd name="T84" fmla="*/ 96202313 w 16325"/>
              <a:gd name="T85" fmla="*/ 2147483646 h 6274"/>
              <a:gd name="T86" fmla="*/ 549329381 w 16325"/>
              <a:gd name="T87" fmla="*/ 2147483646 h 6274"/>
              <a:gd name="T88" fmla="*/ 1884601980 w 16325"/>
              <a:gd name="T89" fmla="*/ 2147483646 h 6274"/>
              <a:gd name="T90" fmla="*/ 1646019198 w 16325"/>
              <a:gd name="T91" fmla="*/ 2147483646 h 6274"/>
              <a:gd name="T92" fmla="*/ 429706222 w 16325"/>
              <a:gd name="T93" fmla="*/ 2147483646 h 6274"/>
              <a:gd name="T94" fmla="*/ 1621979907 w 16325"/>
              <a:gd name="T95" fmla="*/ 2147483646 h 6274"/>
              <a:gd name="T96" fmla="*/ 1884601980 w 16325"/>
              <a:gd name="T97" fmla="*/ 2147483646 h 6274"/>
              <a:gd name="T98" fmla="*/ 930270057 w 16325"/>
              <a:gd name="T99" fmla="*/ 2147483646 h 6274"/>
              <a:gd name="T100" fmla="*/ 358206765 w 16325"/>
              <a:gd name="T101" fmla="*/ 2147483646 h 6274"/>
              <a:gd name="T102" fmla="*/ 1454896582 w 16325"/>
              <a:gd name="T103" fmla="*/ 2147483646 h 6274"/>
              <a:gd name="T104" fmla="*/ 2027624263 w 16325"/>
              <a:gd name="T105" fmla="*/ 2147483646 h 6274"/>
              <a:gd name="T106" fmla="*/ 1765001395 w 16325"/>
              <a:gd name="T107" fmla="*/ 2147483646 h 6274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16325"/>
              <a:gd name="T163" fmla="*/ 0 h 6274"/>
              <a:gd name="T164" fmla="*/ 16325 w 16325"/>
              <a:gd name="T165" fmla="*/ 6274 h 6274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lnTo>
                  <a:pt x="14710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lnTo>
                  <a:pt x="6787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lnTo>
                  <a:pt x="2715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9" name="Shape 273"/>
          <p:cNvSpPr>
            <a:spLocks/>
          </p:cNvSpPr>
          <p:nvPr/>
        </p:nvSpPr>
        <p:spPr bwMode="auto">
          <a:xfrm>
            <a:off x="-242888" y="73025"/>
            <a:ext cx="588963" cy="550863"/>
          </a:xfrm>
          <a:custGeom>
            <a:avLst/>
            <a:gdLst>
              <a:gd name="T0" fmla="*/ 2147483646 w 20800"/>
              <a:gd name="T1" fmla="*/ 2083332022 h 14600"/>
              <a:gd name="T2" fmla="*/ 2147483646 w 20800"/>
              <a:gd name="T3" fmla="*/ 2147483646 h 14600"/>
              <a:gd name="T4" fmla="*/ 2147483646 w 20800"/>
              <a:gd name="T5" fmla="*/ 2147483646 h 14600"/>
              <a:gd name="T6" fmla="*/ 2146432302 w 20800"/>
              <a:gd name="T7" fmla="*/ 2147483646 h 14600"/>
              <a:gd name="T8" fmla="*/ 1981203688 w 20800"/>
              <a:gd name="T9" fmla="*/ 2147483646 h 14600"/>
              <a:gd name="T10" fmla="*/ 2122639783 w 20800"/>
              <a:gd name="T11" fmla="*/ 2147483646 h 14600"/>
              <a:gd name="T12" fmla="*/ 2147483646 w 20800"/>
              <a:gd name="T13" fmla="*/ 2147483646 h 14600"/>
              <a:gd name="T14" fmla="*/ 2147483646 w 20800"/>
              <a:gd name="T15" fmla="*/ 2147483646 h 14600"/>
              <a:gd name="T16" fmla="*/ 967467604 w 20800"/>
              <a:gd name="T17" fmla="*/ 2147483646 h 14600"/>
              <a:gd name="T18" fmla="*/ 896749146 w 20800"/>
              <a:gd name="T19" fmla="*/ 2147483646 h 14600"/>
              <a:gd name="T20" fmla="*/ 943675906 w 20800"/>
              <a:gd name="T21" fmla="*/ 2147483646 h 14600"/>
              <a:gd name="T22" fmla="*/ 2147483646 w 20800"/>
              <a:gd name="T23" fmla="*/ 2147483646 h 14600"/>
              <a:gd name="T24" fmla="*/ 2147483646 w 20800"/>
              <a:gd name="T25" fmla="*/ 2147483646 h 14600"/>
              <a:gd name="T26" fmla="*/ 2147483646 w 20800"/>
              <a:gd name="T27" fmla="*/ 2147483646 h 14600"/>
              <a:gd name="T28" fmla="*/ 2147483646 w 20800"/>
              <a:gd name="T29" fmla="*/ 2147483646 h 14600"/>
              <a:gd name="T30" fmla="*/ 2147483646 w 20800"/>
              <a:gd name="T31" fmla="*/ 74982755 h 14600"/>
              <a:gd name="T32" fmla="*/ 1627657156 w 20800"/>
              <a:gd name="T33" fmla="*/ 2147483646 h 14600"/>
              <a:gd name="T34" fmla="*/ 47561735 w 20800"/>
              <a:gd name="T35" fmla="*/ 2147483646 h 14600"/>
              <a:gd name="T36" fmla="*/ 1085112000 w 20800"/>
              <a:gd name="T37" fmla="*/ 2147483646 h 14600"/>
              <a:gd name="T38" fmla="*/ 1603864665 w 20800"/>
              <a:gd name="T39" fmla="*/ 2147483646 h 14600"/>
              <a:gd name="T40" fmla="*/ 2147483646 w 20800"/>
              <a:gd name="T41" fmla="*/ 2147483646 h 14600"/>
              <a:gd name="T42" fmla="*/ 2147483646 w 20800"/>
              <a:gd name="T43" fmla="*/ 2147483646 h 14600"/>
              <a:gd name="T44" fmla="*/ 2147483646 w 20800"/>
              <a:gd name="T45" fmla="*/ 2147483646 h 14600"/>
              <a:gd name="T46" fmla="*/ 2147483646 w 20800"/>
              <a:gd name="T47" fmla="*/ 2147483646 h 14600"/>
              <a:gd name="T48" fmla="*/ 2147483646 w 20800"/>
              <a:gd name="T49" fmla="*/ 2147483646 h 14600"/>
              <a:gd name="T50" fmla="*/ 2147483646 w 20800"/>
              <a:gd name="T51" fmla="*/ 2147483646 h 14600"/>
              <a:gd name="T52" fmla="*/ 2147483646 w 20800"/>
              <a:gd name="T53" fmla="*/ 2147483646 h 14600"/>
              <a:gd name="T54" fmla="*/ 2147483646 w 20800"/>
              <a:gd name="T55" fmla="*/ 2147483646 h 14600"/>
              <a:gd name="T56" fmla="*/ 2147483646 w 20800"/>
              <a:gd name="T57" fmla="*/ 1116620996 h 14600"/>
              <a:gd name="T58" fmla="*/ 2147483646 w 20800"/>
              <a:gd name="T59" fmla="*/ 2147483646 h 14600"/>
              <a:gd name="T60" fmla="*/ 2147483646 w 20800"/>
              <a:gd name="T61" fmla="*/ 2147483646 h 14600"/>
              <a:gd name="T62" fmla="*/ 2147483646 w 20800"/>
              <a:gd name="T63" fmla="*/ 2147483646 h 14600"/>
              <a:gd name="T64" fmla="*/ 2147483646 w 20800"/>
              <a:gd name="T65" fmla="*/ 2147483646 h 14600"/>
              <a:gd name="T66" fmla="*/ 2147483646 w 20800"/>
              <a:gd name="T67" fmla="*/ 2147483646 h 14600"/>
              <a:gd name="T68" fmla="*/ 2147483646 w 20800"/>
              <a:gd name="T69" fmla="*/ 2147483646 h 14600"/>
              <a:gd name="T70" fmla="*/ 2147483646 w 20800"/>
              <a:gd name="T71" fmla="*/ 2147483646 h 14600"/>
              <a:gd name="T72" fmla="*/ 2147483646 w 20800"/>
              <a:gd name="T73" fmla="*/ 2147483646 h 14600"/>
              <a:gd name="T74" fmla="*/ 2147483646 w 20800"/>
              <a:gd name="T75" fmla="*/ 2147483646 h 14600"/>
              <a:gd name="T76" fmla="*/ 2147483646 w 20800"/>
              <a:gd name="T77" fmla="*/ 2147483646 h 14600"/>
              <a:gd name="T78" fmla="*/ 2147483646 w 20800"/>
              <a:gd name="T79" fmla="*/ 2147483646 h 14600"/>
              <a:gd name="T80" fmla="*/ 2147483646 w 20800"/>
              <a:gd name="T81" fmla="*/ 2147483646 h 14600"/>
              <a:gd name="T82" fmla="*/ 2147483646 w 20800"/>
              <a:gd name="T83" fmla="*/ 2147483646 h 14600"/>
              <a:gd name="T84" fmla="*/ 2147483646 w 20800"/>
              <a:gd name="T85" fmla="*/ 2147483646 h 14600"/>
              <a:gd name="T86" fmla="*/ 2147483646 w 20800"/>
              <a:gd name="T87" fmla="*/ 2147483646 h 14600"/>
              <a:gd name="T88" fmla="*/ 2147483646 w 20800"/>
              <a:gd name="T89" fmla="*/ 2147483646 h 14600"/>
              <a:gd name="T90" fmla="*/ 2147483646 w 20800"/>
              <a:gd name="T91" fmla="*/ 2147483646 h 14600"/>
              <a:gd name="T92" fmla="*/ 2147483646 w 20800"/>
              <a:gd name="T93" fmla="*/ 2147483646 h 14600"/>
              <a:gd name="T94" fmla="*/ 2147483646 w 20800"/>
              <a:gd name="T95" fmla="*/ 2147483646 h 14600"/>
              <a:gd name="T96" fmla="*/ 2147483646 w 20800"/>
              <a:gd name="T97" fmla="*/ 2147483646 h 14600"/>
              <a:gd name="T98" fmla="*/ 2147483646 w 20800"/>
              <a:gd name="T99" fmla="*/ 2147483646 h 14600"/>
              <a:gd name="T100" fmla="*/ 2147483646 w 20800"/>
              <a:gd name="T101" fmla="*/ 2147483646 h 14600"/>
              <a:gd name="T102" fmla="*/ 2147483646 w 20800"/>
              <a:gd name="T103" fmla="*/ 2147483646 h 14600"/>
              <a:gd name="T104" fmla="*/ 2147483646 w 20800"/>
              <a:gd name="T105" fmla="*/ 2147483646 h 14600"/>
              <a:gd name="T106" fmla="*/ 2147483646 w 20800"/>
              <a:gd name="T107" fmla="*/ 2147483646 h 14600"/>
              <a:gd name="T108" fmla="*/ 2147483646 w 20800"/>
              <a:gd name="T109" fmla="*/ 2147483646 h 14600"/>
              <a:gd name="T110" fmla="*/ 2147483646 w 20800"/>
              <a:gd name="T111" fmla="*/ 2147483646 h 14600"/>
              <a:gd name="T112" fmla="*/ 2147483646 w 20800"/>
              <a:gd name="T113" fmla="*/ 2147483646 h 14600"/>
              <a:gd name="T114" fmla="*/ 2147483646 w 20800"/>
              <a:gd name="T115" fmla="*/ 2147483646 h 14600"/>
              <a:gd name="T116" fmla="*/ 2147483646 w 20800"/>
              <a:gd name="T117" fmla="*/ 2147483646 h 14600"/>
              <a:gd name="T118" fmla="*/ 2147483646 w 20800"/>
              <a:gd name="T119" fmla="*/ 2147483646 h 14600"/>
              <a:gd name="T120" fmla="*/ 2147483646 w 20800"/>
              <a:gd name="T121" fmla="*/ 2147483646 h 14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20800"/>
              <a:gd name="T184" fmla="*/ 0 h 14600"/>
              <a:gd name="T185" fmla="*/ 20800 w 20800"/>
              <a:gd name="T186" fmla="*/ 14600 h 14600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lnTo>
                  <a:pt x="1505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lnTo>
                  <a:pt x="788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lnTo>
                  <a:pt x="495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lnTo>
                  <a:pt x="15114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lnTo>
                  <a:pt x="1999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lnTo>
                  <a:pt x="1665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lnTo>
                  <a:pt x="1485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0" name="Shape 274"/>
          <p:cNvSpPr>
            <a:spLocks/>
          </p:cNvSpPr>
          <p:nvPr/>
        </p:nvSpPr>
        <p:spPr bwMode="auto">
          <a:xfrm>
            <a:off x="7842250" y="-134938"/>
            <a:ext cx="387350" cy="546101"/>
          </a:xfrm>
          <a:custGeom>
            <a:avLst/>
            <a:gdLst>
              <a:gd name="T0" fmla="*/ 2147483646 w 13683"/>
              <a:gd name="T1" fmla="*/ 2147483646 h 14417"/>
              <a:gd name="T2" fmla="*/ 2147483646 w 13683"/>
              <a:gd name="T3" fmla="*/ 2147483646 h 14417"/>
              <a:gd name="T4" fmla="*/ 2147483646 w 13683"/>
              <a:gd name="T5" fmla="*/ 2147483646 h 14417"/>
              <a:gd name="T6" fmla="*/ 2147483646 w 13683"/>
              <a:gd name="T7" fmla="*/ 2147483646 h 14417"/>
              <a:gd name="T8" fmla="*/ 2147483646 w 13683"/>
              <a:gd name="T9" fmla="*/ 2147483646 h 14417"/>
              <a:gd name="T10" fmla="*/ 2147483646 w 13683"/>
              <a:gd name="T11" fmla="*/ 2147483646 h 14417"/>
              <a:gd name="T12" fmla="*/ 2147483646 w 13683"/>
              <a:gd name="T13" fmla="*/ 2147483646 h 14417"/>
              <a:gd name="T14" fmla="*/ 2147483646 w 13683"/>
              <a:gd name="T15" fmla="*/ 2147483646 h 14417"/>
              <a:gd name="T16" fmla="*/ 2147483646 w 13683"/>
              <a:gd name="T17" fmla="*/ 2147483646 h 14417"/>
              <a:gd name="T18" fmla="*/ 2147483646 w 13683"/>
              <a:gd name="T19" fmla="*/ 2147483646 h 14417"/>
              <a:gd name="T20" fmla="*/ 1272256326 w 13683"/>
              <a:gd name="T21" fmla="*/ 2147483646 h 14417"/>
              <a:gd name="T22" fmla="*/ 895275575 w 13683"/>
              <a:gd name="T23" fmla="*/ 2147483646 h 14417"/>
              <a:gd name="T24" fmla="*/ 1837421293 w 13683"/>
              <a:gd name="T25" fmla="*/ 2147483646 h 14417"/>
              <a:gd name="T26" fmla="*/ 2147483646 w 13683"/>
              <a:gd name="T27" fmla="*/ 2147483646 h 14417"/>
              <a:gd name="T28" fmla="*/ 2147483646 w 13683"/>
              <a:gd name="T29" fmla="*/ 2147483646 h 14417"/>
              <a:gd name="T30" fmla="*/ 2147483646 w 13683"/>
              <a:gd name="T31" fmla="*/ 2147483646 h 14417"/>
              <a:gd name="T32" fmla="*/ 1437300378 w 13683"/>
              <a:gd name="T33" fmla="*/ 2147483646 h 14417"/>
              <a:gd name="T34" fmla="*/ 683338904 w 13683"/>
              <a:gd name="T35" fmla="*/ 2147483646 h 14417"/>
              <a:gd name="T36" fmla="*/ 1672354792 w 13683"/>
              <a:gd name="T37" fmla="*/ 2147483646 h 14417"/>
              <a:gd name="T38" fmla="*/ 2147483646 w 13683"/>
              <a:gd name="T39" fmla="*/ 2147483646 h 14417"/>
              <a:gd name="T40" fmla="*/ 2147483646 w 13683"/>
              <a:gd name="T41" fmla="*/ 2147483646 h 14417"/>
              <a:gd name="T42" fmla="*/ 2147483646 w 13683"/>
              <a:gd name="T43" fmla="*/ 2147483646 h 14417"/>
              <a:gd name="T44" fmla="*/ 1319126469 w 13683"/>
              <a:gd name="T45" fmla="*/ 2147483646 h 14417"/>
              <a:gd name="T46" fmla="*/ 2147483646 w 13683"/>
              <a:gd name="T47" fmla="*/ 2147483646 h 14417"/>
              <a:gd name="T48" fmla="*/ 2147483646 w 13683"/>
              <a:gd name="T49" fmla="*/ 2147483646 h 14417"/>
              <a:gd name="T50" fmla="*/ 2147483646 w 13683"/>
              <a:gd name="T51" fmla="*/ 2147483646 h 14417"/>
              <a:gd name="T52" fmla="*/ 2147483646 w 13683"/>
              <a:gd name="T53" fmla="*/ 2147483646 h 14417"/>
              <a:gd name="T54" fmla="*/ 2147483646 w 13683"/>
              <a:gd name="T55" fmla="*/ 2147483646 h 14417"/>
              <a:gd name="T56" fmla="*/ 2147483646 w 13683"/>
              <a:gd name="T57" fmla="*/ 2147483646 h 14417"/>
              <a:gd name="T58" fmla="*/ 2147483646 w 13683"/>
              <a:gd name="T59" fmla="*/ 2147483646 h 14417"/>
              <a:gd name="T60" fmla="*/ 2147483646 w 13683"/>
              <a:gd name="T61" fmla="*/ 2147483646 h 14417"/>
              <a:gd name="T62" fmla="*/ 2147483646 w 13683"/>
              <a:gd name="T63" fmla="*/ 2147483646 h 14417"/>
              <a:gd name="T64" fmla="*/ 2147483646 w 13683"/>
              <a:gd name="T65" fmla="*/ 2147483646 h 14417"/>
              <a:gd name="T66" fmla="*/ 2147483646 w 13683"/>
              <a:gd name="T67" fmla="*/ 755563934 h 14417"/>
              <a:gd name="T68" fmla="*/ 2147483646 w 13683"/>
              <a:gd name="T69" fmla="*/ 2147483646 h 14417"/>
              <a:gd name="T70" fmla="*/ 2147483646 w 13683"/>
              <a:gd name="T71" fmla="*/ 2147483646 h 14417"/>
              <a:gd name="T72" fmla="*/ 1224728229 w 13683"/>
              <a:gd name="T73" fmla="*/ 2147483646 h 14417"/>
              <a:gd name="T74" fmla="*/ 965921387 w 13683"/>
              <a:gd name="T75" fmla="*/ 2147483646 h 14417"/>
              <a:gd name="T76" fmla="*/ 353228323 w 13683"/>
              <a:gd name="T77" fmla="*/ 2147483646 h 14417"/>
              <a:gd name="T78" fmla="*/ 46892592 w 13683"/>
              <a:gd name="T79" fmla="*/ 2147483646 h 14417"/>
              <a:gd name="T80" fmla="*/ 777737143 w 13683"/>
              <a:gd name="T81" fmla="*/ 2147483646 h 14417"/>
              <a:gd name="T82" fmla="*/ 919028795 w 13683"/>
              <a:gd name="T83" fmla="*/ 2147483646 h 14417"/>
              <a:gd name="T84" fmla="*/ 989673815 w 13683"/>
              <a:gd name="T85" fmla="*/ 2147483646 h 14417"/>
              <a:gd name="T86" fmla="*/ 1601708952 w 13683"/>
              <a:gd name="T87" fmla="*/ 2147483646 h 14417"/>
              <a:gd name="T88" fmla="*/ 2147483646 w 13683"/>
              <a:gd name="T89" fmla="*/ 2147483646 h 14417"/>
              <a:gd name="T90" fmla="*/ 2147483646 w 13683"/>
              <a:gd name="T91" fmla="*/ 2147483646 h 14417"/>
              <a:gd name="T92" fmla="*/ 2147483646 w 13683"/>
              <a:gd name="T93" fmla="*/ 2147483646 h 14417"/>
              <a:gd name="T94" fmla="*/ 2147483646 w 13683"/>
              <a:gd name="T95" fmla="*/ 2147483646 h 14417"/>
              <a:gd name="T96" fmla="*/ 2147483646 w 13683"/>
              <a:gd name="T97" fmla="*/ 2147483646 h 14417"/>
              <a:gd name="T98" fmla="*/ 2147483646 w 13683"/>
              <a:gd name="T99" fmla="*/ 2147483646 h 14417"/>
              <a:gd name="T100" fmla="*/ 2147483646 w 13683"/>
              <a:gd name="T101" fmla="*/ 2147483646 h 14417"/>
              <a:gd name="T102" fmla="*/ 2147483646 w 13683"/>
              <a:gd name="T103" fmla="*/ 2147483646 h 14417"/>
              <a:gd name="T104" fmla="*/ 2147483646 w 13683"/>
              <a:gd name="T105" fmla="*/ 2147483646 h 14417"/>
              <a:gd name="T106" fmla="*/ 2147483646 w 13683"/>
              <a:gd name="T107" fmla="*/ 2147483646 h 14417"/>
              <a:gd name="T108" fmla="*/ 2147483646 w 13683"/>
              <a:gd name="T109" fmla="*/ 2147483646 h 14417"/>
              <a:gd name="T110" fmla="*/ 2147483646 w 13683"/>
              <a:gd name="T111" fmla="*/ 2147483646 h 14417"/>
              <a:gd name="T112" fmla="*/ 2147483646 w 13683"/>
              <a:gd name="T113" fmla="*/ 2147483646 h 14417"/>
              <a:gd name="T114" fmla="*/ 2147483646 w 13683"/>
              <a:gd name="T115" fmla="*/ 2147483646 h 14417"/>
              <a:gd name="T116" fmla="*/ 2147483646 w 13683"/>
              <a:gd name="T117" fmla="*/ 2147483646 h 14417"/>
              <a:gd name="T118" fmla="*/ 2147483646 w 13683"/>
              <a:gd name="T119" fmla="*/ 2147483646 h 14417"/>
              <a:gd name="T120" fmla="*/ 2147483646 w 13683"/>
              <a:gd name="T121" fmla="*/ 1360797934 h 14417"/>
              <a:gd name="T122" fmla="*/ 2147483646 w 13683"/>
              <a:gd name="T123" fmla="*/ 1813691800 h 14417"/>
              <a:gd name="T124" fmla="*/ 2147483646 w 13683"/>
              <a:gd name="T125" fmla="*/ 76197321 h 14417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3683"/>
              <a:gd name="T190" fmla="*/ 0 h 14417"/>
              <a:gd name="T191" fmla="*/ 13683 w 13683"/>
              <a:gd name="T192" fmla="*/ 14417 h 14417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lnTo>
                  <a:pt x="9281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lnTo>
                  <a:pt x="8877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lnTo>
                  <a:pt x="2128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lnTo>
                  <a:pt x="561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lnTo>
                  <a:pt x="8730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lnTo>
                  <a:pt x="4769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1" name="Shape 275"/>
          <p:cNvSpPr>
            <a:spLocks/>
          </p:cNvSpPr>
          <p:nvPr/>
        </p:nvSpPr>
        <p:spPr bwMode="auto">
          <a:xfrm>
            <a:off x="-38100" y="771525"/>
            <a:ext cx="296863" cy="282575"/>
          </a:xfrm>
          <a:custGeom>
            <a:avLst/>
            <a:gdLst>
              <a:gd name="T0" fmla="*/ 2147483646 w 10492"/>
              <a:gd name="T1" fmla="*/ 2147483646 h 7447"/>
              <a:gd name="T2" fmla="*/ 2147483646 w 10492"/>
              <a:gd name="T3" fmla="*/ 2147483646 h 7447"/>
              <a:gd name="T4" fmla="*/ 2147483646 w 10492"/>
              <a:gd name="T5" fmla="*/ 2147483646 h 7447"/>
              <a:gd name="T6" fmla="*/ 2147483646 w 10492"/>
              <a:gd name="T7" fmla="*/ 2147483646 h 7447"/>
              <a:gd name="T8" fmla="*/ 2147483646 w 10492"/>
              <a:gd name="T9" fmla="*/ 2147483646 h 7447"/>
              <a:gd name="T10" fmla="*/ 2147483646 w 10492"/>
              <a:gd name="T11" fmla="*/ 2147483646 h 7447"/>
              <a:gd name="T12" fmla="*/ 2147483646 w 10492"/>
              <a:gd name="T13" fmla="*/ 2147483646 h 7447"/>
              <a:gd name="T14" fmla="*/ 2147483646 w 10492"/>
              <a:gd name="T15" fmla="*/ 2147483646 h 7447"/>
              <a:gd name="T16" fmla="*/ 2147483646 w 10492"/>
              <a:gd name="T17" fmla="*/ 2147483646 h 7447"/>
              <a:gd name="T18" fmla="*/ 2147483646 w 10492"/>
              <a:gd name="T19" fmla="*/ 2147483646 h 7447"/>
              <a:gd name="T20" fmla="*/ 2147483646 w 10492"/>
              <a:gd name="T21" fmla="*/ 2147483646 h 7447"/>
              <a:gd name="T22" fmla="*/ 2147483646 w 10492"/>
              <a:gd name="T23" fmla="*/ 2147483646 h 7447"/>
              <a:gd name="T24" fmla="*/ 2147483646 w 10492"/>
              <a:gd name="T25" fmla="*/ 2147483646 h 7447"/>
              <a:gd name="T26" fmla="*/ 2147483646 w 10492"/>
              <a:gd name="T27" fmla="*/ 2147483646 h 7447"/>
              <a:gd name="T28" fmla="*/ 2147483646 w 10492"/>
              <a:gd name="T29" fmla="*/ 2147483646 h 7447"/>
              <a:gd name="T30" fmla="*/ 2147483646 w 10492"/>
              <a:gd name="T31" fmla="*/ 2147483646 h 7447"/>
              <a:gd name="T32" fmla="*/ 2147483646 w 10492"/>
              <a:gd name="T33" fmla="*/ 2147483646 h 7447"/>
              <a:gd name="T34" fmla="*/ 2147483646 w 10492"/>
              <a:gd name="T35" fmla="*/ 2147483646 h 7447"/>
              <a:gd name="T36" fmla="*/ 2147483646 w 10492"/>
              <a:gd name="T37" fmla="*/ 2147483646 h 7447"/>
              <a:gd name="T38" fmla="*/ 2147483646 w 10492"/>
              <a:gd name="T39" fmla="*/ 2147483646 h 7447"/>
              <a:gd name="T40" fmla="*/ 2147483646 w 10492"/>
              <a:gd name="T41" fmla="*/ 2147483646 h 7447"/>
              <a:gd name="T42" fmla="*/ 2147483646 w 10492"/>
              <a:gd name="T43" fmla="*/ 2147483646 h 7447"/>
              <a:gd name="T44" fmla="*/ 494138791 w 10492"/>
              <a:gd name="T45" fmla="*/ 76705813 h 7447"/>
              <a:gd name="T46" fmla="*/ 188436534 w 10492"/>
              <a:gd name="T47" fmla="*/ 532783912 h 7447"/>
              <a:gd name="T48" fmla="*/ 634045 w 10492"/>
              <a:gd name="T49" fmla="*/ 1216901743 h 7447"/>
              <a:gd name="T50" fmla="*/ 117922942 w 10492"/>
              <a:gd name="T51" fmla="*/ 1749630939 h 7447"/>
              <a:gd name="T52" fmla="*/ 423625170 w 10492"/>
              <a:gd name="T53" fmla="*/ 1368235701 h 7447"/>
              <a:gd name="T54" fmla="*/ 635142774 w 10492"/>
              <a:gd name="T55" fmla="*/ 1293606114 h 7447"/>
              <a:gd name="T56" fmla="*/ 705633957 w 10492"/>
              <a:gd name="T57" fmla="*/ 2147483646 h 7447"/>
              <a:gd name="T58" fmla="*/ 1504840111 w 10492"/>
              <a:gd name="T59" fmla="*/ 2147483646 h 7447"/>
              <a:gd name="T60" fmla="*/ 1716335278 w 10492"/>
              <a:gd name="T61" fmla="*/ 2147483646 h 7447"/>
              <a:gd name="T62" fmla="*/ 1834258219 w 10492"/>
              <a:gd name="T63" fmla="*/ 2147483646 h 7447"/>
              <a:gd name="T64" fmla="*/ 2147483646 w 10492"/>
              <a:gd name="T65" fmla="*/ 1900964896 h 7447"/>
              <a:gd name="T66" fmla="*/ 2147483646 w 10492"/>
              <a:gd name="T67" fmla="*/ 2052298854 h 7447"/>
              <a:gd name="T68" fmla="*/ 2147483646 w 10492"/>
              <a:gd name="T69" fmla="*/ 1900964896 h 7447"/>
              <a:gd name="T70" fmla="*/ 2147483646 w 10492"/>
              <a:gd name="T71" fmla="*/ 1521591168 h 7447"/>
              <a:gd name="T72" fmla="*/ 2147483646 w 10492"/>
              <a:gd name="T73" fmla="*/ 988861973 h 7447"/>
              <a:gd name="T74" fmla="*/ 2147483646 w 10492"/>
              <a:gd name="T75" fmla="*/ 684117869 h 7447"/>
              <a:gd name="T76" fmla="*/ 2147483646 w 10492"/>
              <a:gd name="T77" fmla="*/ 837528015 h 7447"/>
              <a:gd name="T78" fmla="*/ 2147483646 w 10492"/>
              <a:gd name="T79" fmla="*/ 1140195969 h 7447"/>
              <a:gd name="T80" fmla="*/ 1363835336 w 10492"/>
              <a:gd name="T81" fmla="*/ 2147483646 h 7447"/>
              <a:gd name="T82" fmla="*/ 940845003 w 10492"/>
              <a:gd name="T83" fmla="*/ 1749630939 h 7447"/>
              <a:gd name="T84" fmla="*/ 917129124 w 10492"/>
              <a:gd name="T85" fmla="*/ 1140195969 h 7447"/>
              <a:gd name="T86" fmla="*/ 964560882 w 10492"/>
              <a:gd name="T87" fmla="*/ 760822240 h 7447"/>
              <a:gd name="T88" fmla="*/ 894047290 w 10492"/>
              <a:gd name="T89" fmla="*/ 151333958 h 7447"/>
              <a:gd name="T90" fmla="*/ 611426895 w 10492"/>
              <a:gd name="T91" fmla="*/ 0 h 7447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0492"/>
              <a:gd name="T139" fmla="*/ 0 h 7447"/>
              <a:gd name="T140" fmla="*/ 10492 w 10492"/>
              <a:gd name="T141" fmla="*/ 7447 h 7447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lnTo>
                  <a:pt x="7300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lnTo>
                  <a:pt x="95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2" name="Shape 276"/>
          <p:cNvSpPr>
            <a:spLocks/>
          </p:cNvSpPr>
          <p:nvPr/>
        </p:nvSpPr>
        <p:spPr bwMode="auto">
          <a:xfrm>
            <a:off x="1403350" y="15875"/>
            <a:ext cx="288925" cy="244475"/>
          </a:xfrm>
          <a:custGeom>
            <a:avLst/>
            <a:gdLst>
              <a:gd name="T0" fmla="*/ 2147483646 w 10162"/>
              <a:gd name="T1" fmla="*/ 1622920483 h 6494"/>
              <a:gd name="T2" fmla="*/ 2147483646 w 10162"/>
              <a:gd name="T3" fmla="*/ 1622920483 h 6494"/>
              <a:gd name="T4" fmla="*/ 2147483646 w 10162"/>
              <a:gd name="T5" fmla="*/ 2147483646 h 6494"/>
              <a:gd name="T6" fmla="*/ 2147483646 w 10162"/>
              <a:gd name="T7" fmla="*/ 2147483646 h 6494"/>
              <a:gd name="T8" fmla="*/ 2147483646 w 10162"/>
              <a:gd name="T9" fmla="*/ 2147483646 h 6494"/>
              <a:gd name="T10" fmla="*/ 2147483646 w 10162"/>
              <a:gd name="T11" fmla="*/ 2147483646 h 6494"/>
              <a:gd name="T12" fmla="*/ 2147483646 w 10162"/>
              <a:gd name="T13" fmla="*/ 2147483646 h 6494"/>
              <a:gd name="T14" fmla="*/ 2147483646 w 10162"/>
              <a:gd name="T15" fmla="*/ 2147483646 h 6494"/>
              <a:gd name="T16" fmla="*/ 2147483646 w 10162"/>
              <a:gd name="T17" fmla="*/ 2064796999 h 6494"/>
              <a:gd name="T18" fmla="*/ 2147483646 w 10162"/>
              <a:gd name="T19" fmla="*/ 295261350 h 6494"/>
              <a:gd name="T20" fmla="*/ 2147483646 w 10162"/>
              <a:gd name="T21" fmla="*/ 1106720857 h 6494"/>
              <a:gd name="T22" fmla="*/ 2147483646 w 10162"/>
              <a:gd name="T23" fmla="*/ 2147483646 h 6494"/>
              <a:gd name="T24" fmla="*/ 2147483646 w 10162"/>
              <a:gd name="T25" fmla="*/ 2147483646 h 6494"/>
              <a:gd name="T26" fmla="*/ 2147483646 w 10162"/>
              <a:gd name="T27" fmla="*/ 2147483646 h 6494"/>
              <a:gd name="T28" fmla="*/ 2147483646 w 10162"/>
              <a:gd name="T29" fmla="*/ 2147483646 h 6494"/>
              <a:gd name="T30" fmla="*/ 2147483646 w 10162"/>
              <a:gd name="T31" fmla="*/ 2147483646 h 6494"/>
              <a:gd name="T32" fmla="*/ 2147483646 w 10162"/>
              <a:gd name="T33" fmla="*/ 2147483646 h 6494"/>
              <a:gd name="T34" fmla="*/ 2147483646 w 10162"/>
              <a:gd name="T35" fmla="*/ 2147483646 h 6494"/>
              <a:gd name="T36" fmla="*/ 2147483646 w 10162"/>
              <a:gd name="T37" fmla="*/ 885782580 h 6494"/>
              <a:gd name="T38" fmla="*/ 2147483646 w 10162"/>
              <a:gd name="T39" fmla="*/ 369582992 h 6494"/>
              <a:gd name="T40" fmla="*/ 2147483646 w 10162"/>
              <a:gd name="T41" fmla="*/ 74321642 h 6494"/>
              <a:gd name="T42" fmla="*/ 2147483646 w 10162"/>
              <a:gd name="T43" fmla="*/ 2147483646 h 6494"/>
              <a:gd name="T44" fmla="*/ 911598322 w 10162"/>
              <a:gd name="T45" fmla="*/ 2147483646 h 6494"/>
              <a:gd name="T46" fmla="*/ 384239942 w 10162"/>
              <a:gd name="T47" fmla="*/ 2147483646 h 6494"/>
              <a:gd name="T48" fmla="*/ 263989595 w 10162"/>
              <a:gd name="T49" fmla="*/ 1106720857 h 6494"/>
              <a:gd name="T50" fmla="*/ 72536125 w 10162"/>
              <a:gd name="T51" fmla="*/ 369582992 h 6494"/>
              <a:gd name="T52" fmla="*/ 24178434 w 10162"/>
              <a:gd name="T53" fmla="*/ 2147483646 h 6494"/>
              <a:gd name="T54" fmla="*/ 263989595 w 10162"/>
              <a:gd name="T55" fmla="*/ 2147483646 h 6494"/>
              <a:gd name="T56" fmla="*/ 360060712 w 10162"/>
              <a:gd name="T57" fmla="*/ 2147483646 h 6494"/>
              <a:gd name="T58" fmla="*/ 575716072 w 10162"/>
              <a:gd name="T59" fmla="*/ 2147483646 h 6494"/>
              <a:gd name="T60" fmla="*/ 695299491 w 10162"/>
              <a:gd name="T61" fmla="*/ 2147483646 h 6494"/>
              <a:gd name="T62" fmla="*/ 407774933 w 10162"/>
              <a:gd name="T63" fmla="*/ 2147483646 h 6494"/>
              <a:gd name="T64" fmla="*/ 1390575554 w 10162"/>
              <a:gd name="T65" fmla="*/ 2147483646 h 6494"/>
              <a:gd name="T66" fmla="*/ 2147483646 w 10162"/>
              <a:gd name="T67" fmla="*/ 2147483646 h 6494"/>
              <a:gd name="T68" fmla="*/ 2147483646 w 10162"/>
              <a:gd name="T69" fmla="*/ 2147483646 h 6494"/>
              <a:gd name="T70" fmla="*/ 2147483646 w 10162"/>
              <a:gd name="T71" fmla="*/ 2147483646 h 6494"/>
              <a:gd name="T72" fmla="*/ 2147483646 w 10162"/>
              <a:gd name="T73" fmla="*/ 2147483646 h 6494"/>
              <a:gd name="T74" fmla="*/ 2147483646 w 10162"/>
              <a:gd name="T75" fmla="*/ 222966358 h 6494"/>
              <a:gd name="T76" fmla="*/ 2147483646 w 10162"/>
              <a:gd name="T77" fmla="*/ 2147483646 h 6494"/>
              <a:gd name="T78" fmla="*/ 2147483646 w 10162"/>
              <a:gd name="T79" fmla="*/ 2147483646 h 6494"/>
              <a:gd name="T80" fmla="*/ 2147483646 w 10162"/>
              <a:gd name="T81" fmla="*/ 2147483646 h 6494"/>
              <a:gd name="T82" fmla="*/ 2147483646 w 10162"/>
              <a:gd name="T83" fmla="*/ 2147483646 h 6494"/>
              <a:gd name="T84" fmla="*/ 2147483646 w 10162"/>
              <a:gd name="T85" fmla="*/ 2147483646 h 6494"/>
              <a:gd name="T86" fmla="*/ 2147483646 w 10162"/>
              <a:gd name="T87" fmla="*/ 2147483646 h 6494"/>
              <a:gd name="T88" fmla="*/ 2147483646 w 10162"/>
              <a:gd name="T89" fmla="*/ 2147483646 h 6494"/>
              <a:gd name="T90" fmla="*/ 2147483646 w 10162"/>
              <a:gd name="T91" fmla="*/ 2147483646 h 6494"/>
              <a:gd name="T92" fmla="*/ 2147483646 w 10162"/>
              <a:gd name="T93" fmla="*/ 2147483646 h 6494"/>
              <a:gd name="T94" fmla="*/ 2147483646 w 10162"/>
              <a:gd name="T95" fmla="*/ 2147483646 h 6494"/>
              <a:gd name="T96" fmla="*/ 2147483646 w 10162"/>
              <a:gd name="T97" fmla="*/ 2147483646 h 649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10162"/>
              <a:gd name="T148" fmla="*/ 0 h 6494"/>
              <a:gd name="T149" fmla="*/ 10162 w 10162"/>
              <a:gd name="T150" fmla="*/ 6494 h 6494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lnTo>
                  <a:pt x="840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lnTo>
                  <a:pt x="5503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3" name="Shape 277"/>
          <p:cNvSpPr>
            <a:spLocks/>
          </p:cNvSpPr>
          <p:nvPr/>
        </p:nvSpPr>
        <p:spPr bwMode="auto">
          <a:xfrm>
            <a:off x="955675" y="-76200"/>
            <a:ext cx="323850" cy="428625"/>
          </a:xfrm>
          <a:custGeom>
            <a:avLst/>
            <a:gdLst>
              <a:gd name="T0" fmla="*/ 2147483646 w 11409"/>
              <a:gd name="T1" fmla="*/ 2147483646 h 11336"/>
              <a:gd name="T2" fmla="*/ 2147483646 w 11409"/>
              <a:gd name="T3" fmla="*/ 2147483646 h 11336"/>
              <a:gd name="T4" fmla="*/ 2147483646 w 11409"/>
              <a:gd name="T5" fmla="*/ 2147483646 h 11336"/>
              <a:gd name="T6" fmla="*/ 2147483646 w 11409"/>
              <a:gd name="T7" fmla="*/ 2147483646 h 11336"/>
              <a:gd name="T8" fmla="*/ 2147483646 w 11409"/>
              <a:gd name="T9" fmla="*/ 2147483646 h 11336"/>
              <a:gd name="T10" fmla="*/ 2147483646 w 11409"/>
              <a:gd name="T11" fmla="*/ 2147483646 h 11336"/>
              <a:gd name="T12" fmla="*/ 2147483646 w 11409"/>
              <a:gd name="T13" fmla="*/ 901403064 h 11336"/>
              <a:gd name="T14" fmla="*/ 2147483646 w 11409"/>
              <a:gd name="T15" fmla="*/ 2147483646 h 11336"/>
              <a:gd name="T16" fmla="*/ 2147483646 w 11409"/>
              <a:gd name="T17" fmla="*/ 2147483646 h 11336"/>
              <a:gd name="T18" fmla="*/ 2147483646 w 11409"/>
              <a:gd name="T19" fmla="*/ 2147483646 h 11336"/>
              <a:gd name="T20" fmla="*/ 2147483646 w 11409"/>
              <a:gd name="T21" fmla="*/ 2147483646 h 11336"/>
              <a:gd name="T22" fmla="*/ 2147483646 w 11409"/>
              <a:gd name="T23" fmla="*/ 2147483646 h 11336"/>
              <a:gd name="T24" fmla="*/ 2147483646 w 11409"/>
              <a:gd name="T25" fmla="*/ 2147483646 h 11336"/>
              <a:gd name="T26" fmla="*/ 2147483646 w 11409"/>
              <a:gd name="T27" fmla="*/ 2147483646 h 11336"/>
              <a:gd name="T28" fmla="*/ 2147483646 w 11409"/>
              <a:gd name="T29" fmla="*/ 2147483646 h 11336"/>
              <a:gd name="T30" fmla="*/ 2147483646 w 11409"/>
              <a:gd name="T31" fmla="*/ 2147483646 h 11336"/>
              <a:gd name="T32" fmla="*/ 2147483646 w 11409"/>
              <a:gd name="T33" fmla="*/ 2147483646 h 11336"/>
              <a:gd name="T34" fmla="*/ 2147483646 w 11409"/>
              <a:gd name="T35" fmla="*/ 2147483646 h 11336"/>
              <a:gd name="T36" fmla="*/ 2147483646 w 11409"/>
              <a:gd name="T37" fmla="*/ 2101200817 h 11336"/>
              <a:gd name="T38" fmla="*/ 2147483646 w 11409"/>
              <a:gd name="T39" fmla="*/ 1800697372 h 11336"/>
              <a:gd name="T40" fmla="*/ 2147483646 w 11409"/>
              <a:gd name="T41" fmla="*/ 2147483646 h 11336"/>
              <a:gd name="T42" fmla="*/ 2147483646 w 11409"/>
              <a:gd name="T43" fmla="*/ 2147483646 h 11336"/>
              <a:gd name="T44" fmla="*/ 2147483646 w 11409"/>
              <a:gd name="T45" fmla="*/ 2147483646 h 11336"/>
              <a:gd name="T46" fmla="*/ 2147483646 w 11409"/>
              <a:gd name="T47" fmla="*/ 2147483646 h 11336"/>
              <a:gd name="T48" fmla="*/ 2147483646 w 11409"/>
              <a:gd name="T49" fmla="*/ 2147483646 h 11336"/>
              <a:gd name="T50" fmla="*/ 2147483646 w 11409"/>
              <a:gd name="T51" fmla="*/ 2147483646 h 11336"/>
              <a:gd name="T52" fmla="*/ 2147483646 w 11409"/>
              <a:gd name="T53" fmla="*/ 2147483646 h 11336"/>
              <a:gd name="T54" fmla="*/ 2147483646 w 11409"/>
              <a:gd name="T55" fmla="*/ 2147483646 h 11336"/>
              <a:gd name="T56" fmla="*/ 2147483646 w 11409"/>
              <a:gd name="T57" fmla="*/ 2147483646 h 11336"/>
              <a:gd name="T58" fmla="*/ 2147483646 w 11409"/>
              <a:gd name="T59" fmla="*/ 2147483646 h 11336"/>
              <a:gd name="T60" fmla="*/ 2147483646 w 11409"/>
              <a:gd name="T61" fmla="*/ 2147483646 h 11336"/>
              <a:gd name="T62" fmla="*/ 2147483646 w 11409"/>
              <a:gd name="T63" fmla="*/ 2147483646 h 11336"/>
              <a:gd name="T64" fmla="*/ 2147483646 w 11409"/>
              <a:gd name="T65" fmla="*/ 2147483646 h 11336"/>
              <a:gd name="T66" fmla="*/ 2147483646 w 11409"/>
              <a:gd name="T67" fmla="*/ 2147483646 h 11336"/>
              <a:gd name="T68" fmla="*/ 2147483646 w 11409"/>
              <a:gd name="T69" fmla="*/ 2147483646 h 11336"/>
              <a:gd name="T70" fmla="*/ 2147483646 w 11409"/>
              <a:gd name="T71" fmla="*/ 2147483646 h 11336"/>
              <a:gd name="T72" fmla="*/ 2147483646 w 11409"/>
              <a:gd name="T73" fmla="*/ 2147483646 h 11336"/>
              <a:gd name="T74" fmla="*/ 2147483646 w 11409"/>
              <a:gd name="T75" fmla="*/ 2147483646 h 11336"/>
              <a:gd name="T76" fmla="*/ 2147483646 w 11409"/>
              <a:gd name="T77" fmla="*/ 2147483646 h 11336"/>
              <a:gd name="T78" fmla="*/ 2147483646 w 11409"/>
              <a:gd name="T79" fmla="*/ 2147483646 h 11336"/>
              <a:gd name="T80" fmla="*/ 2147483646 w 11409"/>
              <a:gd name="T81" fmla="*/ 2147483646 h 11336"/>
              <a:gd name="T82" fmla="*/ 357705595 w 11409"/>
              <a:gd name="T83" fmla="*/ 2147483646 h 11336"/>
              <a:gd name="T84" fmla="*/ 1381512138 w 11409"/>
              <a:gd name="T85" fmla="*/ 2147483646 h 11336"/>
              <a:gd name="T86" fmla="*/ 905653437 w 11409"/>
              <a:gd name="T87" fmla="*/ 2147483646 h 11336"/>
              <a:gd name="T88" fmla="*/ 2048916774 w 11409"/>
              <a:gd name="T89" fmla="*/ 2147483646 h 11336"/>
              <a:gd name="T90" fmla="*/ 1882071434 w 11409"/>
              <a:gd name="T91" fmla="*/ 2147483646 h 11336"/>
              <a:gd name="T92" fmla="*/ 2147483646 w 11409"/>
              <a:gd name="T93" fmla="*/ 2147483646 h 11336"/>
              <a:gd name="T94" fmla="*/ 2096305291 w 11409"/>
              <a:gd name="T95" fmla="*/ 525273056 h 11336"/>
              <a:gd name="T96" fmla="*/ 2147483646 w 11409"/>
              <a:gd name="T97" fmla="*/ 2147483646 h 11336"/>
              <a:gd name="T98" fmla="*/ 2147483646 w 11409"/>
              <a:gd name="T99" fmla="*/ 2147483646 h 11336"/>
              <a:gd name="T100" fmla="*/ 2147483646 w 11409"/>
              <a:gd name="T101" fmla="*/ 2147483646 h 11336"/>
              <a:gd name="T102" fmla="*/ 96081574 w 11409"/>
              <a:gd name="T103" fmla="*/ 2147483646 h 11336"/>
              <a:gd name="T104" fmla="*/ 500535963 w 11409"/>
              <a:gd name="T105" fmla="*/ 2147483646 h 11336"/>
              <a:gd name="T106" fmla="*/ 2147483646 w 11409"/>
              <a:gd name="T107" fmla="*/ 2147483646 h 11336"/>
              <a:gd name="T108" fmla="*/ 2147483646 w 11409"/>
              <a:gd name="T109" fmla="*/ 2147483646 h 11336"/>
              <a:gd name="T110" fmla="*/ 2147483646 w 11409"/>
              <a:gd name="T111" fmla="*/ 2147483646 h 11336"/>
              <a:gd name="T112" fmla="*/ 2147483646 w 11409"/>
              <a:gd name="T113" fmla="*/ 2147483646 h 11336"/>
              <a:gd name="T114" fmla="*/ 2147483646 w 11409"/>
              <a:gd name="T115" fmla="*/ 2147483646 h 11336"/>
              <a:gd name="T116" fmla="*/ 2147483646 w 11409"/>
              <a:gd name="T117" fmla="*/ 2147483646 h 11336"/>
              <a:gd name="T118" fmla="*/ 2147483646 w 11409"/>
              <a:gd name="T119" fmla="*/ 2147483646 h 11336"/>
              <a:gd name="T120" fmla="*/ 2147483646 w 11409"/>
              <a:gd name="T121" fmla="*/ 300449110 h 113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1409"/>
              <a:gd name="T184" fmla="*/ 0 h 11336"/>
              <a:gd name="T185" fmla="*/ 11409 w 11409"/>
              <a:gd name="T186" fmla="*/ 11336 h 113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lnTo>
                  <a:pt x="583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lnTo>
                  <a:pt x="7741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lnTo>
                  <a:pt x="7447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lnTo>
                  <a:pt x="6970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4" name="Shape 278"/>
          <p:cNvSpPr>
            <a:spLocks/>
          </p:cNvSpPr>
          <p:nvPr/>
        </p:nvSpPr>
        <p:spPr bwMode="auto">
          <a:xfrm>
            <a:off x="1333500" y="6237288"/>
            <a:ext cx="306388" cy="514350"/>
          </a:xfrm>
          <a:custGeom>
            <a:avLst/>
            <a:gdLst>
              <a:gd name="T0" fmla="*/ 2147483646 w 10822"/>
              <a:gd name="T1" fmla="*/ 2147483646 h 13574"/>
              <a:gd name="T2" fmla="*/ 2147483646 w 10822"/>
              <a:gd name="T3" fmla="*/ 2147483646 h 13574"/>
              <a:gd name="T4" fmla="*/ 2147483646 w 10822"/>
              <a:gd name="T5" fmla="*/ 2147483646 h 13574"/>
              <a:gd name="T6" fmla="*/ 2147483646 w 10822"/>
              <a:gd name="T7" fmla="*/ 2147483646 h 13574"/>
              <a:gd name="T8" fmla="*/ 2147483646 w 10822"/>
              <a:gd name="T9" fmla="*/ 2147483646 h 13574"/>
              <a:gd name="T10" fmla="*/ 2147483646 w 10822"/>
              <a:gd name="T11" fmla="*/ 2147483646 h 13574"/>
              <a:gd name="T12" fmla="*/ 2147483646 w 10822"/>
              <a:gd name="T13" fmla="*/ 2147483646 h 13574"/>
              <a:gd name="T14" fmla="*/ 2147483646 w 10822"/>
              <a:gd name="T15" fmla="*/ 2147483646 h 13574"/>
              <a:gd name="T16" fmla="*/ 2147483646 w 10822"/>
              <a:gd name="T17" fmla="*/ 2147483646 h 13574"/>
              <a:gd name="T18" fmla="*/ 2147483646 w 10822"/>
              <a:gd name="T19" fmla="*/ 2147483646 h 13574"/>
              <a:gd name="T20" fmla="*/ 2147483646 w 10822"/>
              <a:gd name="T21" fmla="*/ 2147483646 h 13574"/>
              <a:gd name="T22" fmla="*/ 2147483646 w 10822"/>
              <a:gd name="T23" fmla="*/ 2147483646 h 13574"/>
              <a:gd name="T24" fmla="*/ 2147483646 w 10822"/>
              <a:gd name="T25" fmla="*/ 2147483646 h 13574"/>
              <a:gd name="T26" fmla="*/ 2147483646 w 10822"/>
              <a:gd name="T27" fmla="*/ 2147483646 h 13574"/>
              <a:gd name="T28" fmla="*/ 2147483646 w 10822"/>
              <a:gd name="T29" fmla="*/ 2147483646 h 13574"/>
              <a:gd name="T30" fmla="*/ 2147483646 w 10822"/>
              <a:gd name="T31" fmla="*/ 2147483646 h 13574"/>
              <a:gd name="T32" fmla="*/ 2147483646 w 10822"/>
              <a:gd name="T33" fmla="*/ 1892537790 h 13574"/>
              <a:gd name="T34" fmla="*/ 2147483646 w 10822"/>
              <a:gd name="T35" fmla="*/ 2147483646 h 13574"/>
              <a:gd name="T36" fmla="*/ 2147483646 w 10822"/>
              <a:gd name="T37" fmla="*/ 2147483646 h 13574"/>
              <a:gd name="T38" fmla="*/ 2147483646 w 10822"/>
              <a:gd name="T39" fmla="*/ 2147483646 h 13574"/>
              <a:gd name="T40" fmla="*/ 1485395354 w 10822"/>
              <a:gd name="T41" fmla="*/ 2147483646 h 13574"/>
              <a:gd name="T42" fmla="*/ 1980103937 w 10822"/>
              <a:gd name="T43" fmla="*/ 2147483646 h 13574"/>
              <a:gd name="T44" fmla="*/ 2003885812 w 10822"/>
              <a:gd name="T45" fmla="*/ 2147483646 h 13574"/>
              <a:gd name="T46" fmla="*/ 2147483646 w 10822"/>
              <a:gd name="T47" fmla="*/ 2147483646 h 13574"/>
              <a:gd name="T48" fmla="*/ 2147483646 w 10822"/>
              <a:gd name="T49" fmla="*/ 2147483646 h 13574"/>
              <a:gd name="T50" fmla="*/ 2147483646 w 10822"/>
              <a:gd name="T51" fmla="*/ 2147483646 h 13574"/>
              <a:gd name="T52" fmla="*/ 2147483646 w 10822"/>
              <a:gd name="T53" fmla="*/ 2147483646 h 13574"/>
              <a:gd name="T54" fmla="*/ 2147483646 w 10822"/>
              <a:gd name="T55" fmla="*/ 2147483646 h 13574"/>
              <a:gd name="T56" fmla="*/ 2147483646 w 10822"/>
              <a:gd name="T57" fmla="*/ 2147483646 h 13574"/>
              <a:gd name="T58" fmla="*/ 2147483646 w 10822"/>
              <a:gd name="T59" fmla="*/ 2147483646 h 13574"/>
              <a:gd name="T60" fmla="*/ 2147483646 w 10822"/>
              <a:gd name="T61" fmla="*/ 2147483646 h 13574"/>
              <a:gd name="T62" fmla="*/ 2147483646 w 10822"/>
              <a:gd name="T63" fmla="*/ 2147483646 h 13574"/>
              <a:gd name="T64" fmla="*/ 2147483646 w 10822"/>
              <a:gd name="T65" fmla="*/ 2147483646 h 13574"/>
              <a:gd name="T66" fmla="*/ 2121458965 w 10822"/>
              <a:gd name="T67" fmla="*/ 2147483646 h 13574"/>
              <a:gd name="T68" fmla="*/ 2147483646 w 10822"/>
              <a:gd name="T69" fmla="*/ 2147483646 h 13574"/>
              <a:gd name="T70" fmla="*/ 2147483646 w 10822"/>
              <a:gd name="T71" fmla="*/ 2147483646 h 13574"/>
              <a:gd name="T72" fmla="*/ 2147483646 w 10822"/>
              <a:gd name="T73" fmla="*/ 2147483646 h 13574"/>
              <a:gd name="T74" fmla="*/ 1131406997 w 10822"/>
              <a:gd name="T75" fmla="*/ 2147483646 h 13574"/>
              <a:gd name="T76" fmla="*/ 2147483646 w 10822"/>
              <a:gd name="T77" fmla="*/ 2147483646 h 13574"/>
              <a:gd name="T78" fmla="*/ 1933219920 w 10822"/>
              <a:gd name="T79" fmla="*/ 2147483646 h 13574"/>
              <a:gd name="T80" fmla="*/ 2147483646 w 10822"/>
              <a:gd name="T81" fmla="*/ 2067593 h 13574"/>
              <a:gd name="T82" fmla="*/ 1814989484 w 10822"/>
              <a:gd name="T83" fmla="*/ 2147483646 h 13574"/>
              <a:gd name="T84" fmla="*/ 754271595 w 10822"/>
              <a:gd name="T85" fmla="*/ 2147483646 h 13574"/>
              <a:gd name="T86" fmla="*/ 495343385 w 10822"/>
              <a:gd name="T87" fmla="*/ 2147483646 h 13574"/>
              <a:gd name="T88" fmla="*/ 2121458965 w 10822"/>
              <a:gd name="T89" fmla="*/ 2147483646 h 13574"/>
              <a:gd name="T90" fmla="*/ 2147483646 w 10822"/>
              <a:gd name="T91" fmla="*/ 2147483646 h 13574"/>
              <a:gd name="T92" fmla="*/ 2147483646 w 10822"/>
              <a:gd name="T93" fmla="*/ 2147483646 h 13574"/>
              <a:gd name="T94" fmla="*/ 2147483646 w 10822"/>
              <a:gd name="T95" fmla="*/ 2147483646 h 13574"/>
              <a:gd name="T96" fmla="*/ 2147483646 w 10822"/>
              <a:gd name="T97" fmla="*/ 78345842 h 13574"/>
              <a:gd name="T98" fmla="*/ 1202072917 w 10822"/>
              <a:gd name="T99" fmla="*/ 2147483646 h 13574"/>
              <a:gd name="T100" fmla="*/ 1556084518 w 10822"/>
              <a:gd name="T101" fmla="*/ 2147483646 h 13574"/>
              <a:gd name="T102" fmla="*/ 1202072917 w 10822"/>
              <a:gd name="T103" fmla="*/ 2147483646 h 13574"/>
              <a:gd name="T104" fmla="*/ 1131406997 w 10822"/>
              <a:gd name="T105" fmla="*/ 2147483646 h 13574"/>
              <a:gd name="T106" fmla="*/ 566032550 w 10822"/>
              <a:gd name="T107" fmla="*/ 2147483646 h 13574"/>
              <a:gd name="T108" fmla="*/ 731147002 w 10822"/>
              <a:gd name="T109" fmla="*/ 2147483646 h 13574"/>
              <a:gd name="T110" fmla="*/ 731147002 w 10822"/>
              <a:gd name="T111" fmla="*/ 2147483646 h 13574"/>
              <a:gd name="T112" fmla="*/ 801812894 w 10822"/>
              <a:gd name="T113" fmla="*/ 2147483646 h 13574"/>
              <a:gd name="T114" fmla="*/ 990051968 w 10822"/>
              <a:gd name="T115" fmla="*/ 2147483646 h 13574"/>
              <a:gd name="T116" fmla="*/ 188897148 w 10822"/>
              <a:gd name="T117" fmla="*/ 2147483646 h 13574"/>
              <a:gd name="T118" fmla="*/ 283322465 w 10822"/>
              <a:gd name="T119" fmla="*/ 2147483646 h 13574"/>
              <a:gd name="T120" fmla="*/ 919386076 w 10822"/>
              <a:gd name="T121" fmla="*/ 2147483646 h 13574"/>
              <a:gd name="T122" fmla="*/ 1744322771 w 10822"/>
              <a:gd name="T123" fmla="*/ 2147483646 h 13574"/>
              <a:gd name="T124" fmla="*/ 1320280901 w 10822"/>
              <a:gd name="T125" fmla="*/ 2147483646 h 1357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0822"/>
              <a:gd name="T190" fmla="*/ 0 h 13574"/>
              <a:gd name="T191" fmla="*/ 10822 w 10822"/>
              <a:gd name="T192" fmla="*/ 13574 h 1357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lnTo>
                  <a:pt x="9134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lnTo>
                  <a:pt x="8731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lnTo>
                  <a:pt x="154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5" name="Shape 279"/>
          <p:cNvSpPr>
            <a:spLocks/>
          </p:cNvSpPr>
          <p:nvPr/>
        </p:nvSpPr>
        <p:spPr bwMode="auto">
          <a:xfrm>
            <a:off x="92075" y="6070600"/>
            <a:ext cx="415925" cy="546100"/>
          </a:xfrm>
          <a:custGeom>
            <a:avLst/>
            <a:gdLst>
              <a:gd name="T0" fmla="*/ 2147483646 w 14674"/>
              <a:gd name="T1" fmla="*/ 2147483646 h 14454"/>
              <a:gd name="T2" fmla="*/ 2147483646 w 14674"/>
              <a:gd name="T3" fmla="*/ 2147483646 h 14454"/>
              <a:gd name="T4" fmla="*/ 2147483646 w 14674"/>
              <a:gd name="T5" fmla="*/ 2147483646 h 14454"/>
              <a:gd name="T6" fmla="*/ 2147483646 w 14674"/>
              <a:gd name="T7" fmla="*/ 2147483646 h 14454"/>
              <a:gd name="T8" fmla="*/ 2147483646 w 14674"/>
              <a:gd name="T9" fmla="*/ 2147483646 h 14454"/>
              <a:gd name="T10" fmla="*/ 2147483646 w 14674"/>
              <a:gd name="T11" fmla="*/ 2147483646 h 14454"/>
              <a:gd name="T12" fmla="*/ 2147483646 w 14674"/>
              <a:gd name="T13" fmla="*/ 2147483646 h 14454"/>
              <a:gd name="T14" fmla="*/ 2147483646 w 14674"/>
              <a:gd name="T15" fmla="*/ 2147483646 h 14454"/>
              <a:gd name="T16" fmla="*/ 2147483646 w 14674"/>
              <a:gd name="T17" fmla="*/ 2147483646 h 14454"/>
              <a:gd name="T18" fmla="*/ 2147483646 w 14674"/>
              <a:gd name="T19" fmla="*/ 2147483646 h 14454"/>
              <a:gd name="T20" fmla="*/ 2147483646 w 14674"/>
              <a:gd name="T21" fmla="*/ 2147483646 h 14454"/>
              <a:gd name="T22" fmla="*/ 2147483646 w 14674"/>
              <a:gd name="T23" fmla="*/ 2147483646 h 14454"/>
              <a:gd name="T24" fmla="*/ 2147483646 w 14674"/>
              <a:gd name="T25" fmla="*/ 2147483646 h 14454"/>
              <a:gd name="T26" fmla="*/ 2147483646 w 14674"/>
              <a:gd name="T27" fmla="*/ 2147483646 h 14454"/>
              <a:gd name="T28" fmla="*/ 1444536465 w 14674"/>
              <a:gd name="T29" fmla="*/ 2147483646 h 14454"/>
              <a:gd name="T30" fmla="*/ 2147483646 w 14674"/>
              <a:gd name="T31" fmla="*/ 2147483646 h 14454"/>
              <a:gd name="T32" fmla="*/ 2147483646 w 14674"/>
              <a:gd name="T33" fmla="*/ 2147483646 h 14454"/>
              <a:gd name="T34" fmla="*/ 2147483646 w 14674"/>
              <a:gd name="T35" fmla="*/ 2147483646 h 14454"/>
              <a:gd name="T36" fmla="*/ 2147483646 w 14674"/>
              <a:gd name="T37" fmla="*/ 2147483646 h 14454"/>
              <a:gd name="T38" fmla="*/ 2147483646 w 14674"/>
              <a:gd name="T39" fmla="*/ 2147483646 h 14454"/>
              <a:gd name="T40" fmla="*/ 2147483646 w 14674"/>
              <a:gd name="T41" fmla="*/ 2147483646 h 14454"/>
              <a:gd name="T42" fmla="*/ 2147483646 w 14674"/>
              <a:gd name="T43" fmla="*/ 2147483646 h 14454"/>
              <a:gd name="T44" fmla="*/ 2147483646 w 14674"/>
              <a:gd name="T45" fmla="*/ 2147483646 h 14454"/>
              <a:gd name="T46" fmla="*/ 2147483646 w 14674"/>
              <a:gd name="T47" fmla="*/ 2147483646 h 14454"/>
              <a:gd name="T48" fmla="*/ 2147483646 w 14674"/>
              <a:gd name="T49" fmla="*/ 2147483646 h 14454"/>
              <a:gd name="T50" fmla="*/ 2147483646 w 14674"/>
              <a:gd name="T51" fmla="*/ 2147483646 h 14454"/>
              <a:gd name="T52" fmla="*/ 2147483646 w 14674"/>
              <a:gd name="T53" fmla="*/ 2147483646 h 14454"/>
              <a:gd name="T54" fmla="*/ 2147483646 w 14674"/>
              <a:gd name="T55" fmla="*/ 2147483646 h 14454"/>
              <a:gd name="T56" fmla="*/ 2147483646 w 14674"/>
              <a:gd name="T57" fmla="*/ 2147483646 h 14454"/>
              <a:gd name="T58" fmla="*/ 2147483646 w 14674"/>
              <a:gd name="T59" fmla="*/ 2147483646 h 14454"/>
              <a:gd name="T60" fmla="*/ 2147483646 w 14674"/>
              <a:gd name="T61" fmla="*/ 2147483646 h 14454"/>
              <a:gd name="T62" fmla="*/ 2147483646 w 14674"/>
              <a:gd name="T63" fmla="*/ 2147483646 h 14454"/>
              <a:gd name="T64" fmla="*/ 2147483646 w 14674"/>
              <a:gd name="T65" fmla="*/ 2147483646 h 14454"/>
              <a:gd name="T66" fmla="*/ 900401776 w 14674"/>
              <a:gd name="T67" fmla="*/ 2147483646 h 14454"/>
              <a:gd name="T68" fmla="*/ 2147483646 w 14674"/>
              <a:gd name="T69" fmla="*/ 2147483646 h 14454"/>
              <a:gd name="T70" fmla="*/ 2147483646 w 14674"/>
              <a:gd name="T71" fmla="*/ 2147483646 h 14454"/>
              <a:gd name="T72" fmla="*/ 2147483646 w 14674"/>
              <a:gd name="T73" fmla="*/ 2147483646 h 14454"/>
              <a:gd name="T74" fmla="*/ 2147483646 w 14674"/>
              <a:gd name="T75" fmla="*/ 2147483646 h 14454"/>
              <a:gd name="T76" fmla="*/ 2147483646 w 14674"/>
              <a:gd name="T77" fmla="*/ 2147483646 h 14454"/>
              <a:gd name="T78" fmla="*/ 2147483646 w 14674"/>
              <a:gd name="T79" fmla="*/ 2147483646 h 14454"/>
              <a:gd name="T80" fmla="*/ 2147483646 w 14674"/>
              <a:gd name="T81" fmla="*/ 2147483646 h 14454"/>
              <a:gd name="T82" fmla="*/ 2147483646 w 14674"/>
              <a:gd name="T83" fmla="*/ 2147483646 h 14454"/>
              <a:gd name="T84" fmla="*/ 2147483646 w 14674"/>
              <a:gd name="T85" fmla="*/ 2147483646 h 14454"/>
              <a:gd name="T86" fmla="*/ 2147483646 w 14674"/>
              <a:gd name="T87" fmla="*/ 2147483646 h 14454"/>
              <a:gd name="T88" fmla="*/ 2147483646 w 14674"/>
              <a:gd name="T89" fmla="*/ 2147483646 h 14454"/>
              <a:gd name="T90" fmla="*/ 2147483646 w 14674"/>
              <a:gd name="T91" fmla="*/ 1870602076 h 14454"/>
              <a:gd name="T92" fmla="*/ 1137297763 w 14674"/>
              <a:gd name="T93" fmla="*/ 2147483646 h 14454"/>
              <a:gd name="T94" fmla="*/ 900401776 w 14674"/>
              <a:gd name="T95" fmla="*/ 2147483646 h 14454"/>
              <a:gd name="T96" fmla="*/ 2147483646 w 14674"/>
              <a:gd name="T97" fmla="*/ 2147483646 h 14454"/>
              <a:gd name="T98" fmla="*/ 1113410222 w 14674"/>
              <a:gd name="T99" fmla="*/ 2147483646 h 14454"/>
              <a:gd name="T100" fmla="*/ 2147483646 w 14674"/>
              <a:gd name="T101" fmla="*/ 2147483646 h 14454"/>
              <a:gd name="T102" fmla="*/ 2147483646 w 14674"/>
              <a:gd name="T103" fmla="*/ 1646458668 h 14454"/>
              <a:gd name="T104" fmla="*/ 637890 w 14674"/>
              <a:gd name="T105" fmla="*/ 2147483646 h 14454"/>
              <a:gd name="T106" fmla="*/ 1587179721 w 14674"/>
              <a:gd name="T107" fmla="*/ 2147483646 h 14454"/>
              <a:gd name="T108" fmla="*/ 2147483646 w 14674"/>
              <a:gd name="T109" fmla="*/ 2147483646 h 14454"/>
              <a:gd name="T110" fmla="*/ 2147483646 w 14674"/>
              <a:gd name="T111" fmla="*/ 2147483646 h 14454"/>
              <a:gd name="T112" fmla="*/ 2147483646 w 14674"/>
              <a:gd name="T113" fmla="*/ 2147483646 h 14454"/>
              <a:gd name="T114" fmla="*/ 2147483646 w 14674"/>
              <a:gd name="T115" fmla="*/ 2049859 h 14454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4674"/>
              <a:gd name="T175" fmla="*/ 0 h 14454"/>
              <a:gd name="T176" fmla="*/ 14674 w 14674"/>
              <a:gd name="T177" fmla="*/ 14454 h 14454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lnTo>
                  <a:pt x="5283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6" name="Shape 280"/>
          <p:cNvSpPr>
            <a:spLocks/>
          </p:cNvSpPr>
          <p:nvPr/>
        </p:nvSpPr>
        <p:spPr bwMode="auto">
          <a:xfrm>
            <a:off x="1525588" y="6548438"/>
            <a:ext cx="392112" cy="385762"/>
          </a:xfrm>
          <a:custGeom>
            <a:avLst/>
            <a:gdLst>
              <a:gd name="T0" fmla="*/ 2147483646 w 13793"/>
              <a:gd name="T1" fmla="*/ 2147483646 h 10199"/>
              <a:gd name="T2" fmla="*/ 2147483646 w 13793"/>
              <a:gd name="T3" fmla="*/ 2147483646 h 10199"/>
              <a:gd name="T4" fmla="*/ 2147483646 w 13793"/>
              <a:gd name="T5" fmla="*/ 2147483646 h 10199"/>
              <a:gd name="T6" fmla="*/ 2147483646 w 13793"/>
              <a:gd name="T7" fmla="*/ 2147483646 h 10199"/>
              <a:gd name="T8" fmla="*/ 2147483646 w 13793"/>
              <a:gd name="T9" fmla="*/ 2147483646 h 10199"/>
              <a:gd name="T10" fmla="*/ 2147483646 w 13793"/>
              <a:gd name="T11" fmla="*/ 2147483646 h 10199"/>
              <a:gd name="T12" fmla="*/ 2147483646 w 13793"/>
              <a:gd name="T13" fmla="*/ 2147483646 h 10199"/>
              <a:gd name="T14" fmla="*/ 2147483646 w 13793"/>
              <a:gd name="T15" fmla="*/ 2147483646 h 10199"/>
              <a:gd name="T16" fmla="*/ 2147483646 w 13793"/>
              <a:gd name="T17" fmla="*/ 2147483646 h 10199"/>
              <a:gd name="T18" fmla="*/ 2147483646 w 13793"/>
              <a:gd name="T19" fmla="*/ 2147483646 h 10199"/>
              <a:gd name="T20" fmla="*/ 2147483646 w 13793"/>
              <a:gd name="T21" fmla="*/ 2147483646 h 10199"/>
              <a:gd name="T22" fmla="*/ 2147483646 w 13793"/>
              <a:gd name="T23" fmla="*/ 2147483646 h 10199"/>
              <a:gd name="T24" fmla="*/ 2147483646 w 13793"/>
              <a:gd name="T25" fmla="*/ 2147483646 h 10199"/>
              <a:gd name="T26" fmla="*/ 2147483646 w 13793"/>
              <a:gd name="T27" fmla="*/ 2147483646 h 10199"/>
              <a:gd name="T28" fmla="*/ 2147483646 w 13793"/>
              <a:gd name="T29" fmla="*/ 2147483646 h 10199"/>
              <a:gd name="T30" fmla="*/ 2147483646 w 13793"/>
              <a:gd name="T31" fmla="*/ 2147483646 h 10199"/>
              <a:gd name="T32" fmla="*/ 2147483646 w 13793"/>
              <a:gd name="T33" fmla="*/ 2147483646 h 10199"/>
              <a:gd name="T34" fmla="*/ 2147483646 w 13793"/>
              <a:gd name="T35" fmla="*/ 2147483646 h 10199"/>
              <a:gd name="T36" fmla="*/ 2147483646 w 13793"/>
              <a:gd name="T37" fmla="*/ 1203428756 h 10199"/>
              <a:gd name="T38" fmla="*/ 2147483646 w 13793"/>
              <a:gd name="T39" fmla="*/ 2147483646 h 10199"/>
              <a:gd name="T40" fmla="*/ 2147483646 w 13793"/>
              <a:gd name="T41" fmla="*/ 2147483646 h 10199"/>
              <a:gd name="T42" fmla="*/ 2147483646 w 13793"/>
              <a:gd name="T43" fmla="*/ 2147483646 h 10199"/>
              <a:gd name="T44" fmla="*/ 2147483646 w 13793"/>
              <a:gd name="T45" fmla="*/ 2147483646 h 10199"/>
              <a:gd name="T46" fmla="*/ 2147483646 w 13793"/>
              <a:gd name="T47" fmla="*/ 2147483646 h 10199"/>
              <a:gd name="T48" fmla="*/ 2147483646 w 13793"/>
              <a:gd name="T49" fmla="*/ 2147483646 h 10199"/>
              <a:gd name="T50" fmla="*/ 2147483646 w 13793"/>
              <a:gd name="T51" fmla="*/ 2147483646 h 10199"/>
              <a:gd name="T52" fmla="*/ 2147483646 w 13793"/>
              <a:gd name="T53" fmla="*/ 2147483646 h 10199"/>
              <a:gd name="T54" fmla="*/ 2147483646 w 13793"/>
              <a:gd name="T55" fmla="*/ 2147483646 h 10199"/>
              <a:gd name="T56" fmla="*/ 2147483646 w 13793"/>
              <a:gd name="T57" fmla="*/ 2147483646 h 10199"/>
              <a:gd name="T58" fmla="*/ 2147483646 w 13793"/>
              <a:gd name="T59" fmla="*/ 2147483646 h 10199"/>
              <a:gd name="T60" fmla="*/ 48339083 w 13793"/>
              <a:gd name="T61" fmla="*/ 2147483646 h 10199"/>
              <a:gd name="T62" fmla="*/ 335709817 w 13793"/>
              <a:gd name="T63" fmla="*/ 2147483646 h 10199"/>
              <a:gd name="T64" fmla="*/ 1150170761 w 13793"/>
              <a:gd name="T65" fmla="*/ 2147483646 h 10199"/>
              <a:gd name="T66" fmla="*/ 1102497612 w 13793"/>
              <a:gd name="T67" fmla="*/ 2147483646 h 10199"/>
              <a:gd name="T68" fmla="*/ 743261956 w 13793"/>
              <a:gd name="T69" fmla="*/ 2147483646 h 10199"/>
              <a:gd name="T70" fmla="*/ 1773273970 w 13793"/>
              <a:gd name="T71" fmla="*/ 2147483646 h 10199"/>
              <a:gd name="T72" fmla="*/ 2084813848 w 13793"/>
              <a:gd name="T73" fmla="*/ 2147483646 h 10199"/>
              <a:gd name="T74" fmla="*/ 2084813848 w 13793"/>
              <a:gd name="T75" fmla="*/ 2147483646 h 10199"/>
              <a:gd name="T76" fmla="*/ 2147483646 w 13793"/>
              <a:gd name="T77" fmla="*/ 2147483646 h 10199"/>
              <a:gd name="T78" fmla="*/ 2147483646 w 13793"/>
              <a:gd name="T79" fmla="*/ 2147483646 h 10199"/>
              <a:gd name="T80" fmla="*/ 2147483646 w 13793"/>
              <a:gd name="T81" fmla="*/ 2147483646 h 10199"/>
              <a:gd name="T82" fmla="*/ 2147483646 w 13793"/>
              <a:gd name="T83" fmla="*/ 2147483646 h 10199"/>
              <a:gd name="T84" fmla="*/ 2147483646 w 13793"/>
              <a:gd name="T85" fmla="*/ 2147483646 h 10199"/>
              <a:gd name="T86" fmla="*/ 2147483646 w 13793"/>
              <a:gd name="T87" fmla="*/ 2147483646 h 10199"/>
              <a:gd name="T88" fmla="*/ 2147483646 w 13793"/>
              <a:gd name="T89" fmla="*/ 2147483646 h 10199"/>
              <a:gd name="T90" fmla="*/ 2147483646 w 13793"/>
              <a:gd name="T91" fmla="*/ 2147483646 h 10199"/>
              <a:gd name="T92" fmla="*/ 2147483646 w 13793"/>
              <a:gd name="T93" fmla="*/ 2147483646 h 10199"/>
              <a:gd name="T94" fmla="*/ 2147483646 w 13793"/>
              <a:gd name="T95" fmla="*/ 2147483646 h 10199"/>
              <a:gd name="T96" fmla="*/ 2147483646 w 13793"/>
              <a:gd name="T97" fmla="*/ 2028243021 h 10199"/>
              <a:gd name="T98" fmla="*/ 2147483646 w 13793"/>
              <a:gd name="T99" fmla="*/ 2147483646 h 10199"/>
              <a:gd name="T100" fmla="*/ 2147483646 w 13793"/>
              <a:gd name="T101" fmla="*/ 1428585164 h 10199"/>
              <a:gd name="T102" fmla="*/ 2147483646 w 13793"/>
              <a:gd name="T103" fmla="*/ 2147483646 h 10199"/>
              <a:gd name="T104" fmla="*/ 2147483646 w 13793"/>
              <a:gd name="T105" fmla="*/ 2147483646 h 10199"/>
              <a:gd name="T106" fmla="*/ 2060644705 w 13793"/>
              <a:gd name="T107" fmla="*/ 2147483646 h 10199"/>
              <a:gd name="T108" fmla="*/ 1845116263 w 13793"/>
              <a:gd name="T109" fmla="*/ 2147483646 h 10199"/>
              <a:gd name="T110" fmla="*/ 1581249506 w 13793"/>
              <a:gd name="T111" fmla="*/ 2147483646 h 10199"/>
              <a:gd name="T112" fmla="*/ 1533576357 w 13793"/>
              <a:gd name="T113" fmla="*/ 2147483646 h 10199"/>
              <a:gd name="T114" fmla="*/ 1246182993 w 13793"/>
              <a:gd name="T115" fmla="*/ 2147483646 h 10199"/>
              <a:gd name="T116" fmla="*/ 1820947119 w 13793"/>
              <a:gd name="T117" fmla="*/ 2147483646 h 10199"/>
              <a:gd name="T118" fmla="*/ 2147483646 w 13793"/>
              <a:gd name="T119" fmla="*/ 2147483646 h 10199"/>
              <a:gd name="T120" fmla="*/ 2147483646 w 13793"/>
              <a:gd name="T121" fmla="*/ 2147483646 h 1019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793"/>
              <a:gd name="T184" fmla="*/ 0 h 10199"/>
              <a:gd name="T185" fmla="*/ 13793 w 13793"/>
              <a:gd name="T186" fmla="*/ 10199 h 1019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lnTo>
                  <a:pt x="5649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lnTo>
                  <a:pt x="12215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lnTo>
                  <a:pt x="4072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7" name="Shape 281"/>
          <p:cNvSpPr>
            <a:spLocks/>
          </p:cNvSpPr>
          <p:nvPr/>
        </p:nvSpPr>
        <p:spPr bwMode="auto">
          <a:xfrm>
            <a:off x="3175" y="6534150"/>
            <a:ext cx="179388" cy="496888"/>
          </a:xfrm>
          <a:custGeom>
            <a:avLst/>
            <a:gdLst>
              <a:gd name="T0" fmla="*/ 1006953711 w 6347"/>
              <a:gd name="T1" fmla="*/ 1858631467 h 13169"/>
              <a:gd name="T2" fmla="*/ 1287726710 w 6347"/>
              <a:gd name="T3" fmla="*/ 2147483646 h 13169"/>
              <a:gd name="T4" fmla="*/ 890160422 w 6347"/>
              <a:gd name="T5" fmla="*/ 2147483646 h 13169"/>
              <a:gd name="T6" fmla="*/ 1030546922 w 6347"/>
              <a:gd name="T7" fmla="*/ 2147483646 h 13169"/>
              <a:gd name="T8" fmla="*/ 609410571 w 6347"/>
              <a:gd name="T9" fmla="*/ 2147483646 h 13169"/>
              <a:gd name="T10" fmla="*/ 2147483646 w 6347"/>
              <a:gd name="T11" fmla="*/ 2147483646 h 13169"/>
              <a:gd name="T12" fmla="*/ 2147483646 w 6347"/>
              <a:gd name="T13" fmla="*/ 2147483646 h 13169"/>
              <a:gd name="T14" fmla="*/ 2147483646 w 6347"/>
              <a:gd name="T15" fmla="*/ 2147483646 h 13169"/>
              <a:gd name="T16" fmla="*/ 1943691817 w 6347"/>
              <a:gd name="T17" fmla="*/ 2147483646 h 13169"/>
              <a:gd name="T18" fmla="*/ 1615709278 w 6347"/>
              <a:gd name="T19" fmla="*/ 2147483646 h 13169"/>
              <a:gd name="T20" fmla="*/ 2147483646 w 6347"/>
              <a:gd name="T21" fmla="*/ 2147483646 h 13169"/>
              <a:gd name="T22" fmla="*/ 2147483646 w 6347"/>
              <a:gd name="T23" fmla="*/ 2147483646 h 13169"/>
              <a:gd name="T24" fmla="*/ 1826289027 w 6347"/>
              <a:gd name="T25" fmla="*/ 2147483646 h 13169"/>
              <a:gd name="T26" fmla="*/ 1100740172 w 6347"/>
              <a:gd name="T27" fmla="*/ 2147483646 h 13169"/>
              <a:gd name="T28" fmla="*/ 1381513170 w 6347"/>
              <a:gd name="T29" fmla="*/ 2147483646 h 13169"/>
              <a:gd name="T30" fmla="*/ 2147483646 w 6347"/>
              <a:gd name="T31" fmla="*/ 2147483646 h 13169"/>
              <a:gd name="T32" fmla="*/ 843583531 w 6347"/>
              <a:gd name="T33" fmla="*/ 2147483646 h 13169"/>
              <a:gd name="T34" fmla="*/ 421791356 w 6347"/>
              <a:gd name="T35" fmla="*/ 2147483646 h 13169"/>
              <a:gd name="T36" fmla="*/ 2013885067 w 6347"/>
              <a:gd name="T37" fmla="*/ 2147483646 h 13169"/>
              <a:gd name="T38" fmla="*/ 1428745095 w 6347"/>
              <a:gd name="T39" fmla="*/ 2147483646 h 13169"/>
              <a:gd name="T40" fmla="*/ 1241126671 w 6347"/>
              <a:gd name="T41" fmla="*/ 2147483646 h 13169"/>
              <a:gd name="T42" fmla="*/ 585794213 w 6347"/>
              <a:gd name="T43" fmla="*/ 2147483646 h 13169"/>
              <a:gd name="T44" fmla="*/ 1826289027 w 6347"/>
              <a:gd name="T45" fmla="*/ 2147483646 h 13169"/>
              <a:gd name="T46" fmla="*/ 1779712135 w 6347"/>
              <a:gd name="T47" fmla="*/ 2147483646 h 13169"/>
              <a:gd name="T48" fmla="*/ 1287726710 w 6347"/>
              <a:gd name="T49" fmla="*/ 2147483646 h 13169"/>
              <a:gd name="T50" fmla="*/ 1006953711 w 6347"/>
              <a:gd name="T51" fmla="*/ 2147483646 h 13169"/>
              <a:gd name="T52" fmla="*/ 1147340211 w 6347"/>
              <a:gd name="T53" fmla="*/ 2147483646 h 13169"/>
              <a:gd name="T54" fmla="*/ 983970030 w 6347"/>
              <a:gd name="T55" fmla="*/ 2147483646 h 13169"/>
              <a:gd name="T56" fmla="*/ 1498938345 w 6347"/>
              <a:gd name="T57" fmla="*/ 2147483646 h 13169"/>
              <a:gd name="T58" fmla="*/ 1615709278 w 6347"/>
              <a:gd name="T59" fmla="*/ 2147483646 h 13169"/>
              <a:gd name="T60" fmla="*/ 1756095777 w 6347"/>
              <a:gd name="T61" fmla="*/ 2147483646 h 13169"/>
              <a:gd name="T62" fmla="*/ 1147340211 w 6347"/>
              <a:gd name="T63" fmla="*/ 2147483646 h 13169"/>
              <a:gd name="T64" fmla="*/ 726180713 w 6347"/>
              <a:gd name="T65" fmla="*/ 2147483646 h 13169"/>
              <a:gd name="T66" fmla="*/ 211211606 w 6347"/>
              <a:gd name="T67" fmla="*/ 222927864 h 13169"/>
              <a:gd name="T68" fmla="*/ 187596068 w 6347"/>
              <a:gd name="T69" fmla="*/ 1710692941 h 13169"/>
              <a:gd name="T70" fmla="*/ 749797071 w 6347"/>
              <a:gd name="T71" fmla="*/ 2147483646 h 13169"/>
              <a:gd name="T72" fmla="*/ 1100740172 w 6347"/>
              <a:gd name="T73" fmla="*/ 2147483646 h 13169"/>
              <a:gd name="T74" fmla="*/ 726180713 w 6347"/>
              <a:gd name="T75" fmla="*/ 2147483646 h 13169"/>
              <a:gd name="T76" fmla="*/ 70825107 w 6347"/>
              <a:gd name="T77" fmla="*/ 2147483646 h 13169"/>
              <a:gd name="T78" fmla="*/ 24248215 w 6347"/>
              <a:gd name="T79" fmla="*/ 2147483646 h 13169"/>
              <a:gd name="T80" fmla="*/ 234827965 w 6347"/>
              <a:gd name="T81" fmla="*/ 2147483646 h 13169"/>
              <a:gd name="T82" fmla="*/ 375214464 w 6347"/>
              <a:gd name="T83" fmla="*/ 2147483646 h 13169"/>
              <a:gd name="T84" fmla="*/ 562177855 w 6347"/>
              <a:gd name="T85" fmla="*/ 2147483646 h 13169"/>
              <a:gd name="T86" fmla="*/ 1030546922 w 6347"/>
              <a:gd name="T87" fmla="*/ 2147483646 h 13169"/>
              <a:gd name="T88" fmla="*/ 1756095777 w 6347"/>
              <a:gd name="T89" fmla="*/ 2147483646 h 13169"/>
              <a:gd name="T90" fmla="*/ 2147483646 w 6347"/>
              <a:gd name="T91" fmla="*/ 2147483646 h 13169"/>
              <a:gd name="T92" fmla="*/ 2147483646 w 6347"/>
              <a:gd name="T93" fmla="*/ 2147483646 h 13169"/>
              <a:gd name="T94" fmla="*/ 2147483646 w 6347"/>
              <a:gd name="T95" fmla="*/ 2147483646 h 13169"/>
              <a:gd name="T96" fmla="*/ 1615709278 w 6347"/>
              <a:gd name="T97" fmla="*/ 2147483646 h 13169"/>
              <a:gd name="T98" fmla="*/ 1569131595 w 6347"/>
              <a:gd name="T99" fmla="*/ 2147483646 h 13169"/>
              <a:gd name="T100" fmla="*/ 2147483646 w 6347"/>
              <a:gd name="T101" fmla="*/ 2147483646 h 13169"/>
              <a:gd name="T102" fmla="*/ 2147483646 w 6347"/>
              <a:gd name="T103" fmla="*/ 2147483646 h 13169"/>
              <a:gd name="T104" fmla="*/ 2147483646 w 6347"/>
              <a:gd name="T105" fmla="*/ 2147483646 h 13169"/>
              <a:gd name="T106" fmla="*/ 2147483646 w 6347"/>
              <a:gd name="T107" fmla="*/ 2147483646 h 13169"/>
              <a:gd name="T108" fmla="*/ 2147483646 w 6347"/>
              <a:gd name="T109" fmla="*/ 2147483646 h 13169"/>
              <a:gd name="T110" fmla="*/ 1896482277 w 6347"/>
              <a:gd name="T111" fmla="*/ 2147483646 h 13169"/>
              <a:gd name="T112" fmla="*/ 1592092920 w 6347"/>
              <a:gd name="T113" fmla="*/ 2147483646 h 13169"/>
              <a:gd name="T114" fmla="*/ 1358551846 w 6347"/>
              <a:gd name="T115" fmla="*/ 2147483646 h 13169"/>
              <a:gd name="T116" fmla="*/ 562177855 w 6347"/>
              <a:gd name="T117" fmla="*/ 0 h 13169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6347"/>
              <a:gd name="T178" fmla="*/ 0 h 13169"/>
              <a:gd name="T179" fmla="*/ 6347 w 6347"/>
              <a:gd name="T180" fmla="*/ 13169 h 13169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lnTo>
                  <a:pt x="1285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lnTo>
                  <a:pt x="1065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lnTo>
                  <a:pt x="62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8" name="Shape 282"/>
          <p:cNvSpPr>
            <a:spLocks/>
          </p:cNvSpPr>
          <p:nvPr/>
        </p:nvSpPr>
        <p:spPr bwMode="auto">
          <a:xfrm rot="1920548">
            <a:off x="8224838" y="833438"/>
            <a:ext cx="501650" cy="568325"/>
          </a:xfrm>
          <a:custGeom>
            <a:avLst/>
            <a:gdLst>
              <a:gd name="T0" fmla="*/ 2147483646 w 17681"/>
              <a:gd name="T1" fmla="*/ 2147483646 h 15004"/>
              <a:gd name="T2" fmla="*/ 2147483646 w 17681"/>
              <a:gd name="T3" fmla="*/ 2147483646 h 15004"/>
              <a:gd name="T4" fmla="*/ 2147483646 w 17681"/>
              <a:gd name="T5" fmla="*/ 2147483646 h 15004"/>
              <a:gd name="T6" fmla="*/ 2147483646 w 17681"/>
              <a:gd name="T7" fmla="*/ 2147483646 h 15004"/>
              <a:gd name="T8" fmla="*/ 2147483646 w 17681"/>
              <a:gd name="T9" fmla="*/ 2147483646 h 15004"/>
              <a:gd name="T10" fmla="*/ 2147483646 w 17681"/>
              <a:gd name="T11" fmla="*/ 2147483646 h 15004"/>
              <a:gd name="T12" fmla="*/ 2147483646 w 17681"/>
              <a:gd name="T13" fmla="*/ 2147483646 h 15004"/>
              <a:gd name="T14" fmla="*/ 2147483646 w 17681"/>
              <a:gd name="T15" fmla="*/ 2147483646 h 15004"/>
              <a:gd name="T16" fmla="*/ 2115714847 w 17681"/>
              <a:gd name="T17" fmla="*/ 2147483646 h 15004"/>
              <a:gd name="T18" fmla="*/ 2147483646 w 17681"/>
              <a:gd name="T19" fmla="*/ 2147483646 h 15004"/>
              <a:gd name="T20" fmla="*/ 1402284509 w 17681"/>
              <a:gd name="T21" fmla="*/ 2147483646 h 15004"/>
              <a:gd name="T22" fmla="*/ 2147483646 w 17681"/>
              <a:gd name="T23" fmla="*/ 2147483646 h 15004"/>
              <a:gd name="T24" fmla="*/ 2147483646 w 17681"/>
              <a:gd name="T25" fmla="*/ 2147483646 h 15004"/>
              <a:gd name="T26" fmla="*/ 2147483646 w 17681"/>
              <a:gd name="T27" fmla="*/ 2147483646 h 15004"/>
              <a:gd name="T28" fmla="*/ 2147483646 w 17681"/>
              <a:gd name="T29" fmla="*/ 2147483646 h 15004"/>
              <a:gd name="T30" fmla="*/ 974596575 w 17681"/>
              <a:gd name="T31" fmla="*/ 2147483646 h 15004"/>
              <a:gd name="T32" fmla="*/ 1640086838 w 17681"/>
              <a:gd name="T33" fmla="*/ 2147483646 h 15004"/>
              <a:gd name="T34" fmla="*/ 2147483646 w 17681"/>
              <a:gd name="T35" fmla="*/ 2147483646 h 15004"/>
              <a:gd name="T36" fmla="*/ 2147483646 w 17681"/>
              <a:gd name="T37" fmla="*/ 2147483646 h 15004"/>
              <a:gd name="T38" fmla="*/ 2147483646 w 17681"/>
              <a:gd name="T39" fmla="*/ 2147483646 h 15004"/>
              <a:gd name="T40" fmla="*/ 2147483646 w 17681"/>
              <a:gd name="T41" fmla="*/ 2147483646 h 15004"/>
              <a:gd name="T42" fmla="*/ 2147483646 w 17681"/>
              <a:gd name="T43" fmla="*/ 2147483646 h 15004"/>
              <a:gd name="T44" fmla="*/ 2147483646 w 17681"/>
              <a:gd name="T45" fmla="*/ 2147483646 h 15004"/>
              <a:gd name="T46" fmla="*/ 2147483646 w 17681"/>
              <a:gd name="T47" fmla="*/ 2147483646 h 15004"/>
              <a:gd name="T48" fmla="*/ 2147483646 w 17681"/>
              <a:gd name="T49" fmla="*/ 2147483646 h 15004"/>
              <a:gd name="T50" fmla="*/ 380387795 w 17681"/>
              <a:gd name="T51" fmla="*/ 2147483646 h 15004"/>
              <a:gd name="T52" fmla="*/ 2147483646 w 17681"/>
              <a:gd name="T53" fmla="*/ 2147483646 h 15004"/>
              <a:gd name="T54" fmla="*/ 2147483646 w 17681"/>
              <a:gd name="T55" fmla="*/ 2147483646 h 15004"/>
              <a:gd name="T56" fmla="*/ 2147483646 w 17681"/>
              <a:gd name="T57" fmla="*/ 2147483646 h 15004"/>
              <a:gd name="T58" fmla="*/ 2147483646 w 17681"/>
              <a:gd name="T59" fmla="*/ 2147483646 h 15004"/>
              <a:gd name="T60" fmla="*/ 2147483646 w 17681"/>
              <a:gd name="T61" fmla="*/ 2114121008 h 15004"/>
              <a:gd name="T62" fmla="*/ 832034488 w 17681"/>
              <a:gd name="T63" fmla="*/ 2147483646 h 15004"/>
              <a:gd name="T64" fmla="*/ 689471579 w 17681"/>
              <a:gd name="T65" fmla="*/ 2147483646 h 15004"/>
              <a:gd name="T66" fmla="*/ 2147483646 w 17681"/>
              <a:gd name="T67" fmla="*/ 2147483646 h 15004"/>
              <a:gd name="T68" fmla="*/ 2147483646 w 17681"/>
              <a:gd name="T69" fmla="*/ 2147483646 h 15004"/>
              <a:gd name="T70" fmla="*/ 2147483646 w 17681"/>
              <a:gd name="T71" fmla="*/ 2147483646 h 15004"/>
              <a:gd name="T72" fmla="*/ 2147483646 w 17681"/>
              <a:gd name="T73" fmla="*/ 2147483646 h 15004"/>
              <a:gd name="T74" fmla="*/ 2147483646 w 17681"/>
              <a:gd name="T75" fmla="*/ 2147483646 h 15004"/>
              <a:gd name="T76" fmla="*/ 2147483646 w 17681"/>
              <a:gd name="T77" fmla="*/ 2147483646 h 15004"/>
              <a:gd name="T78" fmla="*/ 2147483646 w 17681"/>
              <a:gd name="T79" fmla="*/ 2147483646 h 15004"/>
              <a:gd name="T80" fmla="*/ 2147483646 w 17681"/>
              <a:gd name="T81" fmla="*/ 2147483646 h 15004"/>
              <a:gd name="T82" fmla="*/ 2147483646 w 17681"/>
              <a:gd name="T83" fmla="*/ 2147483646 h 15004"/>
              <a:gd name="T84" fmla="*/ 2147483646 w 17681"/>
              <a:gd name="T85" fmla="*/ 2147483646 h 15004"/>
              <a:gd name="T86" fmla="*/ 2147483646 w 17681"/>
              <a:gd name="T87" fmla="*/ 2147483646 h 15004"/>
              <a:gd name="T88" fmla="*/ 2147483646 w 17681"/>
              <a:gd name="T89" fmla="*/ 2147483646 h 15004"/>
              <a:gd name="T90" fmla="*/ 2147483646 w 17681"/>
              <a:gd name="T91" fmla="*/ 2147483646 h 15004"/>
              <a:gd name="T92" fmla="*/ 2147483646 w 17681"/>
              <a:gd name="T93" fmla="*/ 2147483646 h 15004"/>
              <a:gd name="T94" fmla="*/ 2147483646 w 17681"/>
              <a:gd name="T95" fmla="*/ 2147483646 h 15004"/>
              <a:gd name="T96" fmla="*/ 2147483646 w 17681"/>
              <a:gd name="T97" fmla="*/ 2147483646 h 15004"/>
              <a:gd name="T98" fmla="*/ 2147483646 w 17681"/>
              <a:gd name="T99" fmla="*/ 2147483646 h 15004"/>
              <a:gd name="T100" fmla="*/ 2147483646 w 17681"/>
              <a:gd name="T101" fmla="*/ 2147483646 h 15004"/>
              <a:gd name="T102" fmla="*/ 2147483646 w 17681"/>
              <a:gd name="T103" fmla="*/ 2147483646 h 15004"/>
              <a:gd name="T104" fmla="*/ 2147483646 w 17681"/>
              <a:gd name="T105" fmla="*/ 2147483646 h 15004"/>
              <a:gd name="T106" fmla="*/ 2147483646 w 17681"/>
              <a:gd name="T107" fmla="*/ 2147483646 h 15004"/>
              <a:gd name="T108" fmla="*/ 2147483646 w 17681"/>
              <a:gd name="T109" fmla="*/ 2147483646 h 15004"/>
              <a:gd name="T110" fmla="*/ 2147483646 w 17681"/>
              <a:gd name="T111" fmla="*/ 2147483646 h 15004"/>
              <a:gd name="T112" fmla="*/ 2147483646 w 17681"/>
              <a:gd name="T113" fmla="*/ 2147483646 h 15004"/>
              <a:gd name="T114" fmla="*/ 2147483646 w 17681"/>
              <a:gd name="T115" fmla="*/ 2147483646 h 15004"/>
              <a:gd name="T116" fmla="*/ 2147483646 w 17681"/>
              <a:gd name="T117" fmla="*/ 2147483646 h 15004"/>
              <a:gd name="T118" fmla="*/ 2147483646 w 17681"/>
              <a:gd name="T119" fmla="*/ 2147483646 h 15004"/>
              <a:gd name="T120" fmla="*/ 2147483646 w 17681"/>
              <a:gd name="T121" fmla="*/ 2147483646 h 15004"/>
              <a:gd name="T122" fmla="*/ 2147483646 w 17681"/>
              <a:gd name="T123" fmla="*/ 2147483646 h 15004"/>
              <a:gd name="T124" fmla="*/ 2147483646 w 17681"/>
              <a:gd name="T125" fmla="*/ 2147483646 h 1500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681"/>
              <a:gd name="T190" fmla="*/ 0 h 15004"/>
              <a:gd name="T191" fmla="*/ 17681 w 17681"/>
              <a:gd name="T192" fmla="*/ 15004 h 1500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lnTo>
                  <a:pt x="480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lnTo>
                  <a:pt x="4329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lnTo>
                  <a:pt x="176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lnTo>
                  <a:pt x="14233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lnTo>
                  <a:pt x="7410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lnTo>
                  <a:pt x="1651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lnTo>
                  <a:pt x="14233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lnTo>
                  <a:pt x="7630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lnTo>
                  <a:pt x="13903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lnTo>
                  <a:pt x="759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lnTo>
                  <a:pt x="12912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lnTo>
                  <a:pt x="13572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lnTo>
                  <a:pt x="12215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lnTo>
                  <a:pt x="1404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lnTo>
                  <a:pt x="1364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9" name="Shape 283"/>
          <p:cNvSpPr>
            <a:spLocks/>
          </p:cNvSpPr>
          <p:nvPr/>
        </p:nvSpPr>
        <p:spPr bwMode="auto">
          <a:xfrm>
            <a:off x="346075" y="5418138"/>
            <a:ext cx="481013" cy="452437"/>
          </a:xfrm>
          <a:custGeom>
            <a:avLst/>
            <a:gdLst>
              <a:gd name="T0" fmla="*/ 2147483646 w 16911"/>
              <a:gd name="T1" fmla="*/ 2147483646 h 11959"/>
              <a:gd name="T2" fmla="*/ 2147483646 w 16911"/>
              <a:gd name="T3" fmla="*/ 2147483646 h 11959"/>
              <a:gd name="T4" fmla="*/ 2147483646 w 16911"/>
              <a:gd name="T5" fmla="*/ 2147483646 h 11959"/>
              <a:gd name="T6" fmla="*/ 2147483646 w 16911"/>
              <a:gd name="T7" fmla="*/ 2147483646 h 11959"/>
              <a:gd name="T8" fmla="*/ 2147483646 w 16911"/>
              <a:gd name="T9" fmla="*/ 2147483646 h 11959"/>
              <a:gd name="T10" fmla="*/ 2147483646 w 16911"/>
              <a:gd name="T11" fmla="*/ 2147483646 h 11959"/>
              <a:gd name="T12" fmla="*/ 2147483646 w 16911"/>
              <a:gd name="T13" fmla="*/ 2147483646 h 11959"/>
              <a:gd name="T14" fmla="*/ 2147483646 w 16911"/>
              <a:gd name="T15" fmla="*/ 2147483646 h 11959"/>
              <a:gd name="T16" fmla="*/ 2147483646 w 16911"/>
              <a:gd name="T17" fmla="*/ 1954342651 h 11959"/>
              <a:gd name="T18" fmla="*/ 2147483646 w 16911"/>
              <a:gd name="T19" fmla="*/ 2147483646 h 11959"/>
              <a:gd name="T20" fmla="*/ 2147483646 w 16911"/>
              <a:gd name="T21" fmla="*/ 2147483646 h 11959"/>
              <a:gd name="T22" fmla="*/ 2147483646 w 16911"/>
              <a:gd name="T23" fmla="*/ 2147483646 h 11959"/>
              <a:gd name="T24" fmla="*/ 2147483646 w 16911"/>
              <a:gd name="T25" fmla="*/ 2147483646 h 11959"/>
              <a:gd name="T26" fmla="*/ 2147483646 w 16911"/>
              <a:gd name="T27" fmla="*/ 2147483646 h 11959"/>
              <a:gd name="T28" fmla="*/ 2147483646 w 16911"/>
              <a:gd name="T29" fmla="*/ 2147483646 h 11959"/>
              <a:gd name="T30" fmla="*/ 2147483646 w 16911"/>
              <a:gd name="T31" fmla="*/ 2147483646 h 11959"/>
              <a:gd name="T32" fmla="*/ 2147483646 w 16911"/>
              <a:gd name="T33" fmla="*/ 2147483646 h 11959"/>
              <a:gd name="T34" fmla="*/ 2147483646 w 16911"/>
              <a:gd name="T35" fmla="*/ 2147483646 h 11959"/>
              <a:gd name="T36" fmla="*/ 2147483646 w 16911"/>
              <a:gd name="T37" fmla="*/ 2147483646 h 11959"/>
              <a:gd name="T38" fmla="*/ 2147483646 w 16911"/>
              <a:gd name="T39" fmla="*/ 2147483646 h 11959"/>
              <a:gd name="T40" fmla="*/ 2147483646 w 16911"/>
              <a:gd name="T41" fmla="*/ 2147483646 h 11959"/>
              <a:gd name="T42" fmla="*/ 2147483646 w 16911"/>
              <a:gd name="T43" fmla="*/ 2147483646 h 11959"/>
              <a:gd name="T44" fmla="*/ 2147483646 w 16911"/>
              <a:gd name="T45" fmla="*/ 2147483646 h 11959"/>
              <a:gd name="T46" fmla="*/ 2147483646 w 16911"/>
              <a:gd name="T47" fmla="*/ 2147483646 h 11959"/>
              <a:gd name="T48" fmla="*/ 2147483646 w 16911"/>
              <a:gd name="T49" fmla="*/ 2147483646 h 11959"/>
              <a:gd name="T50" fmla="*/ 2147483646 w 16911"/>
              <a:gd name="T51" fmla="*/ 2147483646 h 11959"/>
              <a:gd name="T52" fmla="*/ 2147483646 w 16911"/>
              <a:gd name="T53" fmla="*/ 2147483646 h 11959"/>
              <a:gd name="T54" fmla="*/ 2147483646 w 16911"/>
              <a:gd name="T55" fmla="*/ 2147483646 h 11959"/>
              <a:gd name="T56" fmla="*/ 2147483646 w 16911"/>
              <a:gd name="T57" fmla="*/ 2147483646 h 11959"/>
              <a:gd name="T58" fmla="*/ 2147483646 w 16911"/>
              <a:gd name="T59" fmla="*/ 2147483646 h 11959"/>
              <a:gd name="T60" fmla="*/ 1536908299 w 16911"/>
              <a:gd name="T61" fmla="*/ 2147483646 h 11959"/>
              <a:gd name="T62" fmla="*/ 2147483646 w 16911"/>
              <a:gd name="T63" fmla="*/ 2147483646 h 11959"/>
              <a:gd name="T64" fmla="*/ 1080686938 w 16911"/>
              <a:gd name="T65" fmla="*/ 2147483646 h 11959"/>
              <a:gd name="T66" fmla="*/ 2147483646 w 16911"/>
              <a:gd name="T67" fmla="*/ 2147483646 h 11959"/>
              <a:gd name="T68" fmla="*/ 984448897 w 16911"/>
              <a:gd name="T69" fmla="*/ 2147483646 h 11959"/>
              <a:gd name="T70" fmla="*/ 2147483646 w 16911"/>
              <a:gd name="T71" fmla="*/ 2147483646 h 11959"/>
              <a:gd name="T72" fmla="*/ 816228118 w 16911"/>
              <a:gd name="T73" fmla="*/ 2147483646 h 11959"/>
              <a:gd name="T74" fmla="*/ 1248907745 w 16911"/>
              <a:gd name="T75" fmla="*/ 2147483646 h 11959"/>
              <a:gd name="T76" fmla="*/ 2147483646 w 16911"/>
              <a:gd name="T77" fmla="*/ 2147483646 h 11959"/>
              <a:gd name="T78" fmla="*/ 2147483646 w 16911"/>
              <a:gd name="T79" fmla="*/ 2147483646 h 11959"/>
              <a:gd name="T80" fmla="*/ 2147483646 w 16911"/>
              <a:gd name="T81" fmla="*/ 2147483646 h 11959"/>
              <a:gd name="T82" fmla="*/ 2147483646 w 16911"/>
              <a:gd name="T83" fmla="*/ 2147483646 h 11959"/>
              <a:gd name="T84" fmla="*/ 2147483646 w 16911"/>
              <a:gd name="T85" fmla="*/ 2147483646 h 11959"/>
              <a:gd name="T86" fmla="*/ 2147483646 w 16911"/>
              <a:gd name="T87" fmla="*/ 2147483646 h 11959"/>
              <a:gd name="T88" fmla="*/ 2147483646 w 16911"/>
              <a:gd name="T89" fmla="*/ 2147483646 h 11959"/>
              <a:gd name="T90" fmla="*/ 2147483646 w 16911"/>
              <a:gd name="T91" fmla="*/ 2147483646 h 11959"/>
              <a:gd name="T92" fmla="*/ 2147483646 w 16911"/>
              <a:gd name="T93" fmla="*/ 2147483646 h 11959"/>
              <a:gd name="T94" fmla="*/ 2147483646 w 16911"/>
              <a:gd name="T95" fmla="*/ 1052980098 h 11959"/>
              <a:gd name="T96" fmla="*/ 2147483646 w 16911"/>
              <a:gd name="T97" fmla="*/ 2147483646 h 11959"/>
              <a:gd name="T98" fmla="*/ 2147483646 w 16911"/>
              <a:gd name="T99" fmla="*/ 2147483646 h 11959"/>
              <a:gd name="T100" fmla="*/ 2147483646 w 16911"/>
              <a:gd name="T101" fmla="*/ 2147483646 h 11959"/>
              <a:gd name="T102" fmla="*/ 2147483646 w 16911"/>
              <a:gd name="T103" fmla="*/ 1278293194 h 11959"/>
              <a:gd name="T104" fmla="*/ 2147483646 w 16911"/>
              <a:gd name="T105" fmla="*/ 2147483646 h 11959"/>
              <a:gd name="T106" fmla="*/ 47773571 w 16911"/>
              <a:gd name="T107" fmla="*/ 2147483646 h 11959"/>
              <a:gd name="T108" fmla="*/ 936675355 w 16911"/>
              <a:gd name="T109" fmla="*/ 2147483646 h 11959"/>
              <a:gd name="T110" fmla="*/ 2147483646 w 16911"/>
              <a:gd name="T111" fmla="*/ 2147483646 h 11959"/>
              <a:gd name="T112" fmla="*/ 2147483646 w 16911"/>
              <a:gd name="T113" fmla="*/ 2147483646 h 11959"/>
              <a:gd name="T114" fmla="*/ 2147483646 w 16911"/>
              <a:gd name="T115" fmla="*/ 2147483646 h 11959"/>
              <a:gd name="T116" fmla="*/ 2147483646 w 16911"/>
              <a:gd name="T117" fmla="*/ 2147483646 h 11959"/>
              <a:gd name="T118" fmla="*/ 2147483646 w 16911"/>
              <a:gd name="T119" fmla="*/ 2147483646 h 11959"/>
              <a:gd name="T120" fmla="*/ 2147483646 w 16911"/>
              <a:gd name="T121" fmla="*/ 301122568 h 1195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911"/>
              <a:gd name="T184" fmla="*/ 0 h 11959"/>
              <a:gd name="T185" fmla="*/ 16911 w 16911"/>
              <a:gd name="T186" fmla="*/ 11959 h 1195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lnTo>
                  <a:pt x="12215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lnTo>
                  <a:pt x="9464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0" name="Shape 284"/>
          <p:cNvSpPr>
            <a:spLocks/>
          </p:cNvSpPr>
          <p:nvPr/>
        </p:nvSpPr>
        <p:spPr bwMode="auto">
          <a:xfrm rot="16200000">
            <a:off x="7949407" y="481806"/>
            <a:ext cx="373062" cy="358775"/>
          </a:xfrm>
          <a:custGeom>
            <a:avLst/>
            <a:gdLst>
              <a:gd name="T0" fmla="*/ 2147483646 w 9868"/>
              <a:gd name="T1" fmla="*/ 1318175427 h 12620"/>
              <a:gd name="T2" fmla="*/ 2147483646 w 9868"/>
              <a:gd name="T3" fmla="*/ 455927290 h 12620"/>
              <a:gd name="T4" fmla="*/ 2147483646 w 9868"/>
              <a:gd name="T5" fmla="*/ 743343876 h 12620"/>
              <a:gd name="T6" fmla="*/ 2147483646 w 9868"/>
              <a:gd name="T7" fmla="*/ 791042955 h 12620"/>
              <a:gd name="T8" fmla="*/ 2147483646 w 9868"/>
              <a:gd name="T9" fmla="*/ 1821802620 h 12620"/>
              <a:gd name="T10" fmla="*/ 1873147251 w 9868"/>
              <a:gd name="T11" fmla="*/ 2147483646 h 12620"/>
              <a:gd name="T12" fmla="*/ 1199091283 w 9868"/>
              <a:gd name="T13" fmla="*/ 1821802620 h 12620"/>
              <a:gd name="T14" fmla="*/ 2147483646 w 9868"/>
              <a:gd name="T15" fmla="*/ 2147483646 h 12620"/>
              <a:gd name="T16" fmla="*/ 2147483646 w 9868"/>
              <a:gd name="T17" fmla="*/ 2147483646 h 12620"/>
              <a:gd name="T18" fmla="*/ 2147483646 w 9868"/>
              <a:gd name="T19" fmla="*/ 2147483646 h 12620"/>
              <a:gd name="T20" fmla="*/ 2147483646 w 9868"/>
              <a:gd name="T21" fmla="*/ 2147483646 h 12620"/>
              <a:gd name="T22" fmla="*/ 2147483646 w 9868"/>
              <a:gd name="T23" fmla="*/ 2147483646 h 12620"/>
              <a:gd name="T24" fmla="*/ 2147483646 w 9868"/>
              <a:gd name="T25" fmla="*/ 2147483646 h 12620"/>
              <a:gd name="T26" fmla="*/ 2147483646 w 9868"/>
              <a:gd name="T27" fmla="*/ 2147483646 h 12620"/>
              <a:gd name="T28" fmla="*/ 2147483646 w 9868"/>
              <a:gd name="T29" fmla="*/ 2147483646 h 12620"/>
              <a:gd name="T30" fmla="*/ 1274627794 w 9868"/>
              <a:gd name="T31" fmla="*/ 2147483646 h 12620"/>
              <a:gd name="T32" fmla="*/ 2147483646 w 9868"/>
              <a:gd name="T33" fmla="*/ 2147483646 h 12620"/>
              <a:gd name="T34" fmla="*/ 1724070874 w 9868"/>
              <a:gd name="T35" fmla="*/ 2147483646 h 12620"/>
              <a:gd name="T36" fmla="*/ 2147483646 w 9868"/>
              <a:gd name="T37" fmla="*/ 2147483646 h 12620"/>
              <a:gd name="T38" fmla="*/ 2147483646 w 9868"/>
              <a:gd name="T39" fmla="*/ 2147483646 h 12620"/>
              <a:gd name="T40" fmla="*/ 1724070874 w 9868"/>
              <a:gd name="T41" fmla="*/ 2147483646 h 12620"/>
              <a:gd name="T42" fmla="*/ 2147483646 w 9868"/>
              <a:gd name="T43" fmla="*/ 2147483646 h 12620"/>
              <a:gd name="T44" fmla="*/ 2147483646 w 9868"/>
              <a:gd name="T45" fmla="*/ 2147483646 h 12620"/>
              <a:gd name="T46" fmla="*/ 2024330362 w 9868"/>
              <a:gd name="T47" fmla="*/ 2147483646 h 12620"/>
              <a:gd name="T48" fmla="*/ 2147483646 w 9868"/>
              <a:gd name="T49" fmla="*/ 2147483646 h 12620"/>
              <a:gd name="T50" fmla="*/ 1648480037 w 9868"/>
              <a:gd name="T51" fmla="*/ 1198627844 h 12620"/>
              <a:gd name="T52" fmla="*/ 375850287 w 9868"/>
              <a:gd name="T53" fmla="*/ 1701611688 h 12620"/>
              <a:gd name="T54" fmla="*/ 75592274 w 9868"/>
              <a:gd name="T55" fmla="*/ 2147483646 h 12620"/>
              <a:gd name="T56" fmla="*/ 375850287 w 9868"/>
              <a:gd name="T57" fmla="*/ 2147483646 h 12620"/>
              <a:gd name="T58" fmla="*/ 2147483646 w 9868"/>
              <a:gd name="T59" fmla="*/ 2147483646 h 12620"/>
              <a:gd name="T60" fmla="*/ 2147483646 w 9868"/>
              <a:gd name="T61" fmla="*/ 2147483646 h 12620"/>
              <a:gd name="T62" fmla="*/ 2147483646 w 9868"/>
              <a:gd name="T63" fmla="*/ 2147483646 h 12620"/>
              <a:gd name="T64" fmla="*/ 2147483646 w 9868"/>
              <a:gd name="T65" fmla="*/ 2147483646 h 12620"/>
              <a:gd name="T66" fmla="*/ 2147483646 w 9868"/>
              <a:gd name="T67" fmla="*/ 2147483646 h 12620"/>
              <a:gd name="T68" fmla="*/ 2147483646 w 9868"/>
              <a:gd name="T69" fmla="*/ 2147483646 h 12620"/>
              <a:gd name="T70" fmla="*/ 2147483646 w 9868"/>
              <a:gd name="T71" fmla="*/ 2147483646 h 12620"/>
              <a:gd name="T72" fmla="*/ 2147483646 w 9868"/>
              <a:gd name="T73" fmla="*/ 2147483646 h 12620"/>
              <a:gd name="T74" fmla="*/ 2147483646 w 9868"/>
              <a:gd name="T75" fmla="*/ 2147483646 h 12620"/>
              <a:gd name="T76" fmla="*/ 2147483646 w 9868"/>
              <a:gd name="T77" fmla="*/ 2147483646 h 12620"/>
              <a:gd name="T78" fmla="*/ 2147483646 w 9868"/>
              <a:gd name="T79" fmla="*/ 2147483646 h 12620"/>
              <a:gd name="T80" fmla="*/ 2147483646 w 9868"/>
              <a:gd name="T81" fmla="*/ 2147483646 h 12620"/>
              <a:gd name="T82" fmla="*/ 2147483646 w 9868"/>
              <a:gd name="T83" fmla="*/ 2147483646 h 12620"/>
              <a:gd name="T84" fmla="*/ 2147483646 w 9868"/>
              <a:gd name="T85" fmla="*/ 2147483646 h 12620"/>
              <a:gd name="T86" fmla="*/ 2147483646 w 9868"/>
              <a:gd name="T87" fmla="*/ 2147483646 h 12620"/>
              <a:gd name="T88" fmla="*/ 2147483646 w 9868"/>
              <a:gd name="T89" fmla="*/ 2147483646 h 12620"/>
              <a:gd name="T90" fmla="*/ 2147483646 w 9868"/>
              <a:gd name="T91" fmla="*/ 2147483646 h 12620"/>
              <a:gd name="T92" fmla="*/ 2147483646 w 9868"/>
              <a:gd name="T93" fmla="*/ 2147483646 h 12620"/>
              <a:gd name="T94" fmla="*/ 2147483646 w 9868"/>
              <a:gd name="T95" fmla="*/ 2147483646 h 12620"/>
              <a:gd name="T96" fmla="*/ 2147483646 w 9868"/>
              <a:gd name="T97" fmla="*/ 2147483646 h 12620"/>
              <a:gd name="T98" fmla="*/ 2147483646 w 9868"/>
              <a:gd name="T99" fmla="*/ 2147483646 h 12620"/>
              <a:gd name="T100" fmla="*/ 2147483646 w 9868"/>
              <a:gd name="T101" fmla="*/ 2147483646 h 12620"/>
              <a:gd name="T102" fmla="*/ 2147483646 w 9868"/>
              <a:gd name="T103" fmla="*/ 2013176048 h 12620"/>
              <a:gd name="T104" fmla="*/ 2147483646 w 9868"/>
              <a:gd name="T105" fmla="*/ 1461872376 h 12620"/>
              <a:gd name="T106" fmla="*/ 2147483646 w 9868"/>
              <a:gd name="T107" fmla="*/ 359907586 h 12620"/>
              <a:gd name="T108" fmla="*/ 2147483646 w 9868"/>
              <a:gd name="T109" fmla="*/ 144362929 h 12620"/>
              <a:gd name="T110" fmla="*/ 2147483646 w 9868"/>
              <a:gd name="T111" fmla="*/ 862891458 h 12620"/>
              <a:gd name="T112" fmla="*/ 2147483646 w 9868"/>
              <a:gd name="T113" fmla="*/ 335759015 h 12620"/>
              <a:gd name="T114" fmla="*/ 2147483646 w 9868"/>
              <a:gd name="T115" fmla="*/ 643350 h 1262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9868"/>
              <a:gd name="T175" fmla="*/ 0 h 12620"/>
              <a:gd name="T176" fmla="*/ 9868 w 9868"/>
              <a:gd name="T177" fmla="*/ 12620 h 12620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lnTo>
                  <a:pt x="418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lnTo>
                  <a:pt x="1541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lnTo>
                  <a:pt x="381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lnTo>
                  <a:pt x="1211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1" name="Shape 285"/>
          <p:cNvSpPr>
            <a:spLocks/>
          </p:cNvSpPr>
          <p:nvPr/>
        </p:nvSpPr>
        <p:spPr bwMode="auto">
          <a:xfrm>
            <a:off x="8801100" y="1054100"/>
            <a:ext cx="377825" cy="568325"/>
          </a:xfrm>
          <a:custGeom>
            <a:avLst/>
            <a:gdLst>
              <a:gd name="T0" fmla="*/ 2147483646 w 13316"/>
              <a:gd name="T1" fmla="*/ 1795812575 h 15041"/>
              <a:gd name="T2" fmla="*/ 2147483646 w 13316"/>
              <a:gd name="T3" fmla="*/ 2147483646 h 15041"/>
              <a:gd name="T4" fmla="*/ 2147483646 w 13316"/>
              <a:gd name="T5" fmla="*/ 823487622 h 15041"/>
              <a:gd name="T6" fmla="*/ 2147483646 w 13316"/>
              <a:gd name="T7" fmla="*/ 2050179 h 15041"/>
              <a:gd name="T8" fmla="*/ 2147483646 w 13316"/>
              <a:gd name="T9" fmla="*/ 2147483646 h 15041"/>
              <a:gd name="T10" fmla="*/ 2147483646 w 13316"/>
              <a:gd name="T11" fmla="*/ 2147483646 h 15041"/>
              <a:gd name="T12" fmla="*/ 0 w 13316"/>
              <a:gd name="T13" fmla="*/ 2147483646 h 15041"/>
              <a:gd name="T14" fmla="*/ 832211628 w 13316"/>
              <a:gd name="T15" fmla="*/ 2147483646 h 15041"/>
              <a:gd name="T16" fmla="*/ 1141366679 w 13316"/>
              <a:gd name="T17" fmla="*/ 2147483646 h 15041"/>
              <a:gd name="T18" fmla="*/ 879519172 w 13316"/>
              <a:gd name="T19" fmla="*/ 2147483646 h 15041"/>
              <a:gd name="T20" fmla="*/ 2147483646 w 13316"/>
              <a:gd name="T21" fmla="*/ 2147483646 h 15041"/>
              <a:gd name="T22" fmla="*/ 2147483646 w 13316"/>
              <a:gd name="T23" fmla="*/ 2147483646 h 15041"/>
              <a:gd name="T24" fmla="*/ 1569145643 w 13316"/>
              <a:gd name="T25" fmla="*/ 2147483646 h 15041"/>
              <a:gd name="T26" fmla="*/ 2147483646 w 13316"/>
              <a:gd name="T27" fmla="*/ 2147483646 h 15041"/>
              <a:gd name="T28" fmla="*/ 2147483646 w 13316"/>
              <a:gd name="T29" fmla="*/ 2147483646 h 15041"/>
              <a:gd name="T30" fmla="*/ 1711730828 w 13316"/>
              <a:gd name="T31" fmla="*/ 2147483646 h 15041"/>
              <a:gd name="T32" fmla="*/ 2147483646 w 13316"/>
              <a:gd name="T33" fmla="*/ 2147483646 h 15041"/>
              <a:gd name="T34" fmla="*/ 1569145643 w 13316"/>
              <a:gd name="T35" fmla="*/ 2147483646 h 15041"/>
              <a:gd name="T36" fmla="*/ 1996923756 w 13316"/>
              <a:gd name="T37" fmla="*/ 2147483646 h 15041"/>
              <a:gd name="T38" fmla="*/ 2147483646 w 13316"/>
              <a:gd name="T39" fmla="*/ 2147483646 h 15041"/>
              <a:gd name="T40" fmla="*/ 2147483646 w 13316"/>
              <a:gd name="T41" fmla="*/ 2147483646 h 15041"/>
              <a:gd name="T42" fmla="*/ 2147483646 w 13316"/>
              <a:gd name="T43" fmla="*/ 2147483646 h 15041"/>
              <a:gd name="T44" fmla="*/ 2147483646 w 13316"/>
              <a:gd name="T45" fmla="*/ 2147483646 h 15041"/>
              <a:gd name="T46" fmla="*/ 2147483646 w 13316"/>
              <a:gd name="T47" fmla="*/ 2147483646 h 15041"/>
              <a:gd name="T48" fmla="*/ 2147483646 w 13316"/>
              <a:gd name="T49" fmla="*/ 2147483646 h 15041"/>
              <a:gd name="T50" fmla="*/ 2147483646 w 13316"/>
              <a:gd name="T51" fmla="*/ 2147483646 h 15041"/>
              <a:gd name="T52" fmla="*/ 2147483646 w 13316"/>
              <a:gd name="T53" fmla="*/ 2147483646 h 15041"/>
              <a:gd name="T54" fmla="*/ 2147483646 w 13316"/>
              <a:gd name="T55" fmla="*/ 2147483646 h 15041"/>
              <a:gd name="T56" fmla="*/ 2147483646 w 13316"/>
              <a:gd name="T57" fmla="*/ 2147483646 h 15041"/>
              <a:gd name="T58" fmla="*/ 2147483646 w 13316"/>
              <a:gd name="T59" fmla="*/ 2147483646 h 15041"/>
              <a:gd name="T60" fmla="*/ 2147483646 w 13316"/>
              <a:gd name="T61" fmla="*/ 2147483646 h 15041"/>
              <a:gd name="T62" fmla="*/ 2147483646 w 13316"/>
              <a:gd name="T63" fmla="*/ 2147483646 h 15041"/>
              <a:gd name="T64" fmla="*/ 2147483646 w 13316"/>
              <a:gd name="T65" fmla="*/ 2147483646 h 15041"/>
              <a:gd name="T66" fmla="*/ 2147483646 w 13316"/>
              <a:gd name="T67" fmla="*/ 2147483646 h 15041"/>
              <a:gd name="T68" fmla="*/ 2147483646 w 13316"/>
              <a:gd name="T69" fmla="*/ 2147483646 h 15041"/>
              <a:gd name="T70" fmla="*/ 2147483646 w 13316"/>
              <a:gd name="T71" fmla="*/ 2147483646 h 15041"/>
              <a:gd name="T72" fmla="*/ 2147483646 w 13316"/>
              <a:gd name="T73" fmla="*/ 2147483646 h 15041"/>
              <a:gd name="T74" fmla="*/ 2147483646 w 13316"/>
              <a:gd name="T75" fmla="*/ 2147483646 h 15041"/>
              <a:gd name="T76" fmla="*/ 2147483646 w 13316"/>
              <a:gd name="T77" fmla="*/ 2147483646 h 15041"/>
              <a:gd name="T78" fmla="*/ 2147483646 w 13316"/>
              <a:gd name="T79" fmla="*/ 2147483646 h 15041"/>
              <a:gd name="T80" fmla="*/ 2147483646 w 13316"/>
              <a:gd name="T81" fmla="*/ 2147483646 h 15041"/>
              <a:gd name="T82" fmla="*/ 2147483646 w 13316"/>
              <a:gd name="T83" fmla="*/ 2147483646 h 15041"/>
              <a:gd name="T84" fmla="*/ 2147483646 w 13316"/>
              <a:gd name="T85" fmla="*/ 2147483646 h 15041"/>
              <a:gd name="T86" fmla="*/ 2147483646 w 13316"/>
              <a:gd name="T87" fmla="*/ 2147483646 h 15041"/>
              <a:gd name="T88" fmla="*/ 2147483646 w 13316"/>
              <a:gd name="T89" fmla="*/ 2147483646 h 15041"/>
              <a:gd name="T90" fmla="*/ 2147483646 w 13316"/>
              <a:gd name="T91" fmla="*/ 2147483646 h 15041"/>
              <a:gd name="T92" fmla="*/ 2147483646 w 13316"/>
              <a:gd name="T93" fmla="*/ 2147483646 h 15041"/>
              <a:gd name="T94" fmla="*/ 2147483646 w 13316"/>
              <a:gd name="T95" fmla="*/ 2147483646 h 15041"/>
              <a:gd name="T96" fmla="*/ 2147483646 w 13316"/>
              <a:gd name="T97" fmla="*/ 2147483646 h 15041"/>
              <a:gd name="T98" fmla="*/ 2147483646 w 13316"/>
              <a:gd name="T99" fmla="*/ 2147483646 h 15041"/>
              <a:gd name="T100" fmla="*/ 2147483646 w 13316"/>
              <a:gd name="T101" fmla="*/ 2147483646 h 15041"/>
              <a:gd name="T102" fmla="*/ 2147483646 w 13316"/>
              <a:gd name="T103" fmla="*/ 2147483646 h 15041"/>
              <a:gd name="T104" fmla="*/ 2147483646 w 13316"/>
              <a:gd name="T105" fmla="*/ 2147483646 h 15041"/>
              <a:gd name="T106" fmla="*/ 2147483646 w 13316"/>
              <a:gd name="T107" fmla="*/ 2147483646 h 15041"/>
              <a:gd name="T108" fmla="*/ 1854316013 w 13316"/>
              <a:gd name="T109" fmla="*/ 2147483646 h 15041"/>
              <a:gd name="T110" fmla="*/ 499071131 w 13316"/>
              <a:gd name="T111" fmla="*/ 2147483646 h 15041"/>
              <a:gd name="T112" fmla="*/ 2147483646 w 13316"/>
              <a:gd name="T113" fmla="*/ 2147483646 h 15041"/>
              <a:gd name="T114" fmla="*/ 2147483646 w 13316"/>
              <a:gd name="T115" fmla="*/ 2147483646 h 15041"/>
              <a:gd name="T116" fmla="*/ 2147483646 w 13316"/>
              <a:gd name="T117" fmla="*/ 2147483646 h 15041"/>
              <a:gd name="T118" fmla="*/ 2147483646 w 13316"/>
              <a:gd name="T119" fmla="*/ 2147483646 h 15041"/>
              <a:gd name="T120" fmla="*/ 2147483646 w 13316"/>
              <a:gd name="T121" fmla="*/ 2147483646 h 15041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316"/>
              <a:gd name="T184" fmla="*/ 0 h 15041"/>
              <a:gd name="T185" fmla="*/ 13316 w 13316"/>
              <a:gd name="T186" fmla="*/ 15041 h 15041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lnTo>
                  <a:pt x="546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lnTo>
                  <a:pt x="8840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lnTo>
                  <a:pt x="147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lnTo>
                  <a:pt x="2494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lnTo>
                  <a:pt x="8400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2" name="Shape 286"/>
          <p:cNvSpPr>
            <a:spLocks/>
          </p:cNvSpPr>
          <p:nvPr/>
        </p:nvSpPr>
        <p:spPr bwMode="auto">
          <a:xfrm>
            <a:off x="258763" y="6610350"/>
            <a:ext cx="385762" cy="344488"/>
          </a:xfrm>
          <a:custGeom>
            <a:avLst/>
            <a:gdLst>
              <a:gd name="T0" fmla="*/ 2147483646 w 13610"/>
              <a:gd name="T1" fmla="*/ 904398265 h 9098"/>
              <a:gd name="T2" fmla="*/ 2147483646 w 13610"/>
              <a:gd name="T3" fmla="*/ 2147483646 h 9098"/>
              <a:gd name="T4" fmla="*/ 2012441473 w 13610"/>
              <a:gd name="T5" fmla="*/ 2147483646 h 9098"/>
              <a:gd name="T6" fmla="*/ 1894327299 w 13610"/>
              <a:gd name="T7" fmla="*/ 2147483646 h 9098"/>
              <a:gd name="T8" fmla="*/ 1681326387 w 13610"/>
              <a:gd name="T9" fmla="*/ 2147483646 h 9098"/>
              <a:gd name="T10" fmla="*/ 1184347218 w 13610"/>
              <a:gd name="T11" fmla="*/ 2147483646 h 9098"/>
              <a:gd name="T12" fmla="*/ 568616816 w 13610"/>
              <a:gd name="T13" fmla="*/ 2147483646 h 9098"/>
              <a:gd name="T14" fmla="*/ 260751615 w 13610"/>
              <a:gd name="T15" fmla="*/ 2147483646 h 9098"/>
              <a:gd name="T16" fmla="*/ 23887001 w 13610"/>
              <a:gd name="T17" fmla="*/ 2147483646 h 9098"/>
              <a:gd name="T18" fmla="*/ 23887001 w 13610"/>
              <a:gd name="T19" fmla="*/ 2147483646 h 9098"/>
              <a:gd name="T20" fmla="*/ 142638235 w 13610"/>
              <a:gd name="T21" fmla="*/ 2147483646 h 9098"/>
              <a:gd name="T22" fmla="*/ 449865554 w 13610"/>
              <a:gd name="T23" fmla="*/ 2147483646 h 9098"/>
              <a:gd name="T24" fmla="*/ 592503789 w 13610"/>
              <a:gd name="T25" fmla="*/ 2147483646 h 9098"/>
              <a:gd name="T26" fmla="*/ 805482252 w 13610"/>
              <a:gd name="T27" fmla="*/ 2147483646 h 9098"/>
              <a:gd name="T28" fmla="*/ 1278574420 w 13610"/>
              <a:gd name="T29" fmla="*/ 2147483646 h 9098"/>
              <a:gd name="T30" fmla="*/ 1681326387 w 13610"/>
              <a:gd name="T31" fmla="*/ 2147483646 h 9098"/>
              <a:gd name="T32" fmla="*/ 1989191588 w 13610"/>
              <a:gd name="T33" fmla="*/ 2147483646 h 9098"/>
              <a:gd name="T34" fmla="*/ 2147483646 w 13610"/>
              <a:gd name="T35" fmla="*/ 2147483646 h 9098"/>
              <a:gd name="T36" fmla="*/ 2147483646 w 13610"/>
              <a:gd name="T37" fmla="*/ 2147483646 h 9098"/>
              <a:gd name="T38" fmla="*/ 2147483646 w 13610"/>
              <a:gd name="T39" fmla="*/ 2147483646 h 9098"/>
              <a:gd name="T40" fmla="*/ 2147483646 w 13610"/>
              <a:gd name="T41" fmla="*/ 1734805029 h 9098"/>
              <a:gd name="T42" fmla="*/ 2147483646 w 13610"/>
              <a:gd name="T43" fmla="*/ 2147483646 h 9098"/>
              <a:gd name="T44" fmla="*/ 2147483646 w 13610"/>
              <a:gd name="T45" fmla="*/ 2147483646 h 9098"/>
              <a:gd name="T46" fmla="*/ 2147483646 w 13610"/>
              <a:gd name="T47" fmla="*/ 2147483646 h 9098"/>
              <a:gd name="T48" fmla="*/ 2147483646 w 13610"/>
              <a:gd name="T49" fmla="*/ 2147483646 h 9098"/>
              <a:gd name="T50" fmla="*/ 2147483646 w 13610"/>
              <a:gd name="T51" fmla="*/ 2147483646 h 9098"/>
              <a:gd name="T52" fmla="*/ 2147483646 w 13610"/>
              <a:gd name="T53" fmla="*/ 2147483646 h 9098"/>
              <a:gd name="T54" fmla="*/ 2147483646 w 13610"/>
              <a:gd name="T55" fmla="*/ 2147483646 h 9098"/>
              <a:gd name="T56" fmla="*/ 2147483646 w 13610"/>
              <a:gd name="T57" fmla="*/ 2147483646 h 9098"/>
              <a:gd name="T58" fmla="*/ 2147483646 w 13610"/>
              <a:gd name="T59" fmla="*/ 2147483646 h 9098"/>
              <a:gd name="T60" fmla="*/ 2147483646 w 13610"/>
              <a:gd name="T61" fmla="*/ 2147483646 h 9098"/>
              <a:gd name="T62" fmla="*/ 2147483646 w 13610"/>
              <a:gd name="T63" fmla="*/ 2147483646 h 9098"/>
              <a:gd name="T64" fmla="*/ 2147483646 w 13610"/>
              <a:gd name="T65" fmla="*/ 2147483646 h 9098"/>
              <a:gd name="T66" fmla="*/ 2147483646 w 13610"/>
              <a:gd name="T67" fmla="*/ 2147483646 h 9098"/>
              <a:gd name="T68" fmla="*/ 2147483646 w 13610"/>
              <a:gd name="T69" fmla="*/ 2147483646 h 9098"/>
              <a:gd name="T70" fmla="*/ 2147483646 w 13610"/>
              <a:gd name="T71" fmla="*/ 2147483646 h 9098"/>
              <a:gd name="T72" fmla="*/ 2147483646 w 13610"/>
              <a:gd name="T73" fmla="*/ 2147483646 h 9098"/>
              <a:gd name="T74" fmla="*/ 2147483646 w 13610"/>
              <a:gd name="T75" fmla="*/ 2147483646 h 9098"/>
              <a:gd name="T76" fmla="*/ 2147483646 w 13610"/>
              <a:gd name="T77" fmla="*/ 2147483646 h 9098"/>
              <a:gd name="T78" fmla="*/ 2147483646 w 13610"/>
              <a:gd name="T79" fmla="*/ 2147483646 h 9098"/>
              <a:gd name="T80" fmla="*/ 2147483646 w 13610"/>
              <a:gd name="T81" fmla="*/ 2147483646 h 9098"/>
              <a:gd name="T82" fmla="*/ 2147483646 w 13610"/>
              <a:gd name="T83" fmla="*/ 2147483646 h 9098"/>
              <a:gd name="T84" fmla="*/ 2147483646 w 13610"/>
              <a:gd name="T85" fmla="*/ 2147483646 h 9098"/>
              <a:gd name="T86" fmla="*/ 2147483646 w 13610"/>
              <a:gd name="T87" fmla="*/ 152107734 h 909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3610"/>
              <a:gd name="T133" fmla="*/ 0 h 9098"/>
              <a:gd name="T134" fmla="*/ 13610 w 13610"/>
              <a:gd name="T135" fmla="*/ 9098 h 9098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3" name="Shape 287"/>
          <p:cNvSpPr>
            <a:spLocks/>
          </p:cNvSpPr>
          <p:nvPr/>
        </p:nvSpPr>
        <p:spPr bwMode="auto">
          <a:xfrm>
            <a:off x="8699500" y="1535113"/>
            <a:ext cx="174625" cy="249237"/>
          </a:xfrm>
          <a:custGeom>
            <a:avLst/>
            <a:gdLst>
              <a:gd name="T0" fmla="*/ 2147483646 w 6164"/>
              <a:gd name="T1" fmla="*/ 150137289 h 6604"/>
              <a:gd name="T2" fmla="*/ 2079904123 w 6164"/>
              <a:gd name="T3" fmla="*/ 1637153013 h 6604"/>
              <a:gd name="T4" fmla="*/ 1417736634 w 6164"/>
              <a:gd name="T5" fmla="*/ 2147483646 h 6604"/>
              <a:gd name="T6" fmla="*/ 520448140 w 6164"/>
              <a:gd name="T7" fmla="*/ 2147483646 h 6604"/>
              <a:gd name="T8" fmla="*/ 284051841 w 6164"/>
              <a:gd name="T9" fmla="*/ 2147483646 h 6604"/>
              <a:gd name="T10" fmla="*/ 307243934 w 6164"/>
              <a:gd name="T11" fmla="*/ 2147483646 h 6604"/>
              <a:gd name="T12" fmla="*/ 496619590 w 6164"/>
              <a:gd name="T13" fmla="*/ 2147483646 h 6604"/>
              <a:gd name="T14" fmla="*/ 1323696907 w 6164"/>
              <a:gd name="T15" fmla="*/ 2147483646 h 6604"/>
              <a:gd name="T16" fmla="*/ 1394545335 w 6164"/>
              <a:gd name="T17" fmla="*/ 2147483646 h 6604"/>
              <a:gd name="T18" fmla="*/ 1536264656 w 6164"/>
              <a:gd name="T19" fmla="*/ 2147483646 h 6604"/>
              <a:gd name="T20" fmla="*/ 1772660190 w 6164"/>
              <a:gd name="T21" fmla="*/ 2147483646 h 6604"/>
              <a:gd name="T22" fmla="*/ 1795851489 w 6164"/>
              <a:gd name="T23" fmla="*/ 2147483646 h 6604"/>
              <a:gd name="T24" fmla="*/ 2147483646 w 6164"/>
              <a:gd name="T25" fmla="*/ 1564154651 h 6604"/>
              <a:gd name="T26" fmla="*/ 2147483646 w 6164"/>
              <a:gd name="T27" fmla="*/ 2147483646 h 6604"/>
              <a:gd name="T28" fmla="*/ 2147483646 w 6164"/>
              <a:gd name="T29" fmla="*/ 2147483646 h 6604"/>
              <a:gd name="T30" fmla="*/ 2147483646 w 6164"/>
              <a:gd name="T31" fmla="*/ 2147483646 h 6604"/>
              <a:gd name="T32" fmla="*/ 2147483646 w 6164"/>
              <a:gd name="T33" fmla="*/ 2147483646 h 6604"/>
              <a:gd name="T34" fmla="*/ 2147483646 w 6164"/>
              <a:gd name="T35" fmla="*/ 2147483646 h 6604"/>
              <a:gd name="T36" fmla="*/ 2147483646 w 6164"/>
              <a:gd name="T37" fmla="*/ 2147483646 h 6604"/>
              <a:gd name="T38" fmla="*/ 2147483646 w 6164"/>
              <a:gd name="T39" fmla="*/ 2147483646 h 6604"/>
              <a:gd name="T40" fmla="*/ 2147483646 w 6164"/>
              <a:gd name="T41" fmla="*/ 2147483646 h 6604"/>
              <a:gd name="T42" fmla="*/ 1654132961 w 6164"/>
              <a:gd name="T43" fmla="*/ 2147483646 h 6604"/>
              <a:gd name="T44" fmla="*/ 1536264656 w 6164"/>
              <a:gd name="T45" fmla="*/ 2147483646 h 6604"/>
              <a:gd name="T46" fmla="*/ 945582052 w 6164"/>
              <a:gd name="T47" fmla="*/ 2147483646 h 6604"/>
              <a:gd name="T48" fmla="*/ 733015096 w 6164"/>
              <a:gd name="T49" fmla="*/ 2147483646 h 6604"/>
              <a:gd name="T50" fmla="*/ 1087301401 w 6164"/>
              <a:gd name="T51" fmla="*/ 2147483646 h 6604"/>
              <a:gd name="T52" fmla="*/ 1158149829 w 6164"/>
              <a:gd name="T53" fmla="*/ 2147483646 h 6604"/>
              <a:gd name="T54" fmla="*/ 1111129951 w 6164"/>
              <a:gd name="T55" fmla="*/ 2147483646 h 6604"/>
              <a:gd name="T56" fmla="*/ 780034974 w 6164"/>
              <a:gd name="T57" fmla="*/ 2147483646 h 6604"/>
              <a:gd name="T58" fmla="*/ 236395506 w 6164"/>
              <a:gd name="T59" fmla="*/ 2147483646 h 6604"/>
              <a:gd name="T60" fmla="*/ 71507351 w 6164"/>
              <a:gd name="T61" fmla="*/ 2147483646 h 6604"/>
              <a:gd name="T62" fmla="*/ 213204207 w 6164"/>
              <a:gd name="T63" fmla="*/ 2147483646 h 6604"/>
              <a:gd name="T64" fmla="*/ 614510361 w 6164"/>
              <a:gd name="T65" fmla="*/ 2147483646 h 6604"/>
              <a:gd name="T66" fmla="*/ 827054851 w 6164"/>
              <a:gd name="T67" fmla="*/ 2147483646 h 6604"/>
              <a:gd name="T68" fmla="*/ 378114855 w 6164"/>
              <a:gd name="T69" fmla="*/ 2147483646 h 6604"/>
              <a:gd name="T70" fmla="*/ 636458 w 6164"/>
              <a:gd name="T71" fmla="*/ 2147483646 h 6604"/>
              <a:gd name="T72" fmla="*/ 118527229 w 6164"/>
              <a:gd name="T73" fmla="*/ 2147483646 h 6604"/>
              <a:gd name="T74" fmla="*/ 1181978379 w 6164"/>
              <a:gd name="T75" fmla="*/ 2147483646 h 6604"/>
              <a:gd name="T76" fmla="*/ 1795851489 w 6164"/>
              <a:gd name="T77" fmla="*/ 2147483646 h 6604"/>
              <a:gd name="T78" fmla="*/ 2147483646 w 6164"/>
              <a:gd name="T79" fmla="*/ 2147483646 h 6604"/>
              <a:gd name="T80" fmla="*/ 2147483646 w 6164"/>
              <a:gd name="T81" fmla="*/ 2147483646 h 6604"/>
              <a:gd name="T82" fmla="*/ 2147483646 w 6164"/>
              <a:gd name="T83" fmla="*/ 2147483646 h 6604"/>
              <a:gd name="T84" fmla="*/ 2147483646 w 6164"/>
              <a:gd name="T85" fmla="*/ 2147483646 h 6604"/>
              <a:gd name="T86" fmla="*/ 2147483646 w 6164"/>
              <a:gd name="T87" fmla="*/ 2147483646 h 6604"/>
              <a:gd name="T88" fmla="*/ 2147483646 w 6164"/>
              <a:gd name="T89" fmla="*/ 2147483646 h 6604"/>
              <a:gd name="T90" fmla="*/ 2147483646 w 6164"/>
              <a:gd name="T91" fmla="*/ 2147483646 h 6604"/>
              <a:gd name="T92" fmla="*/ 2147483646 w 6164"/>
              <a:gd name="T93" fmla="*/ 2147483646 h 6604"/>
              <a:gd name="T94" fmla="*/ 2147483646 w 6164"/>
              <a:gd name="T95" fmla="*/ 2147483646 h 6604"/>
              <a:gd name="T96" fmla="*/ 2147483646 w 6164"/>
              <a:gd name="T97" fmla="*/ 2147483646 h 6604"/>
              <a:gd name="T98" fmla="*/ 2147483646 w 6164"/>
              <a:gd name="T99" fmla="*/ 2147483646 h 6604"/>
              <a:gd name="T100" fmla="*/ 2147483646 w 6164"/>
              <a:gd name="T101" fmla="*/ 2147483646 h 6604"/>
              <a:gd name="T102" fmla="*/ 2147483646 w 6164"/>
              <a:gd name="T103" fmla="*/ 2147483646 h 6604"/>
              <a:gd name="T104" fmla="*/ 2147483646 w 6164"/>
              <a:gd name="T105" fmla="*/ 2147483646 h 6604"/>
              <a:gd name="T106" fmla="*/ 2147483646 w 6164"/>
              <a:gd name="T107" fmla="*/ 1117829153 h 6604"/>
              <a:gd name="T108" fmla="*/ 2147483646 w 6164"/>
              <a:gd name="T109" fmla="*/ 223135689 h 6604"/>
              <a:gd name="T110" fmla="*/ 2147483646 w 6164"/>
              <a:gd name="T111" fmla="*/ 0 h 6604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6164"/>
              <a:gd name="T169" fmla="*/ 0 h 6604"/>
              <a:gd name="T170" fmla="*/ 6164 w 6164"/>
              <a:gd name="T171" fmla="*/ 6604 h 6604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lnTo>
                  <a:pt x="396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2159325" y="2882401"/>
            <a:ext cx="4825500" cy="1093199"/>
          </a:xfrm>
          <a:prstGeom prst="rect">
            <a:avLst/>
          </a:prstGeom>
        </p:spPr>
        <p:txBody>
          <a:bodyPr anchor="ctr"/>
          <a:lstStyle>
            <a:lvl1pPr lvl="0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8pPr>
            <a:lvl9pPr lvl="8" algn="ctr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3080950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Shape 291"/>
          <p:cNvGrpSpPr>
            <a:grpSpLocks/>
          </p:cNvGrpSpPr>
          <p:nvPr/>
        </p:nvGrpSpPr>
        <p:grpSpPr bwMode="auto">
          <a:xfrm>
            <a:off x="7442200" y="-122238"/>
            <a:ext cx="1797050" cy="7108826"/>
            <a:chOff x="6023725" y="842300"/>
            <a:chExt cx="1358150" cy="4030375"/>
          </a:xfrm>
        </p:grpSpPr>
        <p:sp>
          <p:nvSpPr>
            <p:cNvPr id="5" name="Shape 292"/>
            <p:cNvSpPr>
              <a:spLocks/>
            </p:cNvSpPr>
            <p:nvPr/>
          </p:nvSpPr>
          <p:spPr bwMode="auto">
            <a:xfrm>
              <a:off x="6371275" y="842300"/>
              <a:ext cx="397100" cy="492450"/>
            </a:xfrm>
            <a:custGeom>
              <a:avLst/>
              <a:gdLst>
                <a:gd name="T0" fmla="*/ 2147483646 w 15884"/>
                <a:gd name="T1" fmla="*/ 1776953125 h 19698"/>
                <a:gd name="T2" fmla="*/ 2147483646 w 15884"/>
                <a:gd name="T3" fmla="*/ 1876953125 h 19698"/>
                <a:gd name="T4" fmla="*/ 2147483646 w 15884"/>
                <a:gd name="T5" fmla="*/ 1676562500 h 19698"/>
                <a:gd name="T6" fmla="*/ 2147483646 w 15884"/>
                <a:gd name="T7" fmla="*/ 2147483646 h 19698"/>
                <a:gd name="T8" fmla="*/ 2147483646 w 15884"/>
                <a:gd name="T9" fmla="*/ 2147483646 h 19698"/>
                <a:gd name="T10" fmla="*/ 2147483646 w 15884"/>
                <a:gd name="T11" fmla="*/ 2147483646 h 19698"/>
                <a:gd name="T12" fmla="*/ 2020703125 w 15884"/>
                <a:gd name="T13" fmla="*/ 2147483646 h 19698"/>
                <a:gd name="T14" fmla="*/ 2035156250 w 15884"/>
                <a:gd name="T15" fmla="*/ 1819921875 h 19698"/>
                <a:gd name="T16" fmla="*/ 2147483646 w 15884"/>
                <a:gd name="T17" fmla="*/ 2147483646 h 19698"/>
                <a:gd name="T18" fmla="*/ 1648046875 w 15884"/>
                <a:gd name="T19" fmla="*/ 1791015625 h 19698"/>
                <a:gd name="T20" fmla="*/ 1075000000 w 15884"/>
                <a:gd name="T21" fmla="*/ 2147483646 h 19698"/>
                <a:gd name="T22" fmla="*/ 2147483646 w 15884"/>
                <a:gd name="T23" fmla="*/ 2147483646 h 19698"/>
                <a:gd name="T24" fmla="*/ 2147483646 w 15884"/>
                <a:gd name="T25" fmla="*/ 974218750 h 19698"/>
                <a:gd name="T26" fmla="*/ 2147483646 w 15884"/>
                <a:gd name="T27" fmla="*/ 2147483646 h 19698"/>
                <a:gd name="T28" fmla="*/ 2147483646 w 15884"/>
                <a:gd name="T29" fmla="*/ 2147483646 h 19698"/>
                <a:gd name="T30" fmla="*/ 2147483646 w 15884"/>
                <a:gd name="T31" fmla="*/ 2147483646 h 19698"/>
                <a:gd name="T32" fmla="*/ 2147483646 w 15884"/>
                <a:gd name="T33" fmla="*/ 2147483646 h 19698"/>
                <a:gd name="T34" fmla="*/ 2147483646 w 15884"/>
                <a:gd name="T35" fmla="*/ 2147483646 h 19698"/>
                <a:gd name="T36" fmla="*/ 2147483646 w 15884"/>
                <a:gd name="T37" fmla="*/ 2147483646 h 19698"/>
                <a:gd name="T38" fmla="*/ 2147483646 w 15884"/>
                <a:gd name="T39" fmla="*/ 2147483646 h 19698"/>
                <a:gd name="T40" fmla="*/ 2147483646 w 15884"/>
                <a:gd name="T41" fmla="*/ 2147483646 h 19698"/>
                <a:gd name="T42" fmla="*/ 2147483646 w 15884"/>
                <a:gd name="T43" fmla="*/ 2147483646 h 19698"/>
                <a:gd name="T44" fmla="*/ 2147483646 w 15884"/>
                <a:gd name="T45" fmla="*/ 2147483646 h 19698"/>
                <a:gd name="T46" fmla="*/ 2147483646 w 15884"/>
                <a:gd name="T47" fmla="*/ 2147483646 h 19698"/>
                <a:gd name="T48" fmla="*/ 2147483646 w 15884"/>
                <a:gd name="T49" fmla="*/ 2147483646 h 19698"/>
                <a:gd name="T50" fmla="*/ 1891796875 w 15884"/>
                <a:gd name="T51" fmla="*/ 2147483646 h 19698"/>
                <a:gd name="T52" fmla="*/ 2147483646 w 15884"/>
                <a:gd name="T53" fmla="*/ 2147483646 h 19698"/>
                <a:gd name="T54" fmla="*/ 2147483646 w 15884"/>
                <a:gd name="T55" fmla="*/ 2147483646 h 19698"/>
                <a:gd name="T56" fmla="*/ 2147483646 w 15884"/>
                <a:gd name="T57" fmla="*/ 2147483646 h 19698"/>
                <a:gd name="T58" fmla="*/ 2147483646 w 15884"/>
                <a:gd name="T59" fmla="*/ 2147483646 h 19698"/>
                <a:gd name="T60" fmla="*/ 2147483646 w 15884"/>
                <a:gd name="T61" fmla="*/ 2147483646 h 19698"/>
                <a:gd name="T62" fmla="*/ 2147483646 w 15884"/>
                <a:gd name="T63" fmla="*/ 2147483646 h 19698"/>
                <a:gd name="T64" fmla="*/ 2147483646 w 15884"/>
                <a:gd name="T65" fmla="*/ 2147483646 h 19698"/>
                <a:gd name="T66" fmla="*/ 2035156250 w 15884"/>
                <a:gd name="T67" fmla="*/ 2147483646 h 19698"/>
                <a:gd name="T68" fmla="*/ 2147483646 w 15884"/>
                <a:gd name="T69" fmla="*/ 2147483646 h 19698"/>
                <a:gd name="T70" fmla="*/ 2147483646 w 15884"/>
                <a:gd name="T71" fmla="*/ 2147483646 h 19698"/>
                <a:gd name="T72" fmla="*/ 2147483646 w 15884"/>
                <a:gd name="T73" fmla="*/ 2147483646 h 19698"/>
                <a:gd name="T74" fmla="*/ 2147483646 w 15884"/>
                <a:gd name="T75" fmla="*/ 2147483646 h 19698"/>
                <a:gd name="T76" fmla="*/ 2147483646 w 15884"/>
                <a:gd name="T77" fmla="*/ 2147483646 h 19698"/>
                <a:gd name="T78" fmla="*/ 2147483646 w 15884"/>
                <a:gd name="T79" fmla="*/ 2147483646 h 19698"/>
                <a:gd name="T80" fmla="*/ 2147483646 w 15884"/>
                <a:gd name="T81" fmla="*/ 2147483646 h 19698"/>
                <a:gd name="T82" fmla="*/ 2147483646 w 15884"/>
                <a:gd name="T83" fmla="*/ 2147483646 h 19698"/>
                <a:gd name="T84" fmla="*/ 2147483646 w 15884"/>
                <a:gd name="T85" fmla="*/ 2147483646 h 19698"/>
                <a:gd name="T86" fmla="*/ 2147483646 w 15884"/>
                <a:gd name="T87" fmla="*/ 2147483646 h 19698"/>
                <a:gd name="T88" fmla="*/ 2147483646 w 15884"/>
                <a:gd name="T89" fmla="*/ 2147483646 h 19698"/>
                <a:gd name="T90" fmla="*/ 2147483646 w 15884"/>
                <a:gd name="T91" fmla="*/ 2147483646 h 19698"/>
                <a:gd name="T92" fmla="*/ 2147483646 w 15884"/>
                <a:gd name="T93" fmla="*/ 2147483646 h 19698"/>
                <a:gd name="T94" fmla="*/ 2147483646 w 15884"/>
                <a:gd name="T95" fmla="*/ 2147483646 h 19698"/>
                <a:gd name="T96" fmla="*/ 2147483646 w 15884"/>
                <a:gd name="T97" fmla="*/ 2147483646 h 19698"/>
                <a:gd name="T98" fmla="*/ 2121093750 w 15884"/>
                <a:gd name="T99" fmla="*/ 2147483646 h 19698"/>
                <a:gd name="T100" fmla="*/ 229687500 w 15884"/>
                <a:gd name="T101" fmla="*/ 2147483646 h 19698"/>
                <a:gd name="T102" fmla="*/ 788281250 w 15884"/>
                <a:gd name="T103" fmla="*/ 1289453125 h 19698"/>
                <a:gd name="T104" fmla="*/ 2147483646 w 15884"/>
                <a:gd name="T105" fmla="*/ 2147483646 h 19698"/>
                <a:gd name="T106" fmla="*/ 2147483646 w 15884"/>
                <a:gd name="T107" fmla="*/ 2147483646 h 19698"/>
                <a:gd name="T108" fmla="*/ 2147483646 w 15884"/>
                <a:gd name="T109" fmla="*/ 2147483646 h 19698"/>
                <a:gd name="T110" fmla="*/ 2147483646 w 15884"/>
                <a:gd name="T111" fmla="*/ 2147483646 h 19698"/>
                <a:gd name="T112" fmla="*/ 2147483646 w 15884"/>
                <a:gd name="T113" fmla="*/ 2147483646 h 19698"/>
                <a:gd name="T114" fmla="*/ 2147483646 w 15884"/>
                <a:gd name="T115" fmla="*/ 157421875 h 19698"/>
                <a:gd name="T116" fmla="*/ 14843750 w 15884"/>
                <a:gd name="T117" fmla="*/ 1919921875 h 19698"/>
                <a:gd name="T118" fmla="*/ 1733984375 w 15884"/>
                <a:gd name="T119" fmla="*/ 2147483646 h 19698"/>
                <a:gd name="T120" fmla="*/ 2147483646 w 15884"/>
                <a:gd name="T121" fmla="*/ 2147483646 h 19698"/>
                <a:gd name="T122" fmla="*/ 2147483646 w 15884"/>
                <a:gd name="T123" fmla="*/ 2147483646 h 19698"/>
                <a:gd name="T124" fmla="*/ 2147483646 w 15884"/>
                <a:gd name="T125" fmla="*/ 902734375 h 1969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884"/>
                <a:gd name="T190" fmla="*/ 0 h 19698"/>
                <a:gd name="T191" fmla="*/ 15884 w 15884"/>
                <a:gd name="T192" fmla="*/ 19698 h 19698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lnTo>
                    <a:pt x="935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lnTo>
                    <a:pt x="11262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lnTo>
                    <a:pt x="11115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lnTo>
                    <a:pt x="8694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lnTo>
                    <a:pt x="11776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lnTo>
                    <a:pt x="8951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lnTo>
                    <a:pt x="6273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lnTo>
                    <a:pt x="9868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lnTo>
                    <a:pt x="1313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lnTo>
                    <a:pt x="13060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lnTo>
                    <a:pt x="1027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lnTo>
                    <a:pt x="1012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Shape 293"/>
            <p:cNvSpPr>
              <a:spLocks/>
            </p:cNvSpPr>
            <p:nvPr/>
          </p:nvSpPr>
          <p:spPr bwMode="auto">
            <a:xfrm>
              <a:off x="6991200" y="2879025"/>
              <a:ext cx="390675" cy="444800"/>
            </a:xfrm>
            <a:custGeom>
              <a:avLst/>
              <a:gdLst>
                <a:gd name="T0" fmla="*/ 2147483646 w 15627"/>
                <a:gd name="T1" fmla="*/ 902734375 h 17792"/>
                <a:gd name="T2" fmla="*/ 2147483646 w 15627"/>
                <a:gd name="T3" fmla="*/ 773828125 h 17792"/>
                <a:gd name="T4" fmla="*/ 1375781250 w 15627"/>
                <a:gd name="T5" fmla="*/ 415625000 h 17792"/>
                <a:gd name="T6" fmla="*/ 1791406250 w 15627"/>
                <a:gd name="T7" fmla="*/ 1117968750 h 17792"/>
                <a:gd name="T8" fmla="*/ 2034765625 w 15627"/>
                <a:gd name="T9" fmla="*/ 1060546875 h 17792"/>
                <a:gd name="T10" fmla="*/ 1719531250 w 15627"/>
                <a:gd name="T11" fmla="*/ 630859375 h 17792"/>
                <a:gd name="T12" fmla="*/ 2147483646 w 15627"/>
                <a:gd name="T13" fmla="*/ 1662500000 h 17792"/>
                <a:gd name="T14" fmla="*/ 2147483646 w 15627"/>
                <a:gd name="T15" fmla="*/ 1891406250 h 17792"/>
                <a:gd name="T16" fmla="*/ 2147483646 w 15627"/>
                <a:gd name="T17" fmla="*/ 1963281250 h 17792"/>
                <a:gd name="T18" fmla="*/ 2147483646 w 15627"/>
                <a:gd name="T19" fmla="*/ 1748437500 h 17792"/>
                <a:gd name="T20" fmla="*/ 874218750 w 15627"/>
                <a:gd name="T21" fmla="*/ 2147483646 h 17792"/>
                <a:gd name="T22" fmla="*/ 390625 w 15627"/>
                <a:gd name="T23" fmla="*/ 2147483646 h 17792"/>
                <a:gd name="T24" fmla="*/ 960156250 w 15627"/>
                <a:gd name="T25" fmla="*/ 2147483646 h 17792"/>
                <a:gd name="T26" fmla="*/ 2147483646 w 15627"/>
                <a:gd name="T27" fmla="*/ 2147483646 h 17792"/>
                <a:gd name="T28" fmla="*/ 2147483646 w 15627"/>
                <a:gd name="T29" fmla="*/ 2147483646 h 17792"/>
                <a:gd name="T30" fmla="*/ 2147483646 w 15627"/>
                <a:gd name="T31" fmla="*/ 2147483646 h 17792"/>
                <a:gd name="T32" fmla="*/ 2147483646 w 15627"/>
                <a:gd name="T33" fmla="*/ 2147483646 h 17792"/>
                <a:gd name="T34" fmla="*/ 2147483646 w 15627"/>
                <a:gd name="T35" fmla="*/ 2147483646 h 17792"/>
                <a:gd name="T36" fmla="*/ 2147483646 w 15627"/>
                <a:gd name="T37" fmla="*/ 2147483646 h 17792"/>
                <a:gd name="T38" fmla="*/ 2147483646 w 15627"/>
                <a:gd name="T39" fmla="*/ 2147483646 h 17792"/>
                <a:gd name="T40" fmla="*/ 2147483646 w 15627"/>
                <a:gd name="T41" fmla="*/ 2147483646 h 17792"/>
                <a:gd name="T42" fmla="*/ 2147483646 w 15627"/>
                <a:gd name="T43" fmla="*/ 2147483646 h 17792"/>
                <a:gd name="T44" fmla="*/ 2147483646 w 15627"/>
                <a:gd name="T45" fmla="*/ 1332812500 h 17792"/>
                <a:gd name="T46" fmla="*/ 2147483646 w 15627"/>
                <a:gd name="T47" fmla="*/ 2077734375 h 17792"/>
                <a:gd name="T48" fmla="*/ 2147483646 w 15627"/>
                <a:gd name="T49" fmla="*/ 2147483646 h 17792"/>
                <a:gd name="T50" fmla="*/ 2147483646 w 15627"/>
                <a:gd name="T51" fmla="*/ 2147483646 h 17792"/>
                <a:gd name="T52" fmla="*/ 2147483646 w 15627"/>
                <a:gd name="T53" fmla="*/ 2147483646 h 17792"/>
                <a:gd name="T54" fmla="*/ 2147483646 w 15627"/>
                <a:gd name="T55" fmla="*/ 2147483646 h 17792"/>
                <a:gd name="T56" fmla="*/ 2147483646 w 15627"/>
                <a:gd name="T57" fmla="*/ 2147483646 h 17792"/>
                <a:gd name="T58" fmla="*/ 2147483646 w 15627"/>
                <a:gd name="T59" fmla="*/ 2147483646 h 17792"/>
                <a:gd name="T60" fmla="*/ 2147483646 w 15627"/>
                <a:gd name="T61" fmla="*/ 2147483646 h 17792"/>
                <a:gd name="T62" fmla="*/ 1805859375 w 15627"/>
                <a:gd name="T63" fmla="*/ 2147483646 h 17792"/>
                <a:gd name="T64" fmla="*/ 1633593750 w 15627"/>
                <a:gd name="T65" fmla="*/ 2147483646 h 17792"/>
                <a:gd name="T66" fmla="*/ 2147483646 w 15627"/>
                <a:gd name="T67" fmla="*/ 1562109375 h 17792"/>
                <a:gd name="T68" fmla="*/ 1805859375 w 15627"/>
                <a:gd name="T69" fmla="*/ 2147483646 h 17792"/>
                <a:gd name="T70" fmla="*/ 2147483646 w 15627"/>
                <a:gd name="T71" fmla="*/ 2147483646 h 17792"/>
                <a:gd name="T72" fmla="*/ 2147483646 w 15627"/>
                <a:gd name="T73" fmla="*/ 2147483646 h 17792"/>
                <a:gd name="T74" fmla="*/ 1418750000 w 15627"/>
                <a:gd name="T75" fmla="*/ 2147483646 h 17792"/>
                <a:gd name="T76" fmla="*/ 1748437500 w 15627"/>
                <a:gd name="T77" fmla="*/ 2147483646 h 17792"/>
                <a:gd name="T78" fmla="*/ 1905859375 w 15627"/>
                <a:gd name="T79" fmla="*/ 2147483646 h 17792"/>
                <a:gd name="T80" fmla="*/ 2147483646 w 15627"/>
                <a:gd name="T81" fmla="*/ 2147483646 h 17792"/>
                <a:gd name="T82" fmla="*/ 2147483646 w 15627"/>
                <a:gd name="T83" fmla="*/ 2147483646 h 17792"/>
                <a:gd name="T84" fmla="*/ 1347265625 w 15627"/>
                <a:gd name="T85" fmla="*/ 2147483646 h 17792"/>
                <a:gd name="T86" fmla="*/ 1619531250 w 15627"/>
                <a:gd name="T87" fmla="*/ 2147483646 h 17792"/>
                <a:gd name="T88" fmla="*/ 2147483646 w 15627"/>
                <a:gd name="T89" fmla="*/ 2147483646 h 17792"/>
                <a:gd name="T90" fmla="*/ 2147483646 w 15627"/>
                <a:gd name="T91" fmla="*/ 2147483646 h 17792"/>
                <a:gd name="T92" fmla="*/ 2147483646 w 15627"/>
                <a:gd name="T93" fmla="*/ 2147483646 h 17792"/>
                <a:gd name="T94" fmla="*/ 2147483646 w 15627"/>
                <a:gd name="T95" fmla="*/ 2147483646 h 17792"/>
                <a:gd name="T96" fmla="*/ 2147483646 w 15627"/>
                <a:gd name="T97" fmla="*/ 1132031250 h 17792"/>
                <a:gd name="T98" fmla="*/ 1633593750 w 15627"/>
                <a:gd name="T99" fmla="*/ 1991796875 h 17792"/>
                <a:gd name="T100" fmla="*/ 1547656250 w 15627"/>
                <a:gd name="T101" fmla="*/ 2147483646 h 17792"/>
                <a:gd name="T102" fmla="*/ 1347265625 w 15627"/>
                <a:gd name="T103" fmla="*/ 2147483646 h 17792"/>
                <a:gd name="T104" fmla="*/ 1246875000 w 15627"/>
                <a:gd name="T105" fmla="*/ 2147483646 h 17792"/>
                <a:gd name="T106" fmla="*/ 1361328125 w 15627"/>
                <a:gd name="T107" fmla="*/ 2147483646 h 17792"/>
                <a:gd name="T108" fmla="*/ 1590625000 w 15627"/>
                <a:gd name="T109" fmla="*/ 2147483646 h 17792"/>
                <a:gd name="T110" fmla="*/ 2063671875 w 15627"/>
                <a:gd name="T111" fmla="*/ 2147483646 h 17792"/>
                <a:gd name="T112" fmla="*/ 2147483646 w 15627"/>
                <a:gd name="T113" fmla="*/ 2147483646 h 17792"/>
                <a:gd name="T114" fmla="*/ 2147483646 w 15627"/>
                <a:gd name="T115" fmla="*/ 2147483646 h 17792"/>
                <a:gd name="T116" fmla="*/ 2147483646 w 15627"/>
                <a:gd name="T117" fmla="*/ 2147483646 h 17792"/>
                <a:gd name="T118" fmla="*/ 2147483646 w 15627"/>
                <a:gd name="T119" fmla="*/ 2147483646 h 17792"/>
                <a:gd name="T120" fmla="*/ 2147483646 w 15627"/>
                <a:gd name="T121" fmla="*/ 2147483646 h 17792"/>
                <a:gd name="T122" fmla="*/ 2147483646 w 15627"/>
                <a:gd name="T123" fmla="*/ 2147483646 h 17792"/>
                <a:gd name="T124" fmla="*/ 2147483646 w 15627"/>
                <a:gd name="T125" fmla="*/ 1490234375 h 1779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627"/>
                <a:gd name="T190" fmla="*/ 0 h 17792"/>
                <a:gd name="T191" fmla="*/ 15627 w 15627"/>
                <a:gd name="T192" fmla="*/ 17792 h 1779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lnTo>
                    <a:pt x="10528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lnTo>
                    <a:pt x="3559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lnTo>
                    <a:pt x="6677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lnTo>
                    <a:pt x="12876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lnTo>
                    <a:pt x="3962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Shape 294"/>
            <p:cNvSpPr>
              <a:spLocks/>
            </p:cNvSpPr>
            <p:nvPr/>
          </p:nvSpPr>
          <p:spPr bwMode="auto">
            <a:xfrm>
              <a:off x="6244725" y="2547975"/>
              <a:ext cx="185275" cy="404450"/>
            </a:xfrm>
            <a:custGeom>
              <a:avLst/>
              <a:gdLst>
                <a:gd name="T0" fmla="*/ 1218359375 w 7411"/>
                <a:gd name="T1" fmla="*/ 2063671875 h 16178"/>
                <a:gd name="T2" fmla="*/ 1347265625 w 7411"/>
                <a:gd name="T3" fmla="*/ 2147483646 h 16178"/>
                <a:gd name="T4" fmla="*/ 1375781250 w 7411"/>
                <a:gd name="T5" fmla="*/ 315625000 h 16178"/>
                <a:gd name="T6" fmla="*/ 630859375 w 7411"/>
                <a:gd name="T7" fmla="*/ 57421875 h 16178"/>
                <a:gd name="T8" fmla="*/ 702343750 w 7411"/>
                <a:gd name="T9" fmla="*/ 2147483646 h 16178"/>
                <a:gd name="T10" fmla="*/ 845703125 w 7411"/>
                <a:gd name="T11" fmla="*/ 2147483646 h 16178"/>
                <a:gd name="T12" fmla="*/ 687890625 w 7411"/>
                <a:gd name="T13" fmla="*/ 14453125 h 16178"/>
                <a:gd name="T14" fmla="*/ 1848828125 w 7411"/>
                <a:gd name="T15" fmla="*/ 745312500 h 16178"/>
                <a:gd name="T16" fmla="*/ 1920312500 w 7411"/>
                <a:gd name="T17" fmla="*/ 2147483646 h 16178"/>
                <a:gd name="T18" fmla="*/ 2020703125 w 7411"/>
                <a:gd name="T19" fmla="*/ 745312500 h 16178"/>
                <a:gd name="T20" fmla="*/ 2147483646 w 7411"/>
                <a:gd name="T21" fmla="*/ 1060546875 h 16178"/>
                <a:gd name="T22" fmla="*/ 2147483646 w 7411"/>
                <a:gd name="T23" fmla="*/ 2147483646 h 16178"/>
                <a:gd name="T24" fmla="*/ 2147483646 w 7411"/>
                <a:gd name="T25" fmla="*/ 2063671875 h 16178"/>
                <a:gd name="T26" fmla="*/ 1275390625 w 7411"/>
                <a:gd name="T27" fmla="*/ 2147483646 h 16178"/>
                <a:gd name="T28" fmla="*/ 1075000000 w 7411"/>
                <a:gd name="T29" fmla="*/ 2147483646 h 16178"/>
                <a:gd name="T30" fmla="*/ 1590625000 w 7411"/>
                <a:gd name="T31" fmla="*/ 2147483646 h 16178"/>
                <a:gd name="T32" fmla="*/ 1748437500 w 7411"/>
                <a:gd name="T33" fmla="*/ 2147483646 h 16178"/>
                <a:gd name="T34" fmla="*/ 2121093750 w 7411"/>
                <a:gd name="T35" fmla="*/ 2147483646 h 16178"/>
                <a:gd name="T36" fmla="*/ 2147483646 w 7411"/>
                <a:gd name="T37" fmla="*/ 2147483646 h 16178"/>
                <a:gd name="T38" fmla="*/ 1877343750 w 7411"/>
                <a:gd name="T39" fmla="*/ 2147483646 h 16178"/>
                <a:gd name="T40" fmla="*/ 2147483646 w 7411"/>
                <a:gd name="T41" fmla="*/ 2147483646 h 16178"/>
                <a:gd name="T42" fmla="*/ 2147483646 w 7411"/>
                <a:gd name="T43" fmla="*/ 2147483646 h 16178"/>
                <a:gd name="T44" fmla="*/ 2147483646 w 7411"/>
                <a:gd name="T45" fmla="*/ 2147483646 h 16178"/>
                <a:gd name="T46" fmla="*/ 1819921875 w 7411"/>
                <a:gd name="T47" fmla="*/ 2147483646 h 16178"/>
                <a:gd name="T48" fmla="*/ 1891796875 w 7411"/>
                <a:gd name="T49" fmla="*/ 2147483646 h 16178"/>
                <a:gd name="T50" fmla="*/ 1733984375 w 7411"/>
                <a:gd name="T51" fmla="*/ 2147483646 h 16178"/>
                <a:gd name="T52" fmla="*/ 1490625000 w 7411"/>
                <a:gd name="T53" fmla="*/ 2147483646 h 16178"/>
                <a:gd name="T54" fmla="*/ 1519140625 w 7411"/>
                <a:gd name="T55" fmla="*/ 2147483646 h 16178"/>
                <a:gd name="T56" fmla="*/ 989062500 w 7411"/>
                <a:gd name="T57" fmla="*/ 2147483646 h 16178"/>
                <a:gd name="T58" fmla="*/ 1332812500 w 7411"/>
                <a:gd name="T59" fmla="*/ 2147483646 h 16178"/>
                <a:gd name="T60" fmla="*/ 1189453125 w 7411"/>
                <a:gd name="T61" fmla="*/ 2147483646 h 16178"/>
                <a:gd name="T62" fmla="*/ 630859375 w 7411"/>
                <a:gd name="T63" fmla="*/ 2147483646 h 16178"/>
                <a:gd name="T64" fmla="*/ 1089453125 w 7411"/>
                <a:gd name="T65" fmla="*/ 2147483646 h 16178"/>
                <a:gd name="T66" fmla="*/ 587890625 w 7411"/>
                <a:gd name="T67" fmla="*/ 2147483646 h 16178"/>
                <a:gd name="T68" fmla="*/ 903125000 w 7411"/>
                <a:gd name="T69" fmla="*/ 2147483646 h 16178"/>
                <a:gd name="T70" fmla="*/ 387109375 w 7411"/>
                <a:gd name="T71" fmla="*/ 2147483646 h 16178"/>
                <a:gd name="T72" fmla="*/ 745312500 w 7411"/>
                <a:gd name="T73" fmla="*/ 2147483646 h 16178"/>
                <a:gd name="T74" fmla="*/ 416015625 w 7411"/>
                <a:gd name="T75" fmla="*/ 2147483646 h 16178"/>
                <a:gd name="T76" fmla="*/ 516015625 w 7411"/>
                <a:gd name="T77" fmla="*/ 2147483646 h 16178"/>
                <a:gd name="T78" fmla="*/ 530468750 w 7411"/>
                <a:gd name="T79" fmla="*/ 2147483646 h 16178"/>
                <a:gd name="T80" fmla="*/ 286718750 w 7411"/>
                <a:gd name="T81" fmla="*/ 2147483646 h 16178"/>
                <a:gd name="T82" fmla="*/ 587890625 w 7411"/>
                <a:gd name="T83" fmla="*/ 2147483646 h 16178"/>
                <a:gd name="T84" fmla="*/ 416015625 w 7411"/>
                <a:gd name="T85" fmla="*/ 2147483646 h 16178"/>
                <a:gd name="T86" fmla="*/ 430078125 w 7411"/>
                <a:gd name="T87" fmla="*/ 2147483646 h 16178"/>
                <a:gd name="T88" fmla="*/ 1060546875 w 7411"/>
                <a:gd name="T89" fmla="*/ 2147483646 h 16178"/>
                <a:gd name="T90" fmla="*/ 1447656250 w 7411"/>
                <a:gd name="T91" fmla="*/ 2147483646 h 16178"/>
                <a:gd name="T92" fmla="*/ 1175390625 w 7411"/>
                <a:gd name="T93" fmla="*/ 2147483646 h 16178"/>
                <a:gd name="T94" fmla="*/ 788281250 w 7411"/>
                <a:gd name="T95" fmla="*/ 2147483646 h 16178"/>
                <a:gd name="T96" fmla="*/ 630859375 w 7411"/>
                <a:gd name="T97" fmla="*/ 2147483646 h 16178"/>
                <a:gd name="T98" fmla="*/ 903125000 w 7411"/>
                <a:gd name="T99" fmla="*/ 2147483646 h 16178"/>
                <a:gd name="T100" fmla="*/ 229687500 w 7411"/>
                <a:gd name="T101" fmla="*/ 2147483646 h 16178"/>
                <a:gd name="T102" fmla="*/ 390625 w 7411"/>
                <a:gd name="T103" fmla="*/ 2147483646 h 16178"/>
                <a:gd name="T104" fmla="*/ 430078125 w 7411"/>
                <a:gd name="T105" fmla="*/ 2147483646 h 16178"/>
                <a:gd name="T106" fmla="*/ 1361718750 w 7411"/>
                <a:gd name="T107" fmla="*/ 2147483646 h 16178"/>
                <a:gd name="T108" fmla="*/ 2147483646 w 7411"/>
                <a:gd name="T109" fmla="*/ 2147483646 h 16178"/>
                <a:gd name="T110" fmla="*/ 2147483646 w 7411"/>
                <a:gd name="T111" fmla="*/ 2147483646 h 16178"/>
                <a:gd name="T112" fmla="*/ 2147483646 w 7411"/>
                <a:gd name="T113" fmla="*/ 2147483646 h 16178"/>
                <a:gd name="T114" fmla="*/ 2147483646 w 7411"/>
                <a:gd name="T115" fmla="*/ 2147483646 h 16178"/>
                <a:gd name="T116" fmla="*/ 1533593750 w 7411"/>
                <a:gd name="T117" fmla="*/ 2147483646 h 16178"/>
                <a:gd name="T118" fmla="*/ 1361718750 w 7411"/>
                <a:gd name="T119" fmla="*/ 2147483646 h 16178"/>
                <a:gd name="T120" fmla="*/ 860156250 w 7411"/>
                <a:gd name="T121" fmla="*/ 2147483646 h 16178"/>
                <a:gd name="T122" fmla="*/ 1275390625 w 7411"/>
                <a:gd name="T123" fmla="*/ 2147483646 h 16178"/>
                <a:gd name="T124" fmla="*/ 1433203125 w 7411"/>
                <a:gd name="T125" fmla="*/ 2147483646 h 1617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7411"/>
                <a:gd name="T190" fmla="*/ 0 h 16178"/>
                <a:gd name="T191" fmla="*/ 7411 w 7411"/>
                <a:gd name="T192" fmla="*/ 16178 h 16178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lnTo>
                    <a:pt x="3339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lnTo>
                    <a:pt x="6273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lnTo>
                    <a:pt x="4879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lnTo>
                    <a:pt x="3265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Shape 295"/>
            <p:cNvSpPr>
              <a:spLocks/>
            </p:cNvSpPr>
            <p:nvPr/>
          </p:nvSpPr>
          <p:spPr bwMode="auto">
            <a:xfrm>
              <a:off x="6823375" y="1978500"/>
              <a:ext cx="365025" cy="447525"/>
            </a:xfrm>
            <a:custGeom>
              <a:avLst/>
              <a:gdLst>
                <a:gd name="T0" fmla="*/ 2147483646 w 14601"/>
                <a:gd name="T1" fmla="*/ 1346875000 h 17901"/>
                <a:gd name="T2" fmla="*/ 2147483646 w 14601"/>
                <a:gd name="T3" fmla="*/ 1977343750 h 17901"/>
                <a:gd name="T4" fmla="*/ 2147483646 w 14601"/>
                <a:gd name="T5" fmla="*/ 1432812500 h 17901"/>
                <a:gd name="T6" fmla="*/ 2147483646 w 14601"/>
                <a:gd name="T7" fmla="*/ 1691015625 h 17901"/>
                <a:gd name="T8" fmla="*/ 1418750000 w 14601"/>
                <a:gd name="T9" fmla="*/ 1562109375 h 17901"/>
                <a:gd name="T10" fmla="*/ 1361718750 w 14601"/>
                <a:gd name="T11" fmla="*/ 2077734375 h 17901"/>
                <a:gd name="T12" fmla="*/ 616406250 w 14601"/>
                <a:gd name="T13" fmla="*/ 2147483646 h 17901"/>
                <a:gd name="T14" fmla="*/ 2147483646 w 14601"/>
                <a:gd name="T15" fmla="*/ 2147483646 h 17901"/>
                <a:gd name="T16" fmla="*/ 2147483646 w 14601"/>
                <a:gd name="T17" fmla="*/ 2147483646 h 17901"/>
                <a:gd name="T18" fmla="*/ 2147483646 w 14601"/>
                <a:gd name="T19" fmla="*/ 1920312500 h 17901"/>
                <a:gd name="T20" fmla="*/ 2147483646 w 14601"/>
                <a:gd name="T21" fmla="*/ 2147483646 h 17901"/>
                <a:gd name="T22" fmla="*/ 2147483646 w 14601"/>
                <a:gd name="T23" fmla="*/ 2147483646 h 17901"/>
                <a:gd name="T24" fmla="*/ 2147483646 w 14601"/>
                <a:gd name="T25" fmla="*/ 2147483646 h 17901"/>
                <a:gd name="T26" fmla="*/ 2147483646 w 14601"/>
                <a:gd name="T27" fmla="*/ 2147483646 h 17901"/>
                <a:gd name="T28" fmla="*/ 2147483646 w 14601"/>
                <a:gd name="T29" fmla="*/ 2147483646 h 17901"/>
                <a:gd name="T30" fmla="*/ 2147483646 w 14601"/>
                <a:gd name="T31" fmla="*/ 2147483646 h 17901"/>
                <a:gd name="T32" fmla="*/ 2147483646 w 14601"/>
                <a:gd name="T33" fmla="*/ 2147483646 h 17901"/>
                <a:gd name="T34" fmla="*/ 2147483646 w 14601"/>
                <a:gd name="T35" fmla="*/ 2147483646 h 17901"/>
                <a:gd name="T36" fmla="*/ 774218750 w 14601"/>
                <a:gd name="T37" fmla="*/ 2147483646 h 17901"/>
                <a:gd name="T38" fmla="*/ 215234375 w 14601"/>
                <a:gd name="T39" fmla="*/ 2147483646 h 17901"/>
                <a:gd name="T40" fmla="*/ 2147483646 w 14601"/>
                <a:gd name="T41" fmla="*/ 2147483646 h 17901"/>
                <a:gd name="T42" fmla="*/ 2147483646 w 14601"/>
                <a:gd name="T43" fmla="*/ 2147483646 h 17901"/>
                <a:gd name="T44" fmla="*/ 2147483646 w 14601"/>
                <a:gd name="T45" fmla="*/ 2147483646 h 17901"/>
                <a:gd name="T46" fmla="*/ 2147483646 w 14601"/>
                <a:gd name="T47" fmla="*/ 2147483646 h 17901"/>
                <a:gd name="T48" fmla="*/ 2147483646 w 14601"/>
                <a:gd name="T49" fmla="*/ 2147483646 h 17901"/>
                <a:gd name="T50" fmla="*/ 2147483646 w 14601"/>
                <a:gd name="T51" fmla="*/ 1490234375 h 17901"/>
                <a:gd name="T52" fmla="*/ 2147483646 w 14601"/>
                <a:gd name="T53" fmla="*/ 1776953125 h 17901"/>
                <a:gd name="T54" fmla="*/ 2147483646 w 14601"/>
                <a:gd name="T55" fmla="*/ 2147483646 h 17901"/>
                <a:gd name="T56" fmla="*/ 2147483646 w 14601"/>
                <a:gd name="T57" fmla="*/ 2147483646 h 17901"/>
                <a:gd name="T58" fmla="*/ 2147483646 w 14601"/>
                <a:gd name="T59" fmla="*/ 2147483646 h 17901"/>
                <a:gd name="T60" fmla="*/ 2147483646 w 14601"/>
                <a:gd name="T61" fmla="*/ 2147483646 h 17901"/>
                <a:gd name="T62" fmla="*/ 1891796875 w 14601"/>
                <a:gd name="T63" fmla="*/ 2147483646 h 17901"/>
                <a:gd name="T64" fmla="*/ 2147483646 w 14601"/>
                <a:gd name="T65" fmla="*/ 2147483646 h 17901"/>
                <a:gd name="T66" fmla="*/ 2147483646 w 14601"/>
                <a:gd name="T67" fmla="*/ 2147483646 h 17901"/>
                <a:gd name="T68" fmla="*/ 2049218750 w 14601"/>
                <a:gd name="T69" fmla="*/ 2147483646 h 17901"/>
                <a:gd name="T70" fmla="*/ 1676953125 w 14601"/>
                <a:gd name="T71" fmla="*/ 2147483646 h 17901"/>
                <a:gd name="T72" fmla="*/ 1490625000 w 14601"/>
                <a:gd name="T73" fmla="*/ 2147483646 h 17901"/>
                <a:gd name="T74" fmla="*/ 1060546875 w 14601"/>
                <a:gd name="T75" fmla="*/ 2147483646 h 17901"/>
                <a:gd name="T76" fmla="*/ 1089453125 w 14601"/>
                <a:gd name="T77" fmla="*/ 2147483646 h 17901"/>
                <a:gd name="T78" fmla="*/ 315625000 w 14601"/>
                <a:gd name="T79" fmla="*/ 2147483646 h 17901"/>
                <a:gd name="T80" fmla="*/ 960546875 w 14601"/>
                <a:gd name="T81" fmla="*/ 2147483646 h 17901"/>
                <a:gd name="T82" fmla="*/ 2147483646 w 14601"/>
                <a:gd name="T83" fmla="*/ 2135156250 h 17901"/>
                <a:gd name="T84" fmla="*/ 1332812500 w 14601"/>
                <a:gd name="T85" fmla="*/ 1260937500 h 17901"/>
                <a:gd name="T86" fmla="*/ 2035156250 w 14601"/>
                <a:gd name="T87" fmla="*/ 2147483646 h 17901"/>
                <a:gd name="T88" fmla="*/ 1834375000 w 14601"/>
                <a:gd name="T89" fmla="*/ 2147483646 h 17901"/>
                <a:gd name="T90" fmla="*/ 2147483646 w 14601"/>
                <a:gd name="T91" fmla="*/ 114843750 h 17901"/>
                <a:gd name="T92" fmla="*/ 1805859375 w 14601"/>
                <a:gd name="T93" fmla="*/ 945703125 h 17901"/>
                <a:gd name="T94" fmla="*/ 14843750 w 14601"/>
                <a:gd name="T95" fmla="*/ 2147483646 h 17901"/>
                <a:gd name="T96" fmla="*/ 2147483646 w 14601"/>
                <a:gd name="T97" fmla="*/ 2147483646 h 17901"/>
                <a:gd name="T98" fmla="*/ 2147483646 w 14601"/>
                <a:gd name="T99" fmla="*/ 2147483646 h 17901"/>
                <a:gd name="T100" fmla="*/ 2147483646 w 14601"/>
                <a:gd name="T101" fmla="*/ 960156250 h 17901"/>
                <a:gd name="T102" fmla="*/ 2147483646 w 14601"/>
                <a:gd name="T103" fmla="*/ 1733984375 h 17901"/>
                <a:gd name="T104" fmla="*/ 2147483646 w 14601"/>
                <a:gd name="T105" fmla="*/ 2147483646 h 17901"/>
                <a:gd name="T106" fmla="*/ 1433203125 w 14601"/>
                <a:gd name="T107" fmla="*/ 2147483646 h 17901"/>
                <a:gd name="T108" fmla="*/ 1103515625 w 14601"/>
                <a:gd name="T109" fmla="*/ 2147483646 h 17901"/>
                <a:gd name="T110" fmla="*/ 1075000000 w 14601"/>
                <a:gd name="T111" fmla="*/ 2147483646 h 17901"/>
                <a:gd name="T112" fmla="*/ 2147483646 w 14601"/>
                <a:gd name="T113" fmla="*/ 2147483646 h 17901"/>
                <a:gd name="T114" fmla="*/ 2147483646 w 14601"/>
                <a:gd name="T115" fmla="*/ 2147483646 h 17901"/>
                <a:gd name="T116" fmla="*/ 2147483646 w 14601"/>
                <a:gd name="T117" fmla="*/ 2147483646 h 17901"/>
                <a:gd name="T118" fmla="*/ 2147483646 w 14601"/>
                <a:gd name="T119" fmla="*/ 401171875 h 179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14601"/>
                <a:gd name="T181" fmla="*/ 0 h 17901"/>
                <a:gd name="T182" fmla="*/ 14601 w 14601"/>
                <a:gd name="T183" fmla="*/ 17901 h 17901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lnTo>
                    <a:pt x="689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lnTo>
                    <a:pt x="6457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lnTo>
                    <a:pt x="9135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lnTo>
                    <a:pt x="6970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lnTo>
                    <a:pt x="979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Shape 296"/>
            <p:cNvSpPr>
              <a:spLocks/>
            </p:cNvSpPr>
            <p:nvPr/>
          </p:nvSpPr>
          <p:spPr bwMode="auto">
            <a:xfrm>
              <a:off x="6071400" y="1791425"/>
              <a:ext cx="402625" cy="375100"/>
            </a:xfrm>
            <a:custGeom>
              <a:avLst/>
              <a:gdLst>
                <a:gd name="T0" fmla="*/ 2147483646 w 16105"/>
                <a:gd name="T1" fmla="*/ 1103515625 h 15004"/>
                <a:gd name="T2" fmla="*/ 2147483646 w 16105"/>
                <a:gd name="T3" fmla="*/ 1332812500 h 15004"/>
                <a:gd name="T4" fmla="*/ 2147483646 w 16105"/>
                <a:gd name="T5" fmla="*/ 186328125 h 15004"/>
                <a:gd name="T6" fmla="*/ 2147483646 w 16105"/>
                <a:gd name="T7" fmla="*/ 1476171875 h 15004"/>
                <a:gd name="T8" fmla="*/ 2147483646 w 16105"/>
                <a:gd name="T9" fmla="*/ 874218750 h 15004"/>
                <a:gd name="T10" fmla="*/ 2147483646 w 16105"/>
                <a:gd name="T11" fmla="*/ 286718750 h 15004"/>
                <a:gd name="T12" fmla="*/ 2147483646 w 16105"/>
                <a:gd name="T13" fmla="*/ 1590625000 h 15004"/>
                <a:gd name="T14" fmla="*/ 2147483646 w 16105"/>
                <a:gd name="T15" fmla="*/ 372656250 h 15004"/>
                <a:gd name="T16" fmla="*/ 2147483646 w 16105"/>
                <a:gd name="T17" fmla="*/ 1432812500 h 15004"/>
                <a:gd name="T18" fmla="*/ 2147483646 w 16105"/>
                <a:gd name="T19" fmla="*/ 2049218750 h 15004"/>
                <a:gd name="T20" fmla="*/ 2147483646 w 16105"/>
                <a:gd name="T21" fmla="*/ 1332812500 h 15004"/>
                <a:gd name="T22" fmla="*/ 2147483646 w 16105"/>
                <a:gd name="T23" fmla="*/ 2106250000 h 15004"/>
                <a:gd name="T24" fmla="*/ 2147483646 w 16105"/>
                <a:gd name="T25" fmla="*/ 1404296875 h 15004"/>
                <a:gd name="T26" fmla="*/ 2147483646 w 16105"/>
                <a:gd name="T27" fmla="*/ 2147483646 h 15004"/>
                <a:gd name="T28" fmla="*/ 2147483646 w 16105"/>
                <a:gd name="T29" fmla="*/ 2147483646 h 15004"/>
                <a:gd name="T30" fmla="*/ 2147483646 w 16105"/>
                <a:gd name="T31" fmla="*/ 2147483646 h 15004"/>
                <a:gd name="T32" fmla="*/ 2147483646 w 16105"/>
                <a:gd name="T33" fmla="*/ 2147483646 h 15004"/>
                <a:gd name="T34" fmla="*/ 2147483646 w 16105"/>
                <a:gd name="T35" fmla="*/ 2147483646 h 15004"/>
                <a:gd name="T36" fmla="*/ 2147483646 w 16105"/>
                <a:gd name="T37" fmla="*/ 2147483646 h 15004"/>
                <a:gd name="T38" fmla="*/ 2147483646 w 16105"/>
                <a:gd name="T39" fmla="*/ 2147483646 h 15004"/>
                <a:gd name="T40" fmla="*/ 2147483646 w 16105"/>
                <a:gd name="T41" fmla="*/ 2147483646 h 15004"/>
                <a:gd name="T42" fmla="*/ 2147483646 w 16105"/>
                <a:gd name="T43" fmla="*/ 2147483646 h 15004"/>
                <a:gd name="T44" fmla="*/ 2147483646 w 16105"/>
                <a:gd name="T45" fmla="*/ 2147483646 h 15004"/>
                <a:gd name="T46" fmla="*/ 2147483646 w 16105"/>
                <a:gd name="T47" fmla="*/ 2147483646 h 15004"/>
                <a:gd name="T48" fmla="*/ 2147483646 w 16105"/>
                <a:gd name="T49" fmla="*/ 2147483646 h 15004"/>
                <a:gd name="T50" fmla="*/ 2147483646 w 16105"/>
                <a:gd name="T51" fmla="*/ 2147483646 h 15004"/>
                <a:gd name="T52" fmla="*/ 2147483646 w 16105"/>
                <a:gd name="T53" fmla="*/ 2147483646 h 15004"/>
                <a:gd name="T54" fmla="*/ 2147483646 w 16105"/>
                <a:gd name="T55" fmla="*/ 2147483646 h 15004"/>
                <a:gd name="T56" fmla="*/ 2147483646 w 16105"/>
                <a:gd name="T57" fmla="*/ 2147483646 h 15004"/>
                <a:gd name="T58" fmla="*/ 731250000 w 16105"/>
                <a:gd name="T59" fmla="*/ 2147483646 h 15004"/>
                <a:gd name="T60" fmla="*/ 473046875 w 16105"/>
                <a:gd name="T61" fmla="*/ 2147483646 h 15004"/>
                <a:gd name="T62" fmla="*/ 2147483646 w 16105"/>
                <a:gd name="T63" fmla="*/ 2147483646 h 15004"/>
                <a:gd name="T64" fmla="*/ 1662500000 w 16105"/>
                <a:gd name="T65" fmla="*/ 2147483646 h 15004"/>
                <a:gd name="T66" fmla="*/ 1519140625 w 16105"/>
                <a:gd name="T67" fmla="*/ 2147483646 h 15004"/>
                <a:gd name="T68" fmla="*/ 1548046875 w 16105"/>
                <a:gd name="T69" fmla="*/ 2147483646 h 15004"/>
                <a:gd name="T70" fmla="*/ 759765625 w 16105"/>
                <a:gd name="T71" fmla="*/ 2147483646 h 15004"/>
                <a:gd name="T72" fmla="*/ 530468750 w 16105"/>
                <a:gd name="T73" fmla="*/ 2147483646 h 15004"/>
                <a:gd name="T74" fmla="*/ 2147483646 w 16105"/>
                <a:gd name="T75" fmla="*/ 2147483646 h 15004"/>
                <a:gd name="T76" fmla="*/ 2147483646 w 16105"/>
                <a:gd name="T77" fmla="*/ 1275390625 h 15004"/>
                <a:gd name="T78" fmla="*/ 2147483646 w 16105"/>
                <a:gd name="T79" fmla="*/ 1418750000 h 15004"/>
                <a:gd name="T80" fmla="*/ 2147483646 w 16105"/>
                <a:gd name="T81" fmla="*/ 1776953125 h 15004"/>
                <a:gd name="T82" fmla="*/ 2147483646 w 16105"/>
                <a:gd name="T83" fmla="*/ 2147483646 h 15004"/>
                <a:gd name="T84" fmla="*/ 2147483646 w 16105"/>
                <a:gd name="T85" fmla="*/ 2147483646 h 15004"/>
                <a:gd name="T86" fmla="*/ 2147483646 w 16105"/>
                <a:gd name="T87" fmla="*/ 2147483646 h 15004"/>
                <a:gd name="T88" fmla="*/ 2147483646 w 16105"/>
                <a:gd name="T89" fmla="*/ 2147483646 h 15004"/>
                <a:gd name="T90" fmla="*/ 2147483646 w 16105"/>
                <a:gd name="T91" fmla="*/ 2147483646 h 15004"/>
                <a:gd name="T92" fmla="*/ 2147483646 w 16105"/>
                <a:gd name="T93" fmla="*/ 2147483646 h 15004"/>
                <a:gd name="T94" fmla="*/ 2147483646 w 16105"/>
                <a:gd name="T95" fmla="*/ 2147483646 h 15004"/>
                <a:gd name="T96" fmla="*/ 2147483646 w 16105"/>
                <a:gd name="T97" fmla="*/ 2147483646 h 15004"/>
                <a:gd name="T98" fmla="*/ 1605078125 w 16105"/>
                <a:gd name="T99" fmla="*/ 2147483646 h 15004"/>
                <a:gd name="T100" fmla="*/ 2049218750 w 16105"/>
                <a:gd name="T101" fmla="*/ 2147483646 h 15004"/>
                <a:gd name="T102" fmla="*/ 1519140625 w 16105"/>
                <a:gd name="T103" fmla="*/ 2147483646 h 15004"/>
                <a:gd name="T104" fmla="*/ 1820312500 w 16105"/>
                <a:gd name="T105" fmla="*/ 2147483646 h 15004"/>
                <a:gd name="T106" fmla="*/ 1132421875 w 16105"/>
                <a:gd name="T107" fmla="*/ 1948828125 h 15004"/>
                <a:gd name="T108" fmla="*/ 2147483646 w 16105"/>
                <a:gd name="T109" fmla="*/ 1146484375 h 15004"/>
                <a:gd name="T110" fmla="*/ 2147483646 w 16105"/>
                <a:gd name="T111" fmla="*/ 2147483646 h 15004"/>
                <a:gd name="T112" fmla="*/ 1963281250 w 16105"/>
                <a:gd name="T113" fmla="*/ 1060546875 h 15004"/>
                <a:gd name="T114" fmla="*/ 28906250 w 16105"/>
                <a:gd name="T115" fmla="*/ 2147483646 h 15004"/>
                <a:gd name="T116" fmla="*/ 1519140625 w 16105"/>
                <a:gd name="T117" fmla="*/ 2147483646 h 15004"/>
                <a:gd name="T118" fmla="*/ 2147483646 w 16105"/>
                <a:gd name="T119" fmla="*/ 2147483646 h 15004"/>
                <a:gd name="T120" fmla="*/ 2147483646 w 16105"/>
                <a:gd name="T121" fmla="*/ 1432812500 h 1500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6105"/>
                <a:gd name="T184" fmla="*/ 0 h 15004"/>
                <a:gd name="T185" fmla="*/ 16105 w 16105"/>
                <a:gd name="T186" fmla="*/ 15004 h 15004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lnTo>
                    <a:pt x="14123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lnTo>
                    <a:pt x="13757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lnTo>
                    <a:pt x="6530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lnTo>
                    <a:pt x="935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lnTo>
                    <a:pt x="7154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lnTo>
                    <a:pt x="7704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lnTo>
                    <a:pt x="6824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Shape 297"/>
            <p:cNvSpPr>
              <a:spLocks/>
            </p:cNvSpPr>
            <p:nvPr/>
          </p:nvSpPr>
          <p:spPr bwMode="auto">
            <a:xfrm>
              <a:off x="6902250" y="3951050"/>
              <a:ext cx="436525" cy="299875"/>
            </a:xfrm>
            <a:custGeom>
              <a:avLst/>
              <a:gdLst>
                <a:gd name="T0" fmla="*/ 2147483646 w 17461"/>
                <a:gd name="T1" fmla="*/ 988671875 h 11995"/>
                <a:gd name="T2" fmla="*/ 2147483646 w 17461"/>
                <a:gd name="T3" fmla="*/ 1361328125 h 11995"/>
                <a:gd name="T4" fmla="*/ 2147483646 w 17461"/>
                <a:gd name="T5" fmla="*/ 1246484375 h 11995"/>
                <a:gd name="T6" fmla="*/ 2147483646 w 17461"/>
                <a:gd name="T7" fmla="*/ 1404296875 h 11995"/>
                <a:gd name="T8" fmla="*/ 2147483646 w 17461"/>
                <a:gd name="T9" fmla="*/ 730859375 h 11995"/>
                <a:gd name="T10" fmla="*/ 2147483646 w 17461"/>
                <a:gd name="T11" fmla="*/ 988671875 h 11995"/>
                <a:gd name="T12" fmla="*/ 2147483646 w 17461"/>
                <a:gd name="T13" fmla="*/ 1432812500 h 11995"/>
                <a:gd name="T14" fmla="*/ 2147483646 w 17461"/>
                <a:gd name="T15" fmla="*/ 430078125 h 11995"/>
                <a:gd name="T16" fmla="*/ 2147483646 w 17461"/>
                <a:gd name="T17" fmla="*/ 1389843750 h 11995"/>
                <a:gd name="T18" fmla="*/ 2147483646 w 17461"/>
                <a:gd name="T19" fmla="*/ 1547656250 h 11995"/>
                <a:gd name="T20" fmla="*/ 2147483646 w 17461"/>
                <a:gd name="T21" fmla="*/ 1676562500 h 11995"/>
                <a:gd name="T22" fmla="*/ 2147483646 w 17461"/>
                <a:gd name="T23" fmla="*/ 286718750 h 11995"/>
                <a:gd name="T24" fmla="*/ 2147483646 w 17461"/>
                <a:gd name="T25" fmla="*/ 1719531250 h 11995"/>
                <a:gd name="T26" fmla="*/ 2147483646 w 17461"/>
                <a:gd name="T27" fmla="*/ 272265625 h 11995"/>
                <a:gd name="T28" fmla="*/ 2147483646 w 17461"/>
                <a:gd name="T29" fmla="*/ 1633593750 h 11995"/>
                <a:gd name="T30" fmla="*/ 2147483646 w 17461"/>
                <a:gd name="T31" fmla="*/ 1719531250 h 11995"/>
                <a:gd name="T32" fmla="*/ 2147483646 w 17461"/>
                <a:gd name="T33" fmla="*/ 2147483646 h 11995"/>
                <a:gd name="T34" fmla="*/ 2147483646 w 17461"/>
                <a:gd name="T35" fmla="*/ 2147483646 h 11995"/>
                <a:gd name="T36" fmla="*/ 2147483646 w 17461"/>
                <a:gd name="T37" fmla="*/ 2147483646 h 11995"/>
                <a:gd name="T38" fmla="*/ 2147483646 w 17461"/>
                <a:gd name="T39" fmla="*/ 2147483646 h 11995"/>
                <a:gd name="T40" fmla="*/ 2147483646 w 17461"/>
                <a:gd name="T41" fmla="*/ 2147483646 h 11995"/>
                <a:gd name="T42" fmla="*/ 2147483646 w 17461"/>
                <a:gd name="T43" fmla="*/ 1060546875 h 11995"/>
                <a:gd name="T44" fmla="*/ 2147483646 w 17461"/>
                <a:gd name="T45" fmla="*/ 2147483646 h 11995"/>
                <a:gd name="T46" fmla="*/ 1948828125 w 17461"/>
                <a:gd name="T47" fmla="*/ 2147483646 h 11995"/>
                <a:gd name="T48" fmla="*/ 2147483646 w 17461"/>
                <a:gd name="T49" fmla="*/ 2147483646 h 11995"/>
                <a:gd name="T50" fmla="*/ 2147483646 w 17461"/>
                <a:gd name="T51" fmla="*/ 2147483646 h 11995"/>
                <a:gd name="T52" fmla="*/ 2049218750 w 17461"/>
                <a:gd name="T53" fmla="*/ 2106250000 h 11995"/>
                <a:gd name="T54" fmla="*/ 1805468750 w 17461"/>
                <a:gd name="T55" fmla="*/ 2147483646 h 11995"/>
                <a:gd name="T56" fmla="*/ 2147483646 w 17461"/>
                <a:gd name="T57" fmla="*/ 1260937500 h 11995"/>
                <a:gd name="T58" fmla="*/ 2147483646 w 17461"/>
                <a:gd name="T59" fmla="*/ 1705078125 h 11995"/>
                <a:gd name="T60" fmla="*/ 1920312500 w 17461"/>
                <a:gd name="T61" fmla="*/ 2147483646 h 11995"/>
                <a:gd name="T62" fmla="*/ 1547656250 w 17461"/>
                <a:gd name="T63" fmla="*/ 2147483646 h 11995"/>
                <a:gd name="T64" fmla="*/ 1547656250 w 17461"/>
                <a:gd name="T65" fmla="*/ 2147483646 h 11995"/>
                <a:gd name="T66" fmla="*/ 2147483646 w 17461"/>
                <a:gd name="T67" fmla="*/ 2147483646 h 11995"/>
                <a:gd name="T68" fmla="*/ 2147483646 w 17461"/>
                <a:gd name="T69" fmla="*/ 2106250000 h 11995"/>
                <a:gd name="T70" fmla="*/ 845703125 w 17461"/>
                <a:gd name="T71" fmla="*/ 2147483646 h 11995"/>
                <a:gd name="T72" fmla="*/ 1390234375 w 17461"/>
                <a:gd name="T73" fmla="*/ 2147483646 h 11995"/>
                <a:gd name="T74" fmla="*/ 1060546875 w 17461"/>
                <a:gd name="T75" fmla="*/ 2147483646 h 11995"/>
                <a:gd name="T76" fmla="*/ 2147483646 w 17461"/>
                <a:gd name="T77" fmla="*/ 2147483646 h 11995"/>
                <a:gd name="T78" fmla="*/ 2147483646 w 17461"/>
                <a:gd name="T79" fmla="*/ 2147483646 h 11995"/>
                <a:gd name="T80" fmla="*/ 2147483646 w 17461"/>
                <a:gd name="T81" fmla="*/ 2147483646 h 11995"/>
                <a:gd name="T82" fmla="*/ 2147483646 w 17461"/>
                <a:gd name="T83" fmla="*/ 2147483646 h 11995"/>
                <a:gd name="T84" fmla="*/ 2147483646 w 17461"/>
                <a:gd name="T85" fmla="*/ 2147483646 h 11995"/>
                <a:gd name="T86" fmla="*/ 2147483646 w 17461"/>
                <a:gd name="T87" fmla="*/ 2147483646 h 11995"/>
                <a:gd name="T88" fmla="*/ 2147483646 w 17461"/>
                <a:gd name="T89" fmla="*/ 2147483646 h 11995"/>
                <a:gd name="T90" fmla="*/ 2147483646 w 17461"/>
                <a:gd name="T91" fmla="*/ 2147483646 h 11995"/>
                <a:gd name="T92" fmla="*/ 2147483646 w 17461"/>
                <a:gd name="T93" fmla="*/ 2147483646 h 11995"/>
                <a:gd name="T94" fmla="*/ 2147483646 w 17461"/>
                <a:gd name="T95" fmla="*/ 2147483646 h 11995"/>
                <a:gd name="T96" fmla="*/ 2147483646 w 17461"/>
                <a:gd name="T97" fmla="*/ 2147483646 h 11995"/>
                <a:gd name="T98" fmla="*/ 530468750 w 17461"/>
                <a:gd name="T99" fmla="*/ 2147483646 h 11995"/>
                <a:gd name="T100" fmla="*/ 874218750 w 17461"/>
                <a:gd name="T101" fmla="*/ 2147483646 h 11995"/>
                <a:gd name="T102" fmla="*/ 387109375 w 17461"/>
                <a:gd name="T103" fmla="*/ 2147483646 h 11995"/>
                <a:gd name="T104" fmla="*/ 2147483646 w 17461"/>
                <a:gd name="T105" fmla="*/ 960156250 h 11995"/>
                <a:gd name="T106" fmla="*/ 2147483646 w 17461"/>
                <a:gd name="T107" fmla="*/ 716406250 h 11995"/>
                <a:gd name="T108" fmla="*/ 1719531250 w 17461"/>
                <a:gd name="T109" fmla="*/ 1862890625 h 11995"/>
                <a:gd name="T110" fmla="*/ 874218750 w 17461"/>
                <a:gd name="T111" fmla="*/ 2147483646 h 11995"/>
                <a:gd name="T112" fmla="*/ 71875000 w 17461"/>
                <a:gd name="T113" fmla="*/ 2147483646 h 11995"/>
                <a:gd name="T114" fmla="*/ 2092187500 w 17461"/>
                <a:gd name="T115" fmla="*/ 2147483646 h 11995"/>
                <a:gd name="T116" fmla="*/ 2147483646 w 17461"/>
                <a:gd name="T117" fmla="*/ 2147483646 h 11995"/>
                <a:gd name="T118" fmla="*/ 2147483646 w 17461"/>
                <a:gd name="T119" fmla="*/ 2147483646 h 11995"/>
                <a:gd name="T120" fmla="*/ 2147483646 w 17461"/>
                <a:gd name="T121" fmla="*/ 2147483646 h 11995"/>
                <a:gd name="T122" fmla="*/ 2147483646 w 17461"/>
                <a:gd name="T123" fmla="*/ 2120703125 h 11995"/>
                <a:gd name="T124" fmla="*/ 2147483646 w 17461"/>
                <a:gd name="T125" fmla="*/ 487109375 h 1199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7461"/>
                <a:gd name="T190" fmla="*/ 0 h 11995"/>
                <a:gd name="T191" fmla="*/ 17461 w 17461"/>
                <a:gd name="T192" fmla="*/ 11995 h 11995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lnTo>
                    <a:pt x="9758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lnTo>
                    <a:pt x="9795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lnTo>
                    <a:pt x="8914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lnTo>
                    <a:pt x="10528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lnTo>
                    <a:pt x="9354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lnTo>
                    <a:pt x="13243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lnTo>
                    <a:pt x="12729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lnTo>
                    <a:pt x="10051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lnTo>
                    <a:pt x="1632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Shape 298"/>
            <p:cNvSpPr>
              <a:spLocks/>
            </p:cNvSpPr>
            <p:nvPr/>
          </p:nvSpPr>
          <p:spPr bwMode="auto">
            <a:xfrm>
              <a:off x="6405225" y="2154575"/>
              <a:ext cx="328325" cy="339325"/>
            </a:xfrm>
            <a:custGeom>
              <a:avLst/>
              <a:gdLst>
                <a:gd name="T0" fmla="*/ 1175000000 w 13133"/>
                <a:gd name="T1" fmla="*/ 917187500 h 13573"/>
                <a:gd name="T2" fmla="*/ 802343750 w 13133"/>
                <a:gd name="T3" fmla="*/ 1332812500 h 13573"/>
                <a:gd name="T4" fmla="*/ 745312500 w 13133"/>
                <a:gd name="T5" fmla="*/ 1103515625 h 13573"/>
                <a:gd name="T6" fmla="*/ 888281250 w 13133"/>
                <a:gd name="T7" fmla="*/ 1504687500 h 13573"/>
                <a:gd name="T8" fmla="*/ 2147483646 w 13133"/>
                <a:gd name="T9" fmla="*/ 1160546875 h 13573"/>
                <a:gd name="T10" fmla="*/ 530078125 w 13133"/>
                <a:gd name="T11" fmla="*/ 1733984375 h 13573"/>
                <a:gd name="T12" fmla="*/ 1647656250 w 13133"/>
                <a:gd name="T13" fmla="*/ 1232421875 h 13573"/>
                <a:gd name="T14" fmla="*/ 2147483646 w 13133"/>
                <a:gd name="T15" fmla="*/ 2147483646 h 13573"/>
                <a:gd name="T16" fmla="*/ 1475781250 w 13133"/>
                <a:gd name="T17" fmla="*/ 2147483646 h 13573"/>
                <a:gd name="T18" fmla="*/ 2147483646 w 13133"/>
                <a:gd name="T19" fmla="*/ 2147483646 h 13573"/>
                <a:gd name="T20" fmla="*/ 1977343750 w 13133"/>
                <a:gd name="T21" fmla="*/ 1833984375 h 13573"/>
                <a:gd name="T22" fmla="*/ 2147483646 w 13133"/>
                <a:gd name="T23" fmla="*/ 2147483646 h 13573"/>
                <a:gd name="T24" fmla="*/ 2147483646 w 13133"/>
                <a:gd name="T25" fmla="*/ 2147483646 h 13573"/>
                <a:gd name="T26" fmla="*/ 2147483646 w 13133"/>
                <a:gd name="T27" fmla="*/ 2147483646 h 13573"/>
                <a:gd name="T28" fmla="*/ 2147483646 w 13133"/>
                <a:gd name="T29" fmla="*/ 2147483646 h 13573"/>
                <a:gd name="T30" fmla="*/ 2147483646 w 13133"/>
                <a:gd name="T31" fmla="*/ 2147483646 h 13573"/>
                <a:gd name="T32" fmla="*/ 2147483646 w 13133"/>
                <a:gd name="T33" fmla="*/ 2147483646 h 13573"/>
                <a:gd name="T34" fmla="*/ 229296875 w 13133"/>
                <a:gd name="T35" fmla="*/ 2147483646 h 13573"/>
                <a:gd name="T36" fmla="*/ 2147483646 w 13133"/>
                <a:gd name="T37" fmla="*/ 2147483646 h 13573"/>
                <a:gd name="T38" fmla="*/ 2147483646 w 13133"/>
                <a:gd name="T39" fmla="*/ 2147483646 h 13573"/>
                <a:gd name="T40" fmla="*/ 2147483646 w 13133"/>
                <a:gd name="T41" fmla="*/ 2147483646 h 13573"/>
                <a:gd name="T42" fmla="*/ 2147483646 w 13133"/>
                <a:gd name="T43" fmla="*/ 2147483646 h 13573"/>
                <a:gd name="T44" fmla="*/ 2147483646 w 13133"/>
                <a:gd name="T45" fmla="*/ 2147483646 h 13573"/>
                <a:gd name="T46" fmla="*/ 2147483646 w 13133"/>
                <a:gd name="T47" fmla="*/ 2147483646 h 13573"/>
                <a:gd name="T48" fmla="*/ 2147483646 w 13133"/>
                <a:gd name="T49" fmla="*/ 2147483646 h 13573"/>
                <a:gd name="T50" fmla="*/ 2147483646 w 13133"/>
                <a:gd name="T51" fmla="*/ 2147483646 h 13573"/>
                <a:gd name="T52" fmla="*/ 2147483646 w 13133"/>
                <a:gd name="T53" fmla="*/ 831250000 h 13573"/>
                <a:gd name="T54" fmla="*/ 1475781250 w 13133"/>
                <a:gd name="T55" fmla="*/ 945703125 h 13573"/>
                <a:gd name="T56" fmla="*/ 988671875 w 13133"/>
                <a:gd name="T57" fmla="*/ 874218750 h 13573"/>
                <a:gd name="T58" fmla="*/ 1146484375 w 13133"/>
                <a:gd name="T59" fmla="*/ 1275390625 h 13573"/>
                <a:gd name="T60" fmla="*/ 243750000 w 13133"/>
                <a:gd name="T61" fmla="*/ 759375000 h 13573"/>
                <a:gd name="T62" fmla="*/ 687890625 w 13133"/>
                <a:gd name="T63" fmla="*/ 1776953125 h 13573"/>
                <a:gd name="T64" fmla="*/ 143359375 w 13133"/>
                <a:gd name="T65" fmla="*/ 1691015625 h 13573"/>
                <a:gd name="T66" fmla="*/ 516015625 w 13133"/>
                <a:gd name="T67" fmla="*/ 2147483646 h 13573"/>
                <a:gd name="T68" fmla="*/ 544531250 w 13133"/>
                <a:gd name="T69" fmla="*/ 2147483646 h 13573"/>
                <a:gd name="T70" fmla="*/ 386718750 w 13133"/>
                <a:gd name="T71" fmla="*/ 2147483646 h 13573"/>
                <a:gd name="T72" fmla="*/ 2147483646 w 13133"/>
                <a:gd name="T73" fmla="*/ 2147483646 h 13573"/>
                <a:gd name="T74" fmla="*/ 2147483646 w 13133"/>
                <a:gd name="T75" fmla="*/ 2147483646 h 13573"/>
                <a:gd name="T76" fmla="*/ 2147483646 w 13133"/>
                <a:gd name="T77" fmla="*/ 2147483646 h 13573"/>
                <a:gd name="T78" fmla="*/ 2147483646 w 13133"/>
                <a:gd name="T79" fmla="*/ 2147483646 h 13573"/>
                <a:gd name="T80" fmla="*/ 1132031250 w 13133"/>
                <a:gd name="T81" fmla="*/ 2020312500 h 13573"/>
                <a:gd name="T82" fmla="*/ 1833984375 w 13133"/>
                <a:gd name="T83" fmla="*/ 1432812500 h 13573"/>
                <a:gd name="T84" fmla="*/ 2147483646 w 13133"/>
                <a:gd name="T85" fmla="*/ 1289453125 h 13573"/>
                <a:gd name="T86" fmla="*/ 2147483646 w 13133"/>
                <a:gd name="T87" fmla="*/ 1289453125 h 13573"/>
                <a:gd name="T88" fmla="*/ 2147483646 w 13133"/>
                <a:gd name="T89" fmla="*/ 1862890625 h 13573"/>
                <a:gd name="T90" fmla="*/ 2147483646 w 13133"/>
                <a:gd name="T91" fmla="*/ 1991796875 h 13573"/>
                <a:gd name="T92" fmla="*/ 2147483646 w 13133"/>
                <a:gd name="T93" fmla="*/ 2006250000 h 13573"/>
                <a:gd name="T94" fmla="*/ 2147483646 w 13133"/>
                <a:gd name="T95" fmla="*/ 1833984375 h 13573"/>
                <a:gd name="T96" fmla="*/ 2147483646 w 13133"/>
                <a:gd name="T97" fmla="*/ 1977343750 h 13573"/>
                <a:gd name="T98" fmla="*/ 2147483646 w 13133"/>
                <a:gd name="T99" fmla="*/ 2147483646 h 13573"/>
                <a:gd name="T100" fmla="*/ 2147483646 w 13133"/>
                <a:gd name="T101" fmla="*/ 2147483646 h 13573"/>
                <a:gd name="T102" fmla="*/ 2147483646 w 13133"/>
                <a:gd name="T103" fmla="*/ 2147483646 h 13573"/>
                <a:gd name="T104" fmla="*/ 2147483646 w 13133"/>
                <a:gd name="T105" fmla="*/ 2147483646 h 13573"/>
                <a:gd name="T106" fmla="*/ 2147483646 w 13133"/>
                <a:gd name="T107" fmla="*/ 2147483646 h 13573"/>
                <a:gd name="T108" fmla="*/ 2147483646 w 13133"/>
                <a:gd name="T109" fmla="*/ 2147483646 h 13573"/>
                <a:gd name="T110" fmla="*/ 2147483646 w 13133"/>
                <a:gd name="T111" fmla="*/ 2147483646 h 13573"/>
                <a:gd name="T112" fmla="*/ 2147483646 w 13133"/>
                <a:gd name="T113" fmla="*/ 2147483646 h 13573"/>
                <a:gd name="T114" fmla="*/ 2147483646 w 13133"/>
                <a:gd name="T115" fmla="*/ 2147483646 h 13573"/>
                <a:gd name="T116" fmla="*/ 2147483646 w 13133"/>
                <a:gd name="T117" fmla="*/ 2147483646 h 13573"/>
                <a:gd name="T118" fmla="*/ 2147483646 w 13133"/>
                <a:gd name="T119" fmla="*/ 2147483646 h 13573"/>
                <a:gd name="T120" fmla="*/ 2147483646 w 13133"/>
                <a:gd name="T121" fmla="*/ 2147483646 h 13573"/>
                <a:gd name="T122" fmla="*/ 2147483646 w 13133"/>
                <a:gd name="T123" fmla="*/ 0 h 1357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3133"/>
                <a:gd name="T187" fmla="*/ 0 h 13573"/>
                <a:gd name="T188" fmla="*/ 13133 w 13133"/>
                <a:gd name="T189" fmla="*/ 13573 h 13573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lnTo>
                    <a:pt x="4879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lnTo>
                    <a:pt x="8877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lnTo>
                    <a:pt x="8914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lnTo>
                    <a:pt x="876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lnTo>
                    <a:pt x="902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Shape 299"/>
            <p:cNvSpPr>
              <a:spLocks/>
            </p:cNvSpPr>
            <p:nvPr/>
          </p:nvSpPr>
          <p:spPr bwMode="auto">
            <a:xfrm>
              <a:off x="6537275" y="2750650"/>
              <a:ext cx="459450" cy="475050"/>
            </a:xfrm>
            <a:custGeom>
              <a:avLst/>
              <a:gdLst>
                <a:gd name="T0" fmla="*/ 2147483646 w 18378"/>
                <a:gd name="T1" fmla="*/ 2147483646 h 19002"/>
                <a:gd name="T2" fmla="*/ 2147483646 w 18378"/>
                <a:gd name="T3" fmla="*/ 2147483646 h 19002"/>
                <a:gd name="T4" fmla="*/ 2147483646 w 18378"/>
                <a:gd name="T5" fmla="*/ 2147483646 h 19002"/>
                <a:gd name="T6" fmla="*/ 2147483646 w 18378"/>
                <a:gd name="T7" fmla="*/ 2147483646 h 19002"/>
                <a:gd name="T8" fmla="*/ 2147483646 w 18378"/>
                <a:gd name="T9" fmla="*/ 2147483646 h 19002"/>
                <a:gd name="T10" fmla="*/ 2147483646 w 18378"/>
                <a:gd name="T11" fmla="*/ 2147483646 h 19002"/>
                <a:gd name="T12" fmla="*/ 2147483646 w 18378"/>
                <a:gd name="T13" fmla="*/ 2147483646 h 19002"/>
                <a:gd name="T14" fmla="*/ 2147483646 w 18378"/>
                <a:gd name="T15" fmla="*/ 2147483646 h 19002"/>
                <a:gd name="T16" fmla="*/ 2147483646 w 18378"/>
                <a:gd name="T17" fmla="*/ 2147483646 h 19002"/>
                <a:gd name="T18" fmla="*/ 2147483646 w 18378"/>
                <a:gd name="T19" fmla="*/ 2147483646 h 19002"/>
                <a:gd name="T20" fmla="*/ 2147483646 w 18378"/>
                <a:gd name="T21" fmla="*/ 2147483646 h 19002"/>
                <a:gd name="T22" fmla="*/ 2147483646 w 18378"/>
                <a:gd name="T23" fmla="*/ 2147483646 h 19002"/>
                <a:gd name="T24" fmla="*/ 2147483646 w 18378"/>
                <a:gd name="T25" fmla="*/ 2147483646 h 19002"/>
                <a:gd name="T26" fmla="*/ 2147483646 w 18378"/>
                <a:gd name="T27" fmla="*/ 2147483646 h 19002"/>
                <a:gd name="T28" fmla="*/ 2147483646 w 18378"/>
                <a:gd name="T29" fmla="*/ 2147483646 h 19002"/>
                <a:gd name="T30" fmla="*/ 2147483646 w 18378"/>
                <a:gd name="T31" fmla="*/ 2147483646 h 19002"/>
                <a:gd name="T32" fmla="*/ 2147483646 w 18378"/>
                <a:gd name="T33" fmla="*/ 2147483646 h 19002"/>
                <a:gd name="T34" fmla="*/ 2147483646 w 18378"/>
                <a:gd name="T35" fmla="*/ 1891406250 h 19002"/>
                <a:gd name="T36" fmla="*/ 2147483646 w 18378"/>
                <a:gd name="T37" fmla="*/ 2147483646 h 19002"/>
                <a:gd name="T38" fmla="*/ 2147483646 w 18378"/>
                <a:gd name="T39" fmla="*/ 2147483646 h 19002"/>
                <a:gd name="T40" fmla="*/ 2147483646 w 18378"/>
                <a:gd name="T41" fmla="*/ 2147483646 h 19002"/>
                <a:gd name="T42" fmla="*/ 2147483646 w 18378"/>
                <a:gd name="T43" fmla="*/ 1948828125 h 19002"/>
                <a:gd name="T44" fmla="*/ 2147483646 w 18378"/>
                <a:gd name="T45" fmla="*/ 1246484375 h 19002"/>
                <a:gd name="T46" fmla="*/ 2147483646 w 18378"/>
                <a:gd name="T47" fmla="*/ 2147483646 h 19002"/>
                <a:gd name="T48" fmla="*/ 2147483646 w 18378"/>
                <a:gd name="T49" fmla="*/ 2147483646 h 19002"/>
                <a:gd name="T50" fmla="*/ 2147483646 w 18378"/>
                <a:gd name="T51" fmla="*/ 2147483646 h 19002"/>
                <a:gd name="T52" fmla="*/ 2147483646 w 18378"/>
                <a:gd name="T53" fmla="*/ 2147483646 h 19002"/>
                <a:gd name="T54" fmla="*/ 2147483646 w 18378"/>
                <a:gd name="T55" fmla="*/ 2147483646 h 19002"/>
                <a:gd name="T56" fmla="*/ 415625000 w 18378"/>
                <a:gd name="T57" fmla="*/ 2147483646 h 19002"/>
                <a:gd name="T58" fmla="*/ 1031640625 w 18378"/>
                <a:gd name="T59" fmla="*/ 2147483646 h 19002"/>
                <a:gd name="T60" fmla="*/ 2147483646 w 18378"/>
                <a:gd name="T61" fmla="*/ 2147483646 h 19002"/>
                <a:gd name="T62" fmla="*/ 2147483646 w 18378"/>
                <a:gd name="T63" fmla="*/ 2147483646 h 19002"/>
                <a:gd name="T64" fmla="*/ 1662109375 w 18378"/>
                <a:gd name="T65" fmla="*/ 2147483646 h 19002"/>
                <a:gd name="T66" fmla="*/ 2147483646 w 18378"/>
                <a:gd name="T67" fmla="*/ 2147483646 h 19002"/>
                <a:gd name="T68" fmla="*/ 2147483646 w 18378"/>
                <a:gd name="T69" fmla="*/ 2147483646 h 19002"/>
                <a:gd name="T70" fmla="*/ 616406250 w 18378"/>
                <a:gd name="T71" fmla="*/ 2147483646 h 19002"/>
                <a:gd name="T72" fmla="*/ 2147483646 w 18378"/>
                <a:gd name="T73" fmla="*/ 2147483646 h 19002"/>
                <a:gd name="T74" fmla="*/ 1389843750 w 18378"/>
                <a:gd name="T75" fmla="*/ 2147483646 h 19002"/>
                <a:gd name="T76" fmla="*/ 2147483646 w 18378"/>
                <a:gd name="T77" fmla="*/ 2147483646 h 19002"/>
                <a:gd name="T78" fmla="*/ 1862890625 w 18378"/>
                <a:gd name="T79" fmla="*/ 2147483646 h 19002"/>
                <a:gd name="T80" fmla="*/ 1232421875 w 18378"/>
                <a:gd name="T81" fmla="*/ 2147483646 h 19002"/>
                <a:gd name="T82" fmla="*/ 1733984375 w 18378"/>
                <a:gd name="T83" fmla="*/ 2147483646 h 19002"/>
                <a:gd name="T84" fmla="*/ 2147483646 w 18378"/>
                <a:gd name="T85" fmla="*/ 2147483646 h 19002"/>
                <a:gd name="T86" fmla="*/ 1934375000 w 18378"/>
                <a:gd name="T87" fmla="*/ 2147483646 h 19002"/>
                <a:gd name="T88" fmla="*/ 2147483646 w 18378"/>
                <a:gd name="T89" fmla="*/ 2147483646 h 19002"/>
                <a:gd name="T90" fmla="*/ 2147483646 w 18378"/>
                <a:gd name="T91" fmla="*/ 2147483646 h 19002"/>
                <a:gd name="T92" fmla="*/ 2147483646 w 18378"/>
                <a:gd name="T93" fmla="*/ 2147483646 h 19002"/>
                <a:gd name="T94" fmla="*/ 2147483646 w 18378"/>
                <a:gd name="T95" fmla="*/ 1905859375 h 19002"/>
                <a:gd name="T96" fmla="*/ 2147483646 w 18378"/>
                <a:gd name="T97" fmla="*/ 2147483646 h 19002"/>
                <a:gd name="T98" fmla="*/ 2147483646 w 18378"/>
                <a:gd name="T99" fmla="*/ 2147483646 h 19002"/>
                <a:gd name="T100" fmla="*/ 243750000 w 18378"/>
                <a:gd name="T101" fmla="*/ 2147483646 h 19002"/>
                <a:gd name="T102" fmla="*/ 2147483646 w 18378"/>
                <a:gd name="T103" fmla="*/ 2147483646 h 19002"/>
                <a:gd name="T104" fmla="*/ 2147483646 w 18378"/>
                <a:gd name="T105" fmla="*/ 2147483646 h 19002"/>
                <a:gd name="T106" fmla="*/ 2147483646 w 18378"/>
                <a:gd name="T107" fmla="*/ 100390625 h 19002"/>
                <a:gd name="T108" fmla="*/ 14453125 w 18378"/>
                <a:gd name="T109" fmla="*/ 2147483646 h 19002"/>
                <a:gd name="T110" fmla="*/ 200781250 w 18378"/>
                <a:gd name="T111" fmla="*/ 2147483646 h 19002"/>
                <a:gd name="T112" fmla="*/ 2147483646 w 18378"/>
                <a:gd name="T113" fmla="*/ 2147483646 h 19002"/>
                <a:gd name="T114" fmla="*/ 2147483646 w 18378"/>
                <a:gd name="T115" fmla="*/ 2147483646 h 19002"/>
                <a:gd name="T116" fmla="*/ 2147483646 w 18378"/>
                <a:gd name="T117" fmla="*/ 2147483646 h 19002"/>
                <a:gd name="T118" fmla="*/ 2147483646 w 18378"/>
                <a:gd name="T119" fmla="*/ 2147483646 h 19002"/>
                <a:gd name="T120" fmla="*/ 2147483646 w 18378"/>
                <a:gd name="T121" fmla="*/ 1919921875 h 19002"/>
                <a:gd name="T122" fmla="*/ 2147483646 w 18378"/>
                <a:gd name="T123" fmla="*/ 2147483646 h 19002"/>
                <a:gd name="T124" fmla="*/ 2147483646 w 18378"/>
                <a:gd name="T125" fmla="*/ 1762500000 h 1900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8378"/>
                <a:gd name="T190" fmla="*/ 0 h 19002"/>
                <a:gd name="T191" fmla="*/ 18378 w 18378"/>
                <a:gd name="T192" fmla="*/ 19002 h 1900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lnTo>
                    <a:pt x="1379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lnTo>
                    <a:pt x="12692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lnTo>
                    <a:pt x="9611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lnTo>
                    <a:pt x="4806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lnTo>
                    <a:pt x="271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lnTo>
                    <a:pt x="4402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lnTo>
                    <a:pt x="3595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lnTo>
                    <a:pt x="9464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lnTo>
                    <a:pt x="9831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lnTo>
                    <a:pt x="946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Shape 300"/>
            <p:cNvSpPr>
              <a:spLocks/>
            </p:cNvSpPr>
            <p:nvPr/>
          </p:nvSpPr>
          <p:spPr bwMode="auto">
            <a:xfrm>
              <a:off x="6855475" y="1544725"/>
              <a:ext cx="444800" cy="353100"/>
            </a:xfrm>
            <a:custGeom>
              <a:avLst/>
              <a:gdLst>
                <a:gd name="T0" fmla="*/ 2147483646 w 17792"/>
                <a:gd name="T1" fmla="*/ 1591015625 h 14124"/>
                <a:gd name="T2" fmla="*/ 430078125 w 17792"/>
                <a:gd name="T3" fmla="*/ 888671875 h 14124"/>
                <a:gd name="T4" fmla="*/ 100781250 w 17792"/>
                <a:gd name="T5" fmla="*/ 1146875000 h 14124"/>
                <a:gd name="T6" fmla="*/ 387109375 w 17792"/>
                <a:gd name="T7" fmla="*/ 1304296875 h 14124"/>
                <a:gd name="T8" fmla="*/ 2147483646 w 17792"/>
                <a:gd name="T9" fmla="*/ 1633984375 h 14124"/>
                <a:gd name="T10" fmla="*/ 2147483646 w 17792"/>
                <a:gd name="T11" fmla="*/ 1160937500 h 14124"/>
                <a:gd name="T12" fmla="*/ 2147483646 w 17792"/>
                <a:gd name="T13" fmla="*/ 1791406250 h 14124"/>
                <a:gd name="T14" fmla="*/ 2147483646 w 17792"/>
                <a:gd name="T15" fmla="*/ 1805859375 h 14124"/>
                <a:gd name="T16" fmla="*/ 1963281250 w 17792"/>
                <a:gd name="T17" fmla="*/ 2147483646 h 14124"/>
                <a:gd name="T18" fmla="*/ 1977734375 w 17792"/>
                <a:gd name="T19" fmla="*/ 2147483646 h 14124"/>
                <a:gd name="T20" fmla="*/ 2063671875 w 17792"/>
                <a:gd name="T21" fmla="*/ 2147483646 h 14124"/>
                <a:gd name="T22" fmla="*/ 2147483646 w 17792"/>
                <a:gd name="T23" fmla="*/ 2147483646 h 14124"/>
                <a:gd name="T24" fmla="*/ 2147483646 w 17792"/>
                <a:gd name="T25" fmla="*/ 1906250000 h 14124"/>
                <a:gd name="T26" fmla="*/ 2106640625 w 17792"/>
                <a:gd name="T27" fmla="*/ 2147483646 h 14124"/>
                <a:gd name="T28" fmla="*/ 2147483646 w 17792"/>
                <a:gd name="T29" fmla="*/ 2035156250 h 14124"/>
                <a:gd name="T30" fmla="*/ 2147483646 w 17792"/>
                <a:gd name="T31" fmla="*/ 2147483646 h 14124"/>
                <a:gd name="T32" fmla="*/ 2147483646 w 17792"/>
                <a:gd name="T33" fmla="*/ 2147483646 h 14124"/>
                <a:gd name="T34" fmla="*/ 2147483646 w 17792"/>
                <a:gd name="T35" fmla="*/ 2147483646 h 14124"/>
                <a:gd name="T36" fmla="*/ 2147483646 w 17792"/>
                <a:gd name="T37" fmla="*/ 2147483646 h 14124"/>
                <a:gd name="T38" fmla="*/ 2147483646 w 17792"/>
                <a:gd name="T39" fmla="*/ 2147483646 h 14124"/>
                <a:gd name="T40" fmla="*/ 2147483646 w 17792"/>
                <a:gd name="T41" fmla="*/ 2147483646 h 14124"/>
                <a:gd name="T42" fmla="*/ 2147483646 w 17792"/>
                <a:gd name="T43" fmla="*/ 2147483646 h 14124"/>
                <a:gd name="T44" fmla="*/ 2147483646 w 17792"/>
                <a:gd name="T45" fmla="*/ 2147483646 h 14124"/>
                <a:gd name="T46" fmla="*/ 2147483646 w 17792"/>
                <a:gd name="T47" fmla="*/ 2147483646 h 14124"/>
                <a:gd name="T48" fmla="*/ 1103515625 w 17792"/>
                <a:gd name="T49" fmla="*/ 2147483646 h 14124"/>
                <a:gd name="T50" fmla="*/ 2147483646 w 17792"/>
                <a:gd name="T51" fmla="*/ 2147483646 h 14124"/>
                <a:gd name="T52" fmla="*/ 874218750 w 17792"/>
                <a:gd name="T53" fmla="*/ 14843750 h 14124"/>
                <a:gd name="T54" fmla="*/ 774218750 w 17792"/>
                <a:gd name="T55" fmla="*/ 645312500 h 14124"/>
                <a:gd name="T56" fmla="*/ 687890625 w 17792"/>
                <a:gd name="T57" fmla="*/ 1705468750 h 14124"/>
                <a:gd name="T58" fmla="*/ 802734375 w 17792"/>
                <a:gd name="T59" fmla="*/ 2147483646 h 14124"/>
                <a:gd name="T60" fmla="*/ 616406250 w 17792"/>
                <a:gd name="T61" fmla="*/ 2147483646 h 14124"/>
                <a:gd name="T62" fmla="*/ 616406250 w 17792"/>
                <a:gd name="T63" fmla="*/ 2147483646 h 14124"/>
                <a:gd name="T64" fmla="*/ 1089453125 w 17792"/>
                <a:gd name="T65" fmla="*/ 2147483646 h 14124"/>
                <a:gd name="T66" fmla="*/ 1619531250 w 17792"/>
                <a:gd name="T67" fmla="*/ 2147483646 h 14124"/>
                <a:gd name="T68" fmla="*/ 2135156250 w 17792"/>
                <a:gd name="T69" fmla="*/ 2147483646 h 14124"/>
                <a:gd name="T70" fmla="*/ 2147483646 w 17792"/>
                <a:gd name="T71" fmla="*/ 2147483646 h 14124"/>
                <a:gd name="T72" fmla="*/ 2147483646 w 17792"/>
                <a:gd name="T73" fmla="*/ 2147483646 h 14124"/>
                <a:gd name="T74" fmla="*/ 2147483646 w 17792"/>
                <a:gd name="T75" fmla="*/ 2147483646 h 14124"/>
                <a:gd name="T76" fmla="*/ 2147483646 w 17792"/>
                <a:gd name="T77" fmla="*/ 2147483646 h 14124"/>
                <a:gd name="T78" fmla="*/ 2147483646 w 17792"/>
                <a:gd name="T79" fmla="*/ 2147483646 h 14124"/>
                <a:gd name="T80" fmla="*/ 2147483646 w 17792"/>
                <a:gd name="T81" fmla="*/ 2147483646 h 14124"/>
                <a:gd name="T82" fmla="*/ 2147483646 w 17792"/>
                <a:gd name="T83" fmla="*/ 2147483646 h 14124"/>
                <a:gd name="T84" fmla="*/ 2147483646 w 17792"/>
                <a:gd name="T85" fmla="*/ 2147483646 h 14124"/>
                <a:gd name="T86" fmla="*/ 2147483646 w 17792"/>
                <a:gd name="T87" fmla="*/ 2147483646 h 14124"/>
                <a:gd name="T88" fmla="*/ 2147483646 w 17792"/>
                <a:gd name="T89" fmla="*/ 2147483646 h 14124"/>
                <a:gd name="T90" fmla="*/ 2147483646 w 17792"/>
                <a:gd name="T91" fmla="*/ 2147483646 h 14124"/>
                <a:gd name="T92" fmla="*/ 2147483646 w 17792"/>
                <a:gd name="T93" fmla="*/ 2147483646 h 14124"/>
                <a:gd name="T94" fmla="*/ 2147483646 w 17792"/>
                <a:gd name="T95" fmla="*/ 2147483646 h 14124"/>
                <a:gd name="T96" fmla="*/ 2147483646 w 17792"/>
                <a:gd name="T97" fmla="*/ 2147483646 h 14124"/>
                <a:gd name="T98" fmla="*/ 2147483646 w 17792"/>
                <a:gd name="T99" fmla="*/ 2147483646 h 14124"/>
                <a:gd name="T100" fmla="*/ 2147483646 w 17792"/>
                <a:gd name="T101" fmla="*/ 2147483646 h 14124"/>
                <a:gd name="T102" fmla="*/ 2147483646 w 17792"/>
                <a:gd name="T103" fmla="*/ 2147483646 h 14124"/>
                <a:gd name="T104" fmla="*/ 2147483646 w 17792"/>
                <a:gd name="T105" fmla="*/ 2147483646 h 14124"/>
                <a:gd name="T106" fmla="*/ 2147483646 w 17792"/>
                <a:gd name="T107" fmla="*/ 860156250 h 14124"/>
                <a:gd name="T108" fmla="*/ 2147483646 w 17792"/>
                <a:gd name="T109" fmla="*/ 1218359375 h 14124"/>
                <a:gd name="T110" fmla="*/ 1304296875 w 17792"/>
                <a:gd name="T111" fmla="*/ 2147483646 h 14124"/>
                <a:gd name="T112" fmla="*/ 1261328125 w 17792"/>
                <a:gd name="T113" fmla="*/ 645312500 h 14124"/>
                <a:gd name="T114" fmla="*/ 2147483646 w 17792"/>
                <a:gd name="T115" fmla="*/ 2147483646 h 14124"/>
                <a:gd name="T116" fmla="*/ 2147483646 w 17792"/>
                <a:gd name="T117" fmla="*/ 2147483646 h 14124"/>
                <a:gd name="T118" fmla="*/ 2147483646 w 17792"/>
                <a:gd name="T119" fmla="*/ 2147483646 h 14124"/>
                <a:gd name="T120" fmla="*/ 2147483646 w 17792"/>
                <a:gd name="T121" fmla="*/ 2147483646 h 1412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7792"/>
                <a:gd name="T184" fmla="*/ 0 h 14124"/>
                <a:gd name="T185" fmla="*/ 17792 w 17792"/>
                <a:gd name="T186" fmla="*/ 14124 h 14124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lnTo>
                    <a:pt x="1056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lnTo>
                    <a:pt x="1285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lnTo>
                    <a:pt x="1460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Shape 301"/>
            <p:cNvSpPr>
              <a:spLocks/>
            </p:cNvSpPr>
            <p:nvPr/>
          </p:nvSpPr>
          <p:spPr bwMode="auto">
            <a:xfrm>
              <a:off x="6844475" y="1037625"/>
              <a:ext cx="414525" cy="389750"/>
            </a:xfrm>
            <a:custGeom>
              <a:avLst/>
              <a:gdLst>
                <a:gd name="T0" fmla="*/ 2147483646 w 16581"/>
                <a:gd name="T1" fmla="*/ 1089062500 h 15590"/>
                <a:gd name="T2" fmla="*/ 2147483646 w 16581"/>
                <a:gd name="T3" fmla="*/ 1447265625 h 15590"/>
                <a:gd name="T4" fmla="*/ 2147483646 w 16581"/>
                <a:gd name="T5" fmla="*/ 974218750 h 15590"/>
                <a:gd name="T6" fmla="*/ 2147483646 w 16581"/>
                <a:gd name="T7" fmla="*/ 1490234375 h 15590"/>
                <a:gd name="T8" fmla="*/ 2147483646 w 16581"/>
                <a:gd name="T9" fmla="*/ 1547656250 h 15590"/>
                <a:gd name="T10" fmla="*/ 1017578125 w 16581"/>
                <a:gd name="T11" fmla="*/ 2147483646 h 15590"/>
                <a:gd name="T12" fmla="*/ 888671875 w 16581"/>
                <a:gd name="T13" fmla="*/ 2147483646 h 15590"/>
                <a:gd name="T14" fmla="*/ 2147483646 w 16581"/>
                <a:gd name="T15" fmla="*/ 2147483646 h 15590"/>
                <a:gd name="T16" fmla="*/ 2147483646 w 16581"/>
                <a:gd name="T17" fmla="*/ 2147483646 h 15590"/>
                <a:gd name="T18" fmla="*/ 2147483646 w 16581"/>
                <a:gd name="T19" fmla="*/ 2147483646 h 15590"/>
                <a:gd name="T20" fmla="*/ 1891796875 w 16581"/>
                <a:gd name="T21" fmla="*/ 1590625000 h 15590"/>
                <a:gd name="T22" fmla="*/ 1175000000 w 16581"/>
                <a:gd name="T23" fmla="*/ 2147483646 h 15590"/>
                <a:gd name="T24" fmla="*/ 1189453125 w 16581"/>
                <a:gd name="T25" fmla="*/ 2147483646 h 15590"/>
                <a:gd name="T26" fmla="*/ 687890625 w 16581"/>
                <a:gd name="T27" fmla="*/ 2147483646 h 15590"/>
                <a:gd name="T28" fmla="*/ 286718750 w 16581"/>
                <a:gd name="T29" fmla="*/ 1533203125 h 15590"/>
                <a:gd name="T30" fmla="*/ 2147483646 w 16581"/>
                <a:gd name="T31" fmla="*/ 2147483646 h 15590"/>
                <a:gd name="T32" fmla="*/ 2147483646 w 16581"/>
                <a:gd name="T33" fmla="*/ 2147483646 h 15590"/>
                <a:gd name="T34" fmla="*/ 2147483646 w 16581"/>
                <a:gd name="T35" fmla="*/ 2147483646 h 15590"/>
                <a:gd name="T36" fmla="*/ 2147483646 w 16581"/>
                <a:gd name="T37" fmla="*/ 2147483646 h 15590"/>
                <a:gd name="T38" fmla="*/ 2147483646 w 16581"/>
                <a:gd name="T39" fmla="*/ 2147483646 h 15590"/>
                <a:gd name="T40" fmla="*/ 2147483646 w 16581"/>
                <a:gd name="T41" fmla="*/ 2147483646 h 15590"/>
                <a:gd name="T42" fmla="*/ 1977734375 w 16581"/>
                <a:gd name="T43" fmla="*/ 2147483646 h 15590"/>
                <a:gd name="T44" fmla="*/ 2147483646 w 16581"/>
                <a:gd name="T45" fmla="*/ 2147483646 h 15590"/>
                <a:gd name="T46" fmla="*/ 2147483646 w 16581"/>
                <a:gd name="T47" fmla="*/ 2147483646 h 15590"/>
                <a:gd name="T48" fmla="*/ 2147483646 w 16581"/>
                <a:gd name="T49" fmla="*/ 2147483646 h 15590"/>
                <a:gd name="T50" fmla="*/ 2147483646 w 16581"/>
                <a:gd name="T51" fmla="*/ 2147483646 h 15590"/>
                <a:gd name="T52" fmla="*/ 2147483646 w 16581"/>
                <a:gd name="T53" fmla="*/ 2147483646 h 15590"/>
                <a:gd name="T54" fmla="*/ 2147483646 w 16581"/>
                <a:gd name="T55" fmla="*/ 2147483646 h 15590"/>
                <a:gd name="T56" fmla="*/ 2147483646 w 16581"/>
                <a:gd name="T57" fmla="*/ 2147483646 h 15590"/>
                <a:gd name="T58" fmla="*/ 1848828125 w 16581"/>
                <a:gd name="T59" fmla="*/ 2147483646 h 15590"/>
                <a:gd name="T60" fmla="*/ 1447265625 w 16581"/>
                <a:gd name="T61" fmla="*/ 2147483646 h 15590"/>
                <a:gd name="T62" fmla="*/ 845703125 w 16581"/>
                <a:gd name="T63" fmla="*/ 2147483646 h 15590"/>
                <a:gd name="T64" fmla="*/ 2147483646 w 16581"/>
                <a:gd name="T65" fmla="*/ 2147483646 h 15590"/>
                <a:gd name="T66" fmla="*/ 2147483646 w 16581"/>
                <a:gd name="T67" fmla="*/ 2147483646 h 15590"/>
                <a:gd name="T68" fmla="*/ 2147483646 w 16581"/>
                <a:gd name="T69" fmla="*/ 2147483646 h 15590"/>
                <a:gd name="T70" fmla="*/ 2147483646 w 16581"/>
                <a:gd name="T71" fmla="*/ 2147483646 h 15590"/>
                <a:gd name="T72" fmla="*/ 2147483646 w 16581"/>
                <a:gd name="T73" fmla="*/ 2147483646 h 15590"/>
                <a:gd name="T74" fmla="*/ 2147483646 w 16581"/>
                <a:gd name="T75" fmla="*/ 2147483646 h 15590"/>
                <a:gd name="T76" fmla="*/ 2147483646 w 16581"/>
                <a:gd name="T77" fmla="*/ 387109375 h 15590"/>
                <a:gd name="T78" fmla="*/ 931640625 w 16581"/>
                <a:gd name="T79" fmla="*/ 1074609375 h 15590"/>
                <a:gd name="T80" fmla="*/ 28906250 w 16581"/>
                <a:gd name="T81" fmla="*/ 1604687500 h 15590"/>
                <a:gd name="T82" fmla="*/ 473046875 w 16581"/>
                <a:gd name="T83" fmla="*/ 2147483646 h 15590"/>
                <a:gd name="T84" fmla="*/ 845703125 w 16581"/>
                <a:gd name="T85" fmla="*/ 2147483646 h 15590"/>
                <a:gd name="T86" fmla="*/ 673828125 w 16581"/>
                <a:gd name="T87" fmla="*/ 2147483646 h 15590"/>
                <a:gd name="T88" fmla="*/ 1089062500 w 16581"/>
                <a:gd name="T89" fmla="*/ 2147483646 h 15590"/>
                <a:gd name="T90" fmla="*/ 2147483646 w 16581"/>
                <a:gd name="T91" fmla="*/ 2147483646 h 15590"/>
                <a:gd name="T92" fmla="*/ 2147483646 w 16581"/>
                <a:gd name="T93" fmla="*/ 2147483646 h 15590"/>
                <a:gd name="T94" fmla="*/ 2147483646 w 16581"/>
                <a:gd name="T95" fmla="*/ 2147483646 h 15590"/>
                <a:gd name="T96" fmla="*/ 2147483646 w 16581"/>
                <a:gd name="T97" fmla="*/ 2147483646 h 15590"/>
                <a:gd name="T98" fmla="*/ 2147483646 w 16581"/>
                <a:gd name="T99" fmla="*/ 2147483646 h 15590"/>
                <a:gd name="T100" fmla="*/ 2147483646 w 16581"/>
                <a:gd name="T101" fmla="*/ 2147483646 h 15590"/>
                <a:gd name="T102" fmla="*/ 2147483646 w 16581"/>
                <a:gd name="T103" fmla="*/ 2147483646 h 15590"/>
                <a:gd name="T104" fmla="*/ 2147483646 w 16581"/>
                <a:gd name="T105" fmla="*/ 1418750000 h 15590"/>
                <a:gd name="T106" fmla="*/ 2147483646 w 16581"/>
                <a:gd name="T107" fmla="*/ 759375000 h 15590"/>
                <a:gd name="T108" fmla="*/ 2147483646 w 16581"/>
                <a:gd name="T109" fmla="*/ 859765625 h 15590"/>
                <a:gd name="T110" fmla="*/ 2147483646 w 16581"/>
                <a:gd name="T111" fmla="*/ 444140625 h 15590"/>
                <a:gd name="T112" fmla="*/ 2147483646 w 16581"/>
                <a:gd name="T113" fmla="*/ 415625000 h 15590"/>
                <a:gd name="T114" fmla="*/ 2147483646 w 16581"/>
                <a:gd name="T115" fmla="*/ 1648046875 h 15590"/>
                <a:gd name="T116" fmla="*/ 2147483646 w 16581"/>
                <a:gd name="T117" fmla="*/ 329687500 h 1559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6581"/>
                <a:gd name="T178" fmla="*/ 0 h 15590"/>
                <a:gd name="T179" fmla="*/ 16581 w 16581"/>
                <a:gd name="T180" fmla="*/ 15590 h 15590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lnTo>
                    <a:pt x="13096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lnTo>
                    <a:pt x="3155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lnTo>
                    <a:pt x="8181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lnTo>
                    <a:pt x="8291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lnTo>
                    <a:pt x="649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Shape 302"/>
            <p:cNvSpPr>
              <a:spLocks/>
            </p:cNvSpPr>
            <p:nvPr/>
          </p:nvSpPr>
          <p:spPr bwMode="auto">
            <a:xfrm>
              <a:off x="6553775" y="1840025"/>
              <a:ext cx="234775" cy="276975"/>
            </a:xfrm>
            <a:custGeom>
              <a:avLst/>
              <a:gdLst>
                <a:gd name="T0" fmla="*/ 1891406250 w 9391"/>
                <a:gd name="T1" fmla="*/ 444531250 h 11079"/>
                <a:gd name="T2" fmla="*/ 1705468750 w 9391"/>
                <a:gd name="T3" fmla="*/ 258203125 h 11079"/>
                <a:gd name="T4" fmla="*/ 1304296875 w 9391"/>
                <a:gd name="T5" fmla="*/ 2147483646 h 11079"/>
                <a:gd name="T6" fmla="*/ 2120703125 w 9391"/>
                <a:gd name="T7" fmla="*/ 1691015625 h 11079"/>
                <a:gd name="T8" fmla="*/ 2147483646 w 9391"/>
                <a:gd name="T9" fmla="*/ 2147483646 h 11079"/>
                <a:gd name="T10" fmla="*/ 2147483646 w 9391"/>
                <a:gd name="T11" fmla="*/ 2147483646 h 11079"/>
                <a:gd name="T12" fmla="*/ 2092187500 w 9391"/>
                <a:gd name="T13" fmla="*/ 2147483646 h 11079"/>
                <a:gd name="T14" fmla="*/ 2049218750 w 9391"/>
                <a:gd name="T15" fmla="*/ 2147483646 h 11079"/>
                <a:gd name="T16" fmla="*/ 1862890625 w 9391"/>
                <a:gd name="T17" fmla="*/ 2147483646 h 11079"/>
                <a:gd name="T18" fmla="*/ 1948828125 w 9391"/>
                <a:gd name="T19" fmla="*/ 2147483646 h 11079"/>
                <a:gd name="T20" fmla="*/ 1733984375 w 9391"/>
                <a:gd name="T21" fmla="*/ 2147483646 h 11079"/>
                <a:gd name="T22" fmla="*/ 1504687500 w 9391"/>
                <a:gd name="T23" fmla="*/ 2147483646 h 11079"/>
                <a:gd name="T24" fmla="*/ 1490234375 w 9391"/>
                <a:gd name="T25" fmla="*/ 2147483646 h 11079"/>
                <a:gd name="T26" fmla="*/ 1418750000 w 9391"/>
                <a:gd name="T27" fmla="*/ 2147483646 h 11079"/>
                <a:gd name="T28" fmla="*/ 1719531250 w 9391"/>
                <a:gd name="T29" fmla="*/ 2063671875 h 11079"/>
                <a:gd name="T30" fmla="*/ 1304296875 w 9391"/>
                <a:gd name="T31" fmla="*/ 2147483646 h 11079"/>
                <a:gd name="T32" fmla="*/ 1676562500 w 9391"/>
                <a:gd name="T33" fmla="*/ 1819921875 h 11079"/>
                <a:gd name="T34" fmla="*/ 1232421875 w 9391"/>
                <a:gd name="T35" fmla="*/ 2092187500 h 11079"/>
                <a:gd name="T36" fmla="*/ 1819921875 w 9391"/>
                <a:gd name="T37" fmla="*/ 1676562500 h 11079"/>
                <a:gd name="T38" fmla="*/ 444531250 w 9391"/>
                <a:gd name="T39" fmla="*/ 2147483646 h 11079"/>
                <a:gd name="T40" fmla="*/ 372656250 w 9391"/>
                <a:gd name="T41" fmla="*/ 2147483646 h 11079"/>
                <a:gd name="T42" fmla="*/ 2147483646 w 9391"/>
                <a:gd name="T43" fmla="*/ 2147483646 h 11079"/>
                <a:gd name="T44" fmla="*/ 2147483646 w 9391"/>
                <a:gd name="T45" fmla="*/ 2147483646 h 11079"/>
                <a:gd name="T46" fmla="*/ 2147483646 w 9391"/>
                <a:gd name="T47" fmla="*/ 2147483646 h 11079"/>
                <a:gd name="T48" fmla="*/ 1963281250 w 9391"/>
                <a:gd name="T49" fmla="*/ 2147483646 h 11079"/>
                <a:gd name="T50" fmla="*/ 1905859375 w 9391"/>
                <a:gd name="T51" fmla="*/ 2147483646 h 11079"/>
                <a:gd name="T52" fmla="*/ 1691015625 w 9391"/>
                <a:gd name="T53" fmla="*/ 2147483646 h 11079"/>
                <a:gd name="T54" fmla="*/ 1619531250 w 9391"/>
                <a:gd name="T55" fmla="*/ 100390625 h 11079"/>
                <a:gd name="T56" fmla="*/ 1447265625 w 9391"/>
                <a:gd name="T57" fmla="*/ 516015625 h 11079"/>
                <a:gd name="T58" fmla="*/ 1691015625 w 9391"/>
                <a:gd name="T59" fmla="*/ 988671875 h 11079"/>
                <a:gd name="T60" fmla="*/ 1461718750 w 9391"/>
                <a:gd name="T61" fmla="*/ 1633593750 h 11079"/>
                <a:gd name="T62" fmla="*/ 1075000000 w 9391"/>
                <a:gd name="T63" fmla="*/ 2063671875 h 11079"/>
                <a:gd name="T64" fmla="*/ 1132031250 w 9391"/>
                <a:gd name="T65" fmla="*/ 2147483646 h 11079"/>
                <a:gd name="T66" fmla="*/ 243750000 w 9391"/>
                <a:gd name="T67" fmla="*/ 2147483646 h 11079"/>
                <a:gd name="T68" fmla="*/ 0 w 9391"/>
                <a:gd name="T69" fmla="*/ 2147483646 h 11079"/>
                <a:gd name="T70" fmla="*/ 458593750 w 9391"/>
                <a:gd name="T71" fmla="*/ 2147483646 h 11079"/>
                <a:gd name="T72" fmla="*/ 773828125 w 9391"/>
                <a:gd name="T73" fmla="*/ 2147483646 h 11079"/>
                <a:gd name="T74" fmla="*/ 687890625 w 9391"/>
                <a:gd name="T75" fmla="*/ 2147483646 h 11079"/>
                <a:gd name="T76" fmla="*/ 1289843750 w 9391"/>
                <a:gd name="T77" fmla="*/ 2147483646 h 11079"/>
                <a:gd name="T78" fmla="*/ 1733984375 w 9391"/>
                <a:gd name="T79" fmla="*/ 2147483646 h 11079"/>
                <a:gd name="T80" fmla="*/ 1490234375 w 9391"/>
                <a:gd name="T81" fmla="*/ 2147483646 h 11079"/>
                <a:gd name="T82" fmla="*/ 1791406250 w 9391"/>
                <a:gd name="T83" fmla="*/ 2147483646 h 11079"/>
                <a:gd name="T84" fmla="*/ 2147483646 w 9391"/>
                <a:gd name="T85" fmla="*/ 2147483646 h 11079"/>
                <a:gd name="T86" fmla="*/ 1991796875 w 9391"/>
                <a:gd name="T87" fmla="*/ 2147483646 h 11079"/>
                <a:gd name="T88" fmla="*/ 2147483646 w 9391"/>
                <a:gd name="T89" fmla="*/ 2147483646 h 11079"/>
                <a:gd name="T90" fmla="*/ 2147483646 w 9391"/>
                <a:gd name="T91" fmla="*/ 2147483646 h 11079"/>
                <a:gd name="T92" fmla="*/ 2147483646 w 9391"/>
                <a:gd name="T93" fmla="*/ 2147483646 h 11079"/>
                <a:gd name="T94" fmla="*/ 2147483646 w 9391"/>
                <a:gd name="T95" fmla="*/ 2147483646 h 11079"/>
                <a:gd name="T96" fmla="*/ 2147483646 w 9391"/>
                <a:gd name="T97" fmla="*/ 2147483646 h 11079"/>
                <a:gd name="T98" fmla="*/ 2147483646 w 9391"/>
                <a:gd name="T99" fmla="*/ 2147483646 h 11079"/>
                <a:gd name="T100" fmla="*/ 2147483646 w 9391"/>
                <a:gd name="T101" fmla="*/ 2147483646 h 11079"/>
                <a:gd name="T102" fmla="*/ 2147483646 w 9391"/>
                <a:gd name="T103" fmla="*/ 2147483646 h 11079"/>
                <a:gd name="T104" fmla="*/ 2147483646 w 9391"/>
                <a:gd name="T105" fmla="*/ 1791406250 h 11079"/>
                <a:gd name="T106" fmla="*/ 1848437500 w 9391"/>
                <a:gd name="T107" fmla="*/ 1375781250 h 11079"/>
                <a:gd name="T108" fmla="*/ 2049218750 w 9391"/>
                <a:gd name="T109" fmla="*/ 687890625 h 11079"/>
                <a:gd name="T110" fmla="*/ 2147483646 w 9391"/>
                <a:gd name="T111" fmla="*/ 157812500 h 11079"/>
                <a:gd name="T112" fmla="*/ 1877343750 w 9391"/>
                <a:gd name="T113" fmla="*/ 0 h 11079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9391"/>
                <a:gd name="T172" fmla="*/ 0 h 11079"/>
                <a:gd name="T173" fmla="*/ 9391 w 9391"/>
                <a:gd name="T174" fmla="*/ 11079 h 11079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lnTo>
                    <a:pt x="4916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lnTo>
                    <a:pt x="5209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lnTo>
                    <a:pt x="4696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Shape 303"/>
            <p:cNvSpPr>
              <a:spLocks/>
            </p:cNvSpPr>
            <p:nvPr/>
          </p:nvSpPr>
          <p:spPr bwMode="auto">
            <a:xfrm>
              <a:off x="6618875" y="2550725"/>
              <a:ext cx="408125" cy="156850"/>
            </a:xfrm>
            <a:custGeom>
              <a:avLst/>
              <a:gdLst>
                <a:gd name="T0" fmla="*/ 2147483646 w 16325"/>
                <a:gd name="T1" fmla="*/ 86328125 h 6274"/>
                <a:gd name="T2" fmla="*/ 2147483646 w 16325"/>
                <a:gd name="T3" fmla="*/ 229296875 h 6274"/>
                <a:gd name="T4" fmla="*/ 2147483646 w 16325"/>
                <a:gd name="T5" fmla="*/ 186328125 h 6274"/>
                <a:gd name="T6" fmla="*/ 2147483646 w 16325"/>
                <a:gd name="T7" fmla="*/ 702343750 h 6274"/>
                <a:gd name="T8" fmla="*/ 2147483646 w 16325"/>
                <a:gd name="T9" fmla="*/ 802734375 h 6274"/>
                <a:gd name="T10" fmla="*/ 2147483646 w 16325"/>
                <a:gd name="T11" fmla="*/ 573437500 h 6274"/>
                <a:gd name="T12" fmla="*/ 2147483646 w 16325"/>
                <a:gd name="T13" fmla="*/ 630859375 h 6274"/>
                <a:gd name="T14" fmla="*/ 2147483646 w 16325"/>
                <a:gd name="T15" fmla="*/ 157812500 h 6274"/>
                <a:gd name="T16" fmla="*/ 2147483646 w 16325"/>
                <a:gd name="T17" fmla="*/ 390625 h 6274"/>
                <a:gd name="T18" fmla="*/ 1934765625 w 16325"/>
                <a:gd name="T19" fmla="*/ 1232421875 h 6274"/>
                <a:gd name="T20" fmla="*/ 1949218750 w 16325"/>
                <a:gd name="T21" fmla="*/ 1375781250 h 6274"/>
                <a:gd name="T22" fmla="*/ 2147483646 w 16325"/>
                <a:gd name="T23" fmla="*/ 1246875000 h 6274"/>
                <a:gd name="T24" fmla="*/ 2147483646 w 16325"/>
                <a:gd name="T25" fmla="*/ 1103515625 h 6274"/>
                <a:gd name="T26" fmla="*/ 2147483646 w 16325"/>
                <a:gd name="T27" fmla="*/ 859765625 h 6274"/>
                <a:gd name="T28" fmla="*/ 2147483646 w 16325"/>
                <a:gd name="T29" fmla="*/ 1375781250 h 6274"/>
                <a:gd name="T30" fmla="*/ 2147483646 w 16325"/>
                <a:gd name="T31" fmla="*/ 1676562500 h 6274"/>
                <a:gd name="T32" fmla="*/ 2147483646 w 16325"/>
                <a:gd name="T33" fmla="*/ 1562109375 h 6274"/>
                <a:gd name="T34" fmla="*/ 2147483646 w 16325"/>
                <a:gd name="T35" fmla="*/ 1347265625 h 6274"/>
                <a:gd name="T36" fmla="*/ 2147483646 w 16325"/>
                <a:gd name="T37" fmla="*/ 1504687500 h 6274"/>
                <a:gd name="T38" fmla="*/ 2147483646 w 16325"/>
                <a:gd name="T39" fmla="*/ 1217968750 h 6274"/>
                <a:gd name="T40" fmla="*/ 2147483646 w 16325"/>
                <a:gd name="T41" fmla="*/ 931640625 h 6274"/>
                <a:gd name="T42" fmla="*/ 2147483646 w 16325"/>
                <a:gd name="T43" fmla="*/ 831250000 h 6274"/>
                <a:gd name="T44" fmla="*/ 2147483646 w 16325"/>
                <a:gd name="T45" fmla="*/ 1705468750 h 6274"/>
                <a:gd name="T46" fmla="*/ 1977734375 w 16325"/>
                <a:gd name="T47" fmla="*/ 1891796875 h 6274"/>
                <a:gd name="T48" fmla="*/ 2147483646 w 16325"/>
                <a:gd name="T49" fmla="*/ 1791406250 h 6274"/>
                <a:gd name="T50" fmla="*/ 2147483646 w 16325"/>
                <a:gd name="T51" fmla="*/ 1633593750 h 6274"/>
                <a:gd name="T52" fmla="*/ 2147483646 w 16325"/>
                <a:gd name="T53" fmla="*/ 931640625 h 6274"/>
                <a:gd name="T54" fmla="*/ 2147483646 w 16325"/>
                <a:gd name="T55" fmla="*/ 1046093750 h 6274"/>
                <a:gd name="T56" fmla="*/ 2147483646 w 16325"/>
                <a:gd name="T57" fmla="*/ 1146484375 h 6274"/>
                <a:gd name="T58" fmla="*/ 2147483646 w 16325"/>
                <a:gd name="T59" fmla="*/ 1905859375 h 6274"/>
                <a:gd name="T60" fmla="*/ 2147483646 w 16325"/>
                <a:gd name="T61" fmla="*/ 1862890625 h 6274"/>
                <a:gd name="T62" fmla="*/ 2147483646 w 16325"/>
                <a:gd name="T63" fmla="*/ 1160937500 h 6274"/>
                <a:gd name="T64" fmla="*/ 2147483646 w 16325"/>
                <a:gd name="T65" fmla="*/ 1676562500 h 6274"/>
                <a:gd name="T66" fmla="*/ 2147483646 w 16325"/>
                <a:gd name="T67" fmla="*/ 1390234375 h 6274"/>
                <a:gd name="T68" fmla="*/ 2147483646 w 16325"/>
                <a:gd name="T69" fmla="*/ 1003125000 h 6274"/>
                <a:gd name="T70" fmla="*/ 2147483646 w 16325"/>
                <a:gd name="T71" fmla="*/ 1662500000 h 6274"/>
                <a:gd name="T72" fmla="*/ 2147483646 w 16325"/>
                <a:gd name="T73" fmla="*/ 1877343750 h 6274"/>
                <a:gd name="T74" fmla="*/ 2147483646 w 16325"/>
                <a:gd name="T75" fmla="*/ 1662500000 h 6274"/>
                <a:gd name="T76" fmla="*/ 2147483646 w 16325"/>
                <a:gd name="T77" fmla="*/ 931640625 h 6274"/>
                <a:gd name="T78" fmla="*/ 1003515625 w 16325"/>
                <a:gd name="T79" fmla="*/ 458593750 h 6274"/>
                <a:gd name="T80" fmla="*/ 301171875 w 16325"/>
                <a:gd name="T81" fmla="*/ 587500000 h 6274"/>
                <a:gd name="T82" fmla="*/ 14843750 w 16325"/>
                <a:gd name="T83" fmla="*/ 788281250 h 6274"/>
                <a:gd name="T84" fmla="*/ 57812500 w 16325"/>
                <a:gd name="T85" fmla="*/ 2147483646 h 6274"/>
                <a:gd name="T86" fmla="*/ 330078125 w 16325"/>
                <a:gd name="T87" fmla="*/ 2147483646 h 6274"/>
                <a:gd name="T88" fmla="*/ 1132421875 w 16325"/>
                <a:gd name="T89" fmla="*/ 2147483646 h 6274"/>
                <a:gd name="T90" fmla="*/ 989062500 w 16325"/>
                <a:gd name="T91" fmla="*/ 2106640625 h 6274"/>
                <a:gd name="T92" fmla="*/ 258203125 w 16325"/>
                <a:gd name="T93" fmla="*/ 1934765625 h 6274"/>
                <a:gd name="T94" fmla="*/ 974609375 w 16325"/>
                <a:gd name="T95" fmla="*/ 1476171875 h 6274"/>
                <a:gd name="T96" fmla="*/ 1132421875 w 16325"/>
                <a:gd name="T97" fmla="*/ 1361328125 h 6274"/>
                <a:gd name="T98" fmla="*/ 558984375 w 16325"/>
                <a:gd name="T99" fmla="*/ 1347265625 h 6274"/>
                <a:gd name="T100" fmla="*/ 215234375 w 16325"/>
                <a:gd name="T101" fmla="*/ 816796875 h 6274"/>
                <a:gd name="T102" fmla="*/ 874218750 w 16325"/>
                <a:gd name="T103" fmla="*/ 745312500 h 6274"/>
                <a:gd name="T104" fmla="*/ 1218359375 w 16325"/>
                <a:gd name="T105" fmla="*/ 616406250 h 6274"/>
                <a:gd name="T106" fmla="*/ 1060546875 w 16325"/>
                <a:gd name="T107" fmla="*/ 444531250 h 6274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16325"/>
                <a:gd name="T163" fmla="*/ 0 h 6274"/>
                <a:gd name="T164" fmla="*/ 16325 w 16325"/>
                <a:gd name="T165" fmla="*/ 6274 h 6274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lnTo>
                    <a:pt x="14710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lnTo>
                    <a:pt x="6787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lnTo>
                    <a:pt x="2715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Shape 304"/>
            <p:cNvSpPr>
              <a:spLocks/>
            </p:cNvSpPr>
            <p:nvPr/>
          </p:nvSpPr>
          <p:spPr bwMode="auto">
            <a:xfrm>
              <a:off x="6336425" y="4507675"/>
              <a:ext cx="520000" cy="365000"/>
            </a:xfrm>
            <a:custGeom>
              <a:avLst/>
              <a:gdLst>
                <a:gd name="T0" fmla="*/ 2147483646 w 20800"/>
                <a:gd name="T1" fmla="*/ 401562500 h 14600"/>
                <a:gd name="T2" fmla="*/ 1977734375 w 20800"/>
                <a:gd name="T3" fmla="*/ 1318359375 h 14600"/>
                <a:gd name="T4" fmla="*/ 1447656250 w 20800"/>
                <a:gd name="T5" fmla="*/ 1347265625 h 14600"/>
                <a:gd name="T6" fmla="*/ 1304296875 w 20800"/>
                <a:gd name="T7" fmla="*/ 1146484375 h 14600"/>
                <a:gd name="T8" fmla="*/ 1203906250 w 20800"/>
                <a:gd name="T9" fmla="*/ 931640625 h 14600"/>
                <a:gd name="T10" fmla="*/ 1289843750 w 20800"/>
                <a:gd name="T11" fmla="*/ 616406250 h 14600"/>
                <a:gd name="T12" fmla="*/ 2147483646 w 20800"/>
                <a:gd name="T13" fmla="*/ 1318359375 h 14600"/>
                <a:gd name="T14" fmla="*/ 2147483646 w 20800"/>
                <a:gd name="T15" fmla="*/ 1533593750 h 14600"/>
                <a:gd name="T16" fmla="*/ 587890625 w 20800"/>
                <a:gd name="T17" fmla="*/ 1691015625 h 14600"/>
                <a:gd name="T18" fmla="*/ 544921875 w 20800"/>
                <a:gd name="T19" fmla="*/ 2006250000 h 14600"/>
                <a:gd name="T20" fmla="*/ 573437500 w 20800"/>
                <a:gd name="T21" fmla="*/ 1733984375 h 14600"/>
                <a:gd name="T22" fmla="*/ 2147483646 w 20800"/>
                <a:gd name="T23" fmla="*/ 2147483646 h 14600"/>
                <a:gd name="T24" fmla="*/ 2147483646 w 20800"/>
                <a:gd name="T25" fmla="*/ 2147483646 h 14600"/>
                <a:gd name="T26" fmla="*/ 2147483646 w 20800"/>
                <a:gd name="T27" fmla="*/ 2147483646 h 14600"/>
                <a:gd name="T28" fmla="*/ 2147483646 w 20800"/>
                <a:gd name="T29" fmla="*/ 2147483646 h 14600"/>
                <a:gd name="T30" fmla="*/ 1848828125 w 20800"/>
                <a:gd name="T31" fmla="*/ 14453125 h 14600"/>
                <a:gd name="T32" fmla="*/ 989062500 w 20800"/>
                <a:gd name="T33" fmla="*/ 1218359375 h 14600"/>
                <a:gd name="T34" fmla="*/ 28906250 w 20800"/>
                <a:gd name="T35" fmla="*/ 1905859375 h 14600"/>
                <a:gd name="T36" fmla="*/ 659375000 w 20800"/>
                <a:gd name="T37" fmla="*/ 2147483646 h 14600"/>
                <a:gd name="T38" fmla="*/ 974609375 w 20800"/>
                <a:gd name="T39" fmla="*/ 1490625000 h 14600"/>
                <a:gd name="T40" fmla="*/ 2147483646 w 20800"/>
                <a:gd name="T41" fmla="*/ 1648046875 h 14600"/>
                <a:gd name="T42" fmla="*/ 2147483646 w 20800"/>
                <a:gd name="T43" fmla="*/ 2147483646 h 14600"/>
                <a:gd name="T44" fmla="*/ 2147483646 w 20800"/>
                <a:gd name="T45" fmla="*/ 2147483646 h 14600"/>
                <a:gd name="T46" fmla="*/ 2147483646 w 20800"/>
                <a:gd name="T47" fmla="*/ 2147483646 h 14600"/>
                <a:gd name="T48" fmla="*/ 2147483646 w 20800"/>
                <a:gd name="T49" fmla="*/ 1547656250 h 14600"/>
                <a:gd name="T50" fmla="*/ 2147483646 w 20800"/>
                <a:gd name="T51" fmla="*/ 1289843750 h 14600"/>
                <a:gd name="T52" fmla="*/ 2147483646 w 20800"/>
                <a:gd name="T53" fmla="*/ 2147483646 h 14600"/>
                <a:gd name="T54" fmla="*/ 2147483646 w 20800"/>
                <a:gd name="T55" fmla="*/ 1418750000 h 14600"/>
                <a:gd name="T56" fmla="*/ 2147483646 w 20800"/>
                <a:gd name="T57" fmla="*/ 215234375 h 14600"/>
                <a:gd name="T58" fmla="*/ 2147483646 w 20800"/>
                <a:gd name="T59" fmla="*/ 2147483646 h 14600"/>
                <a:gd name="T60" fmla="*/ 2147483646 w 20800"/>
                <a:gd name="T61" fmla="*/ 2147483646 h 14600"/>
                <a:gd name="T62" fmla="*/ 2147483646 w 20800"/>
                <a:gd name="T63" fmla="*/ 2147483646 h 14600"/>
                <a:gd name="T64" fmla="*/ 2147483646 w 20800"/>
                <a:gd name="T65" fmla="*/ 2147483646 h 14600"/>
                <a:gd name="T66" fmla="*/ 2147483646 w 20800"/>
                <a:gd name="T67" fmla="*/ 2147483646 h 14600"/>
                <a:gd name="T68" fmla="*/ 2147483646 w 20800"/>
                <a:gd name="T69" fmla="*/ 2147483646 h 14600"/>
                <a:gd name="T70" fmla="*/ 2147483646 w 20800"/>
                <a:gd name="T71" fmla="*/ 2147483646 h 14600"/>
                <a:gd name="T72" fmla="*/ 2063671875 w 20800"/>
                <a:gd name="T73" fmla="*/ 2147483646 h 14600"/>
                <a:gd name="T74" fmla="*/ 2147483646 w 20800"/>
                <a:gd name="T75" fmla="*/ 2147483646 h 14600"/>
                <a:gd name="T76" fmla="*/ 1591015625 w 20800"/>
                <a:gd name="T77" fmla="*/ 2147483646 h 14600"/>
                <a:gd name="T78" fmla="*/ 2147483646 w 20800"/>
                <a:gd name="T79" fmla="*/ 2147483646 h 14600"/>
                <a:gd name="T80" fmla="*/ 2147483646 w 20800"/>
                <a:gd name="T81" fmla="*/ 2147483646 h 14600"/>
                <a:gd name="T82" fmla="*/ 2147483646 w 20800"/>
                <a:gd name="T83" fmla="*/ 2147483646 h 14600"/>
                <a:gd name="T84" fmla="*/ 2147483646 w 20800"/>
                <a:gd name="T85" fmla="*/ 2147483646 h 14600"/>
                <a:gd name="T86" fmla="*/ 2147483646 w 20800"/>
                <a:gd name="T87" fmla="*/ 2147483646 h 14600"/>
                <a:gd name="T88" fmla="*/ 2147483646 w 20800"/>
                <a:gd name="T89" fmla="*/ 2147483646 h 14600"/>
                <a:gd name="T90" fmla="*/ 2147483646 w 20800"/>
                <a:gd name="T91" fmla="*/ 2147483646 h 14600"/>
                <a:gd name="T92" fmla="*/ 2147483646 w 20800"/>
                <a:gd name="T93" fmla="*/ 2147483646 h 14600"/>
                <a:gd name="T94" fmla="*/ 2147483646 w 20800"/>
                <a:gd name="T95" fmla="*/ 2147483646 h 14600"/>
                <a:gd name="T96" fmla="*/ 2147483646 w 20800"/>
                <a:gd name="T97" fmla="*/ 2147483646 h 14600"/>
                <a:gd name="T98" fmla="*/ 2147483646 w 20800"/>
                <a:gd name="T99" fmla="*/ 2147483646 h 14600"/>
                <a:gd name="T100" fmla="*/ 2147483646 w 20800"/>
                <a:gd name="T101" fmla="*/ 2147483646 h 14600"/>
                <a:gd name="T102" fmla="*/ 2147483646 w 20800"/>
                <a:gd name="T103" fmla="*/ 2147483646 h 14600"/>
                <a:gd name="T104" fmla="*/ 2147483646 w 20800"/>
                <a:gd name="T105" fmla="*/ 2147483646 h 14600"/>
                <a:gd name="T106" fmla="*/ 2147483646 w 20800"/>
                <a:gd name="T107" fmla="*/ 2147483646 h 14600"/>
                <a:gd name="T108" fmla="*/ 2147483646 w 20800"/>
                <a:gd name="T109" fmla="*/ 2147483646 h 14600"/>
                <a:gd name="T110" fmla="*/ 2147483646 w 20800"/>
                <a:gd name="T111" fmla="*/ 2147483646 h 14600"/>
                <a:gd name="T112" fmla="*/ 2147483646 w 20800"/>
                <a:gd name="T113" fmla="*/ 2147483646 h 14600"/>
                <a:gd name="T114" fmla="*/ 2147483646 w 20800"/>
                <a:gd name="T115" fmla="*/ 2147483646 h 14600"/>
                <a:gd name="T116" fmla="*/ 2147483646 w 20800"/>
                <a:gd name="T117" fmla="*/ 2147483646 h 14600"/>
                <a:gd name="T118" fmla="*/ 2147483646 w 20800"/>
                <a:gd name="T119" fmla="*/ 2147483646 h 14600"/>
                <a:gd name="T120" fmla="*/ 2147483646 w 20800"/>
                <a:gd name="T121" fmla="*/ 2147483646 h 146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20800"/>
                <a:gd name="T184" fmla="*/ 0 h 14600"/>
                <a:gd name="T185" fmla="*/ 20800 w 20800"/>
                <a:gd name="T186" fmla="*/ 14600 h 14600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lnTo>
                    <a:pt x="1505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lnTo>
                    <a:pt x="788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lnTo>
                    <a:pt x="495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lnTo>
                    <a:pt x="15114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lnTo>
                    <a:pt x="1999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lnTo>
                    <a:pt x="1665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lnTo>
                    <a:pt x="1485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Shape 305"/>
            <p:cNvSpPr>
              <a:spLocks/>
            </p:cNvSpPr>
            <p:nvPr/>
          </p:nvSpPr>
          <p:spPr bwMode="auto">
            <a:xfrm>
              <a:off x="6425400" y="3728200"/>
              <a:ext cx="342075" cy="360425"/>
            </a:xfrm>
            <a:custGeom>
              <a:avLst/>
              <a:gdLst>
                <a:gd name="T0" fmla="*/ 2147483646 w 13683"/>
                <a:gd name="T1" fmla="*/ 1719531250 h 14417"/>
                <a:gd name="T2" fmla="*/ 2147483646 w 13683"/>
                <a:gd name="T3" fmla="*/ 2147483646 h 14417"/>
                <a:gd name="T4" fmla="*/ 2147483646 w 13683"/>
                <a:gd name="T5" fmla="*/ 989062500 h 14417"/>
                <a:gd name="T6" fmla="*/ 2147483646 w 13683"/>
                <a:gd name="T7" fmla="*/ 802734375 h 14417"/>
                <a:gd name="T8" fmla="*/ 2147483646 w 13683"/>
                <a:gd name="T9" fmla="*/ 1590625000 h 14417"/>
                <a:gd name="T10" fmla="*/ 2147483646 w 13683"/>
                <a:gd name="T11" fmla="*/ 2020703125 h 14417"/>
                <a:gd name="T12" fmla="*/ 2147483646 w 13683"/>
                <a:gd name="T13" fmla="*/ 2147483646 h 14417"/>
                <a:gd name="T14" fmla="*/ 2147483646 w 13683"/>
                <a:gd name="T15" fmla="*/ 2120703125 h 14417"/>
                <a:gd name="T16" fmla="*/ 2147483646 w 13683"/>
                <a:gd name="T17" fmla="*/ 788281250 h 14417"/>
                <a:gd name="T18" fmla="*/ 2147483646 w 13683"/>
                <a:gd name="T19" fmla="*/ 2147483646 h 14417"/>
                <a:gd name="T20" fmla="*/ 773828125 w 13683"/>
                <a:gd name="T21" fmla="*/ 2147483646 h 14417"/>
                <a:gd name="T22" fmla="*/ 544531250 w 13683"/>
                <a:gd name="T23" fmla="*/ 2147483646 h 14417"/>
                <a:gd name="T24" fmla="*/ 1117578125 w 13683"/>
                <a:gd name="T25" fmla="*/ 2147483646 h 14417"/>
                <a:gd name="T26" fmla="*/ 1805468750 w 13683"/>
                <a:gd name="T27" fmla="*/ 2049218750 h 14417"/>
                <a:gd name="T28" fmla="*/ 2147483646 w 13683"/>
                <a:gd name="T29" fmla="*/ 2147483646 h 14417"/>
                <a:gd name="T30" fmla="*/ 1604687500 w 13683"/>
                <a:gd name="T31" fmla="*/ 2147483646 h 14417"/>
                <a:gd name="T32" fmla="*/ 874218750 w 13683"/>
                <a:gd name="T33" fmla="*/ 2147483646 h 14417"/>
                <a:gd name="T34" fmla="*/ 415625000 w 13683"/>
                <a:gd name="T35" fmla="*/ 2147483646 h 14417"/>
                <a:gd name="T36" fmla="*/ 1017187500 w 13683"/>
                <a:gd name="T37" fmla="*/ 1977734375 h 14417"/>
                <a:gd name="T38" fmla="*/ 2147483646 w 13683"/>
                <a:gd name="T39" fmla="*/ 2147483646 h 14417"/>
                <a:gd name="T40" fmla="*/ 2147483646 w 13683"/>
                <a:gd name="T41" fmla="*/ 2147483646 h 14417"/>
                <a:gd name="T42" fmla="*/ 2147483646 w 13683"/>
                <a:gd name="T43" fmla="*/ 2147483646 h 14417"/>
                <a:gd name="T44" fmla="*/ 802343750 w 13683"/>
                <a:gd name="T45" fmla="*/ 2147483646 h 14417"/>
                <a:gd name="T46" fmla="*/ 2147483646 w 13683"/>
                <a:gd name="T47" fmla="*/ 2147483646 h 14417"/>
                <a:gd name="T48" fmla="*/ 2147483646 w 13683"/>
                <a:gd name="T49" fmla="*/ 2147483646 h 14417"/>
                <a:gd name="T50" fmla="*/ 2147483646 w 13683"/>
                <a:gd name="T51" fmla="*/ 2147483646 h 14417"/>
                <a:gd name="T52" fmla="*/ 2147483646 w 13683"/>
                <a:gd name="T53" fmla="*/ 2147483646 h 14417"/>
                <a:gd name="T54" fmla="*/ 2147483646 w 13683"/>
                <a:gd name="T55" fmla="*/ 2147483646 h 14417"/>
                <a:gd name="T56" fmla="*/ 2147483646 w 13683"/>
                <a:gd name="T57" fmla="*/ 2147483646 h 14417"/>
                <a:gd name="T58" fmla="*/ 2147483646 w 13683"/>
                <a:gd name="T59" fmla="*/ 2147483646 h 14417"/>
                <a:gd name="T60" fmla="*/ 2147483646 w 13683"/>
                <a:gd name="T61" fmla="*/ 2147483646 h 14417"/>
                <a:gd name="T62" fmla="*/ 1991796875 w 13683"/>
                <a:gd name="T63" fmla="*/ 2147483646 h 14417"/>
                <a:gd name="T64" fmla="*/ 2147483646 w 13683"/>
                <a:gd name="T65" fmla="*/ 2147483646 h 14417"/>
                <a:gd name="T66" fmla="*/ 1948828125 w 13683"/>
                <a:gd name="T67" fmla="*/ 143359375 h 14417"/>
                <a:gd name="T68" fmla="*/ 2147483646 w 13683"/>
                <a:gd name="T69" fmla="*/ 716796875 h 14417"/>
                <a:gd name="T70" fmla="*/ 1604687500 w 13683"/>
                <a:gd name="T71" fmla="*/ 1676562500 h 14417"/>
                <a:gd name="T72" fmla="*/ 744921875 w 13683"/>
                <a:gd name="T73" fmla="*/ 1605078125 h 14417"/>
                <a:gd name="T74" fmla="*/ 587500000 w 13683"/>
                <a:gd name="T75" fmla="*/ 2020703125 h 14417"/>
                <a:gd name="T76" fmla="*/ 214843750 w 13683"/>
                <a:gd name="T77" fmla="*/ 2147483646 h 14417"/>
                <a:gd name="T78" fmla="*/ 28515625 w 13683"/>
                <a:gd name="T79" fmla="*/ 2147483646 h 14417"/>
                <a:gd name="T80" fmla="*/ 473046875 w 13683"/>
                <a:gd name="T81" fmla="*/ 2147483646 h 14417"/>
                <a:gd name="T82" fmla="*/ 558984375 w 13683"/>
                <a:gd name="T83" fmla="*/ 2147483646 h 14417"/>
                <a:gd name="T84" fmla="*/ 601953125 w 13683"/>
                <a:gd name="T85" fmla="*/ 2147483646 h 14417"/>
                <a:gd name="T86" fmla="*/ 974218750 w 13683"/>
                <a:gd name="T87" fmla="*/ 2147483646 h 14417"/>
                <a:gd name="T88" fmla="*/ 1733984375 w 13683"/>
                <a:gd name="T89" fmla="*/ 2147483646 h 14417"/>
                <a:gd name="T90" fmla="*/ 2147483646 w 13683"/>
                <a:gd name="T91" fmla="*/ 2147483646 h 14417"/>
                <a:gd name="T92" fmla="*/ 2147483646 w 13683"/>
                <a:gd name="T93" fmla="*/ 2147483646 h 14417"/>
                <a:gd name="T94" fmla="*/ 2147483646 w 13683"/>
                <a:gd name="T95" fmla="*/ 2147483646 h 14417"/>
                <a:gd name="T96" fmla="*/ 2147483646 w 13683"/>
                <a:gd name="T97" fmla="*/ 2147483646 h 14417"/>
                <a:gd name="T98" fmla="*/ 2147483646 w 13683"/>
                <a:gd name="T99" fmla="*/ 2147483646 h 14417"/>
                <a:gd name="T100" fmla="*/ 2147483646 w 13683"/>
                <a:gd name="T101" fmla="*/ 2147483646 h 14417"/>
                <a:gd name="T102" fmla="*/ 2147483646 w 13683"/>
                <a:gd name="T103" fmla="*/ 2147483646 h 14417"/>
                <a:gd name="T104" fmla="*/ 2147483646 w 13683"/>
                <a:gd name="T105" fmla="*/ 2147483646 h 14417"/>
                <a:gd name="T106" fmla="*/ 2147483646 w 13683"/>
                <a:gd name="T107" fmla="*/ 2147483646 h 14417"/>
                <a:gd name="T108" fmla="*/ 2147483646 w 13683"/>
                <a:gd name="T109" fmla="*/ 2147483646 h 14417"/>
                <a:gd name="T110" fmla="*/ 2147483646 w 13683"/>
                <a:gd name="T111" fmla="*/ 2147483646 h 14417"/>
                <a:gd name="T112" fmla="*/ 2147483646 w 13683"/>
                <a:gd name="T113" fmla="*/ 2147483646 h 14417"/>
                <a:gd name="T114" fmla="*/ 2147483646 w 13683"/>
                <a:gd name="T115" fmla="*/ 1791406250 h 14417"/>
                <a:gd name="T116" fmla="*/ 2147483646 w 13683"/>
                <a:gd name="T117" fmla="*/ 1447265625 h 14417"/>
                <a:gd name="T118" fmla="*/ 2147483646 w 13683"/>
                <a:gd name="T119" fmla="*/ 415625000 h 14417"/>
                <a:gd name="T120" fmla="*/ 2147483646 w 13683"/>
                <a:gd name="T121" fmla="*/ 258203125 h 14417"/>
                <a:gd name="T122" fmla="*/ 2147483646 w 13683"/>
                <a:gd name="T123" fmla="*/ 344140625 h 14417"/>
                <a:gd name="T124" fmla="*/ 2120703125 w 13683"/>
                <a:gd name="T125" fmla="*/ 14453125 h 1441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3683"/>
                <a:gd name="T190" fmla="*/ 0 h 14417"/>
                <a:gd name="T191" fmla="*/ 13683 w 13683"/>
                <a:gd name="T192" fmla="*/ 14417 h 14417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lnTo>
                    <a:pt x="9281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lnTo>
                    <a:pt x="8877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lnTo>
                    <a:pt x="2128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lnTo>
                    <a:pt x="561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lnTo>
                    <a:pt x="8730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Shape 306"/>
            <p:cNvSpPr>
              <a:spLocks/>
            </p:cNvSpPr>
            <p:nvPr/>
          </p:nvSpPr>
          <p:spPr bwMode="auto">
            <a:xfrm>
              <a:off x="6789450" y="3384325"/>
              <a:ext cx="262300" cy="186175"/>
            </a:xfrm>
            <a:custGeom>
              <a:avLst/>
              <a:gdLst>
                <a:gd name="T0" fmla="*/ 2147483646 w 10492"/>
                <a:gd name="T1" fmla="*/ 716406250 h 7447"/>
                <a:gd name="T2" fmla="*/ 2147483646 w 10492"/>
                <a:gd name="T3" fmla="*/ 831250000 h 7447"/>
                <a:gd name="T4" fmla="*/ 2147483646 w 10492"/>
                <a:gd name="T5" fmla="*/ 988671875 h 7447"/>
                <a:gd name="T6" fmla="*/ 2147483646 w 10492"/>
                <a:gd name="T7" fmla="*/ 1031640625 h 7447"/>
                <a:gd name="T8" fmla="*/ 2147483646 w 10492"/>
                <a:gd name="T9" fmla="*/ 931250000 h 7447"/>
                <a:gd name="T10" fmla="*/ 2147483646 w 10492"/>
                <a:gd name="T11" fmla="*/ 888281250 h 7447"/>
                <a:gd name="T12" fmla="*/ 2147483646 w 10492"/>
                <a:gd name="T13" fmla="*/ 960156250 h 7447"/>
                <a:gd name="T14" fmla="*/ 2147483646 w 10492"/>
                <a:gd name="T15" fmla="*/ 1074609375 h 7447"/>
                <a:gd name="T16" fmla="*/ 2147483646 w 10492"/>
                <a:gd name="T17" fmla="*/ 1303906250 h 7447"/>
                <a:gd name="T18" fmla="*/ 2147483646 w 10492"/>
                <a:gd name="T19" fmla="*/ 2147483646 h 7447"/>
                <a:gd name="T20" fmla="*/ 2147483646 w 10492"/>
                <a:gd name="T21" fmla="*/ 2147483646 h 7447"/>
                <a:gd name="T22" fmla="*/ 2147483646 w 10492"/>
                <a:gd name="T23" fmla="*/ 2147483646 h 7447"/>
                <a:gd name="T24" fmla="*/ 2147483646 w 10492"/>
                <a:gd name="T25" fmla="*/ 2147483646 h 7447"/>
                <a:gd name="T26" fmla="*/ 2147483646 w 10492"/>
                <a:gd name="T27" fmla="*/ 2147483646 h 7447"/>
                <a:gd name="T28" fmla="*/ 2147483646 w 10492"/>
                <a:gd name="T29" fmla="*/ 2147483646 h 7447"/>
                <a:gd name="T30" fmla="*/ 2147483646 w 10492"/>
                <a:gd name="T31" fmla="*/ 2147483646 h 7447"/>
                <a:gd name="T32" fmla="*/ 2147483646 w 10492"/>
                <a:gd name="T33" fmla="*/ 2147483646 h 7447"/>
                <a:gd name="T34" fmla="*/ 2147483646 w 10492"/>
                <a:gd name="T35" fmla="*/ 1404296875 h 7447"/>
                <a:gd name="T36" fmla="*/ 2147483646 w 10492"/>
                <a:gd name="T37" fmla="*/ 1146484375 h 7447"/>
                <a:gd name="T38" fmla="*/ 2147483646 w 10492"/>
                <a:gd name="T39" fmla="*/ 902734375 h 7447"/>
                <a:gd name="T40" fmla="*/ 2147483646 w 10492"/>
                <a:gd name="T41" fmla="*/ 744921875 h 7447"/>
                <a:gd name="T42" fmla="*/ 2147483646 w 10492"/>
                <a:gd name="T43" fmla="*/ 687890625 h 7447"/>
                <a:gd name="T44" fmla="*/ 301171875 w 10492"/>
                <a:gd name="T45" fmla="*/ 14453125 h 7447"/>
                <a:gd name="T46" fmla="*/ 114843750 w 10492"/>
                <a:gd name="T47" fmla="*/ 100390625 h 7447"/>
                <a:gd name="T48" fmla="*/ 390625 w 10492"/>
                <a:gd name="T49" fmla="*/ 229296875 h 7447"/>
                <a:gd name="T50" fmla="*/ 71875000 w 10492"/>
                <a:gd name="T51" fmla="*/ 329687500 h 7447"/>
                <a:gd name="T52" fmla="*/ 258203125 w 10492"/>
                <a:gd name="T53" fmla="*/ 257812500 h 7447"/>
                <a:gd name="T54" fmla="*/ 387109375 w 10492"/>
                <a:gd name="T55" fmla="*/ 243750000 h 7447"/>
                <a:gd name="T56" fmla="*/ 430078125 w 10492"/>
                <a:gd name="T57" fmla="*/ 573046875 h 7447"/>
                <a:gd name="T58" fmla="*/ 917187500 w 10492"/>
                <a:gd name="T59" fmla="*/ 2147483646 h 7447"/>
                <a:gd name="T60" fmla="*/ 1046093750 w 10492"/>
                <a:gd name="T61" fmla="*/ 2147483646 h 7447"/>
                <a:gd name="T62" fmla="*/ 1117968750 w 10492"/>
                <a:gd name="T63" fmla="*/ 2147483646 h 7447"/>
                <a:gd name="T64" fmla="*/ 2147483646 w 10492"/>
                <a:gd name="T65" fmla="*/ 358203125 h 7447"/>
                <a:gd name="T66" fmla="*/ 2147483646 w 10492"/>
                <a:gd name="T67" fmla="*/ 386718750 h 7447"/>
                <a:gd name="T68" fmla="*/ 2147483646 w 10492"/>
                <a:gd name="T69" fmla="*/ 358203125 h 7447"/>
                <a:gd name="T70" fmla="*/ 2147483646 w 10492"/>
                <a:gd name="T71" fmla="*/ 286718750 h 7447"/>
                <a:gd name="T72" fmla="*/ 2147483646 w 10492"/>
                <a:gd name="T73" fmla="*/ 186328125 h 7447"/>
                <a:gd name="T74" fmla="*/ 2147483646 w 10492"/>
                <a:gd name="T75" fmla="*/ 128906250 h 7447"/>
                <a:gd name="T76" fmla="*/ 1963281250 w 10492"/>
                <a:gd name="T77" fmla="*/ 157812500 h 7447"/>
                <a:gd name="T78" fmla="*/ 1877343750 w 10492"/>
                <a:gd name="T79" fmla="*/ 214843750 h 7447"/>
                <a:gd name="T80" fmla="*/ 831250000 w 10492"/>
                <a:gd name="T81" fmla="*/ 1447265625 h 7447"/>
                <a:gd name="T82" fmla="*/ 573437500 w 10492"/>
                <a:gd name="T83" fmla="*/ 329687500 h 7447"/>
                <a:gd name="T84" fmla="*/ 558984375 w 10492"/>
                <a:gd name="T85" fmla="*/ 214843750 h 7447"/>
                <a:gd name="T86" fmla="*/ 587890625 w 10492"/>
                <a:gd name="T87" fmla="*/ 143359375 h 7447"/>
                <a:gd name="T88" fmla="*/ 544921875 w 10492"/>
                <a:gd name="T89" fmla="*/ 28515625 h 7447"/>
                <a:gd name="T90" fmla="*/ 372656250 w 10492"/>
                <a:gd name="T91" fmla="*/ 0 h 744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0492"/>
                <a:gd name="T139" fmla="*/ 0 h 7447"/>
                <a:gd name="T140" fmla="*/ 10492 w 10492"/>
                <a:gd name="T141" fmla="*/ 7447 h 7447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lnTo>
                    <a:pt x="7300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Shape 307"/>
            <p:cNvSpPr>
              <a:spLocks/>
            </p:cNvSpPr>
            <p:nvPr/>
          </p:nvSpPr>
          <p:spPr bwMode="auto">
            <a:xfrm>
              <a:off x="6950850" y="4617725"/>
              <a:ext cx="254050" cy="162350"/>
            </a:xfrm>
            <a:custGeom>
              <a:avLst/>
              <a:gdLst>
                <a:gd name="T0" fmla="*/ 2147483646 w 10162"/>
                <a:gd name="T1" fmla="*/ 315625000 h 6494"/>
                <a:gd name="T2" fmla="*/ 2147483646 w 10162"/>
                <a:gd name="T3" fmla="*/ 315625000 h 6494"/>
                <a:gd name="T4" fmla="*/ 2147483646 w 10162"/>
                <a:gd name="T5" fmla="*/ 630859375 h 6494"/>
                <a:gd name="T6" fmla="*/ 2147483646 w 10162"/>
                <a:gd name="T7" fmla="*/ 1060546875 h 6494"/>
                <a:gd name="T8" fmla="*/ 2147483646 w 10162"/>
                <a:gd name="T9" fmla="*/ 1433203125 h 6494"/>
                <a:gd name="T10" fmla="*/ 2147483646 w 10162"/>
                <a:gd name="T11" fmla="*/ 1562109375 h 6494"/>
                <a:gd name="T12" fmla="*/ 2147483646 w 10162"/>
                <a:gd name="T13" fmla="*/ 1361328125 h 6494"/>
                <a:gd name="T14" fmla="*/ 2147483646 w 10162"/>
                <a:gd name="T15" fmla="*/ 902734375 h 6494"/>
                <a:gd name="T16" fmla="*/ 2147483646 w 10162"/>
                <a:gd name="T17" fmla="*/ 401562500 h 6494"/>
                <a:gd name="T18" fmla="*/ 2147483646 w 10162"/>
                <a:gd name="T19" fmla="*/ 57421875 h 6494"/>
                <a:gd name="T20" fmla="*/ 2147483646 w 10162"/>
                <a:gd name="T21" fmla="*/ 215234375 h 6494"/>
                <a:gd name="T22" fmla="*/ 2147483646 w 10162"/>
                <a:gd name="T23" fmla="*/ 659375000 h 6494"/>
                <a:gd name="T24" fmla="*/ 2147483646 w 10162"/>
                <a:gd name="T25" fmla="*/ 1318359375 h 6494"/>
                <a:gd name="T26" fmla="*/ 2147483646 w 10162"/>
                <a:gd name="T27" fmla="*/ 1676562500 h 6494"/>
                <a:gd name="T28" fmla="*/ 2147483646 w 10162"/>
                <a:gd name="T29" fmla="*/ 1762500000 h 6494"/>
                <a:gd name="T30" fmla="*/ 2147483646 w 10162"/>
                <a:gd name="T31" fmla="*/ 1662500000 h 6494"/>
                <a:gd name="T32" fmla="*/ 2147483646 w 10162"/>
                <a:gd name="T33" fmla="*/ 1217968750 h 6494"/>
                <a:gd name="T34" fmla="*/ 2147483646 w 10162"/>
                <a:gd name="T35" fmla="*/ 687890625 h 6494"/>
                <a:gd name="T36" fmla="*/ 2147483646 w 10162"/>
                <a:gd name="T37" fmla="*/ 172265625 h 6494"/>
                <a:gd name="T38" fmla="*/ 2147483646 w 10162"/>
                <a:gd name="T39" fmla="*/ 71875000 h 6494"/>
                <a:gd name="T40" fmla="*/ 1533593750 w 10162"/>
                <a:gd name="T41" fmla="*/ 14453125 h 6494"/>
                <a:gd name="T42" fmla="*/ 1447265625 w 10162"/>
                <a:gd name="T43" fmla="*/ 516015625 h 6494"/>
                <a:gd name="T44" fmla="*/ 544921875 w 10162"/>
                <a:gd name="T45" fmla="*/ 946093750 h 6494"/>
                <a:gd name="T46" fmla="*/ 229687500 w 10162"/>
                <a:gd name="T47" fmla="*/ 960156250 h 6494"/>
                <a:gd name="T48" fmla="*/ 157812500 w 10162"/>
                <a:gd name="T49" fmla="*/ 215234375 h 6494"/>
                <a:gd name="T50" fmla="*/ 43359375 w 10162"/>
                <a:gd name="T51" fmla="*/ 71875000 h 6494"/>
                <a:gd name="T52" fmla="*/ 14453125 w 10162"/>
                <a:gd name="T53" fmla="*/ 888671875 h 6494"/>
                <a:gd name="T54" fmla="*/ 157812500 w 10162"/>
                <a:gd name="T55" fmla="*/ 1948828125 h 6494"/>
                <a:gd name="T56" fmla="*/ 215234375 w 10162"/>
                <a:gd name="T57" fmla="*/ 2147483646 h 6494"/>
                <a:gd name="T58" fmla="*/ 344140625 w 10162"/>
                <a:gd name="T59" fmla="*/ 2147483646 h 6494"/>
                <a:gd name="T60" fmla="*/ 415625000 w 10162"/>
                <a:gd name="T61" fmla="*/ 2147483646 h 6494"/>
                <a:gd name="T62" fmla="*/ 243750000 w 10162"/>
                <a:gd name="T63" fmla="*/ 1203906250 h 6494"/>
                <a:gd name="T64" fmla="*/ 831250000 w 10162"/>
                <a:gd name="T65" fmla="*/ 1132031250 h 6494"/>
                <a:gd name="T66" fmla="*/ 1361328125 w 10162"/>
                <a:gd name="T67" fmla="*/ 1891796875 h 6494"/>
                <a:gd name="T68" fmla="*/ 1418750000 w 10162"/>
                <a:gd name="T69" fmla="*/ 2106640625 h 6494"/>
                <a:gd name="T70" fmla="*/ 1533593750 w 10162"/>
                <a:gd name="T71" fmla="*/ 2077734375 h 6494"/>
                <a:gd name="T72" fmla="*/ 1605078125 w 10162"/>
                <a:gd name="T73" fmla="*/ 1146484375 h 6494"/>
                <a:gd name="T74" fmla="*/ 1619531250 w 10162"/>
                <a:gd name="T75" fmla="*/ 43359375 h 6494"/>
                <a:gd name="T76" fmla="*/ 2049218750 w 10162"/>
                <a:gd name="T77" fmla="*/ 1490234375 h 6494"/>
                <a:gd name="T78" fmla="*/ 1877343750 w 10162"/>
                <a:gd name="T79" fmla="*/ 1619531250 h 6494"/>
                <a:gd name="T80" fmla="*/ 2147483646 w 10162"/>
                <a:gd name="T81" fmla="*/ 1648046875 h 6494"/>
                <a:gd name="T82" fmla="*/ 2106640625 w 10162"/>
                <a:gd name="T83" fmla="*/ 1805468750 h 6494"/>
                <a:gd name="T84" fmla="*/ 1691015625 w 10162"/>
                <a:gd name="T85" fmla="*/ 2147483646 h 6494"/>
                <a:gd name="T86" fmla="*/ 2147483646 w 10162"/>
                <a:gd name="T87" fmla="*/ 2147483646 h 6494"/>
                <a:gd name="T88" fmla="*/ 2147483646 w 10162"/>
                <a:gd name="T89" fmla="*/ 2147483646 h 6494"/>
                <a:gd name="T90" fmla="*/ 2147483646 w 10162"/>
                <a:gd name="T91" fmla="*/ 2147483646 h 6494"/>
                <a:gd name="T92" fmla="*/ 2147483646 w 10162"/>
                <a:gd name="T93" fmla="*/ 1877343750 h 6494"/>
                <a:gd name="T94" fmla="*/ 2147483646 w 10162"/>
                <a:gd name="T95" fmla="*/ 1605078125 h 6494"/>
                <a:gd name="T96" fmla="*/ 2147483646 w 10162"/>
                <a:gd name="T97" fmla="*/ 1476171875 h 649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10162"/>
                <a:gd name="T148" fmla="*/ 0 h 6494"/>
                <a:gd name="T149" fmla="*/ 10162 w 10162"/>
                <a:gd name="T150" fmla="*/ 6494 h 649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lnTo>
                    <a:pt x="840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lnTo>
                    <a:pt x="5503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Shape 308"/>
            <p:cNvSpPr>
              <a:spLocks/>
            </p:cNvSpPr>
            <p:nvPr/>
          </p:nvSpPr>
          <p:spPr bwMode="auto">
            <a:xfrm>
              <a:off x="6051225" y="1090800"/>
              <a:ext cx="285225" cy="283400"/>
            </a:xfrm>
            <a:custGeom>
              <a:avLst/>
              <a:gdLst>
                <a:gd name="T0" fmla="*/ 1891796875 w 11409"/>
                <a:gd name="T1" fmla="*/ 1862890625 h 11336"/>
                <a:gd name="T2" fmla="*/ 2147483646 w 11409"/>
                <a:gd name="T3" fmla="*/ 1805859375 h 11336"/>
                <a:gd name="T4" fmla="*/ 2147483646 w 11409"/>
                <a:gd name="T5" fmla="*/ 2147483646 h 11336"/>
                <a:gd name="T6" fmla="*/ 2147483646 w 11409"/>
                <a:gd name="T7" fmla="*/ 2147483646 h 11336"/>
                <a:gd name="T8" fmla="*/ 2147483646 w 11409"/>
                <a:gd name="T9" fmla="*/ 2147483646 h 11336"/>
                <a:gd name="T10" fmla="*/ 2147483646 w 11409"/>
                <a:gd name="T11" fmla="*/ 2147483646 h 11336"/>
                <a:gd name="T12" fmla="*/ 1533593750 w 11409"/>
                <a:gd name="T13" fmla="*/ 172265625 h 11336"/>
                <a:gd name="T14" fmla="*/ 2147483646 w 11409"/>
                <a:gd name="T15" fmla="*/ 473046875 h 11336"/>
                <a:gd name="T16" fmla="*/ 2147483646 w 11409"/>
                <a:gd name="T17" fmla="*/ 573437500 h 11336"/>
                <a:gd name="T18" fmla="*/ 2147483646 w 11409"/>
                <a:gd name="T19" fmla="*/ 1418750000 h 11336"/>
                <a:gd name="T20" fmla="*/ 2147483646 w 11409"/>
                <a:gd name="T21" fmla="*/ 2135156250 h 11336"/>
                <a:gd name="T22" fmla="*/ 2147483646 w 11409"/>
                <a:gd name="T23" fmla="*/ 2147483646 h 11336"/>
                <a:gd name="T24" fmla="*/ 2147483646 w 11409"/>
                <a:gd name="T25" fmla="*/ 2147483646 h 11336"/>
                <a:gd name="T26" fmla="*/ 1533593750 w 11409"/>
                <a:gd name="T27" fmla="*/ 2147483646 h 11336"/>
                <a:gd name="T28" fmla="*/ 1505078125 w 11409"/>
                <a:gd name="T29" fmla="*/ 2147483646 h 11336"/>
                <a:gd name="T30" fmla="*/ 1433203125 w 11409"/>
                <a:gd name="T31" fmla="*/ 2147483646 h 11336"/>
                <a:gd name="T32" fmla="*/ 1705468750 w 11409"/>
                <a:gd name="T33" fmla="*/ 974609375 h 11336"/>
                <a:gd name="T34" fmla="*/ 2106640625 w 11409"/>
                <a:gd name="T35" fmla="*/ 573437500 h 11336"/>
                <a:gd name="T36" fmla="*/ 1633984375 w 11409"/>
                <a:gd name="T37" fmla="*/ 401562500 h 11336"/>
                <a:gd name="T38" fmla="*/ 1332812500 w 11409"/>
                <a:gd name="T39" fmla="*/ 344140625 h 11336"/>
                <a:gd name="T40" fmla="*/ 2147483646 w 11409"/>
                <a:gd name="T41" fmla="*/ 2147483646 h 11336"/>
                <a:gd name="T42" fmla="*/ 2147483646 w 11409"/>
                <a:gd name="T43" fmla="*/ 2147483646 h 11336"/>
                <a:gd name="T44" fmla="*/ 2147483646 w 11409"/>
                <a:gd name="T45" fmla="*/ 2147483646 h 11336"/>
                <a:gd name="T46" fmla="*/ 2135546875 w 11409"/>
                <a:gd name="T47" fmla="*/ 2147483646 h 11336"/>
                <a:gd name="T48" fmla="*/ 2147483646 w 11409"/>
                <a:gd name="T49" fmla="*/ 2147483646 h 11336"/>
                <a:gd name="T50" fmla="*/ 2147483646 w 11409"/>
                <a:gd name="T51" fmla="*/ 2147483646 h 11336"/>
                <a:gd name="T52" fmla="*/ 1633984375 w 11409"/>
                <a:gd name="T53" fmla="*/ 2147483646 h 11336"/>
                <a:gd name="T54" fmla="*/ 1648046875 w 11409"/>
                <a:gd name="T55" fmla="*/ 2147483646 h 11336"/>
                <a:gd name="T56" fmla="*/ 2147483646 w 11409"/>
                <a:gd name="T57" fmla="*/ 2147483646 h 11336"/>
                <a:gd name="T58" fmla="*/ 2147483646 w 11409"/>
                <a:gd name="T59" fmla="*/ 2147483646 h 11336"/>
                <a:gd name="T60" fmla="*/ 1562109375 w 11409"/>
                <a:gd name="T61" fmla="*/ 2147483646 h 11336"/>
                <a:gd name="T62" fmla="*/ 1447656250 w 11409"/>
                <a:gd name="T63" fmla="*/ 2147483646 h 11336"/>
                <a:gd name="T64" fmla="*/ 1891796875 w 11409"/>
                <a:gd name="T65" fmla="*/ 2147483646 h 11336"/>
                <a:gd name="T66" fmla="*/ 1733984375 w 11409"/>
                <a:gd name="T67" fmla="*/ 2147483646 h 11336"/>
                <a:gd name="T68" fmla="*/ 2147483646 w 11409"/>
                <a:gd name="T69" fmla="*/ 2147483646 h 11336"/>
                <a:gd name="T70" fmla="*/ 2147483646 w 11409"/>
                <a:gd name="T71" fmla="*/ 2147483646 h 11336"/>
                <a:gd name="T72" fmla="*/ 2147483646 w 11409"/>
                <a:gd name="T73" fmla="*/ 2147483646 h 11336"/>
                <a:gd name="T74" fmla="*/ 2147483646 w 11409"/>
                <a:gd name="T75" fmla="*/ 2147483646 h 11336"/>
                <a:gd name="T76" fmla="*/ 2147483646 w 11409"/>
                <a:gd name="T77" fmla="*/ 2147483646 h 11336"/>
                <a:gd name="T78" fmla="*/ 2147483646 w 11409"/>
                <a:gd name="T79" fmla="*/ 2147483646 h 11336"/>
                <a:gd name="T80" fmla="*/ 2147483646 w 11409"/>
                <a:gd name="T81" fmla="*/ 2147483646 h 11336"/>
                <a:gd name="T82" fmla="*/ 215234375 w 11409"/>
                <a:gd name="T83" fmla="*/ 2147483646 h 11336"/>
                <a:gd name="T84" fmla="*/ 831250000 w 11409"/>
                <a:gd name="T85" fmla="*/ 2147483646 h 11336"/>
                <a:gd name="T86" fmla="*/ 544921875 w 11409"/>
                <a:gd name="T87" fmla="*/ 2147483646 h 11336"/>
                <a:gd name="T88" fmla="*/ 1232812500 w 11409"/>
                <a:gd name="T89" fmla="*/ 2147483646 h 11336"/>
                <a:gd name="T90" fmla="*/ 1132421875 w 11409"/>
                <a:gd name="T91" fmla="*/ 2147483646 h 11336"/>
                <a:gd name="T92" fmla="*/ 2147483646 w 11409"/>
                <a:gd name="T93" fmla="*/ 2147483646 h 11336"/>
                <a:gd name="T94" fmla="*/ 1261328125 w 11409"/>
                <a:gd name="T95" fmla="*/ 100390625 h 11336"/>
                <a:gd name="T96" fmla="*/ 1332812500 w 11409"/>
                <a:gd name="T97" fmla="*/ 558984375 h 11336"/>
                <a:gd name="T98" fmla="*/ 1519140625 w 11409"/>
                <a:gd name="T99" fmla="*/ 802734375 h 11336"/>
                <a:gd name="T100" fmla="*/ 1390234375 w 11409"/>
                <a:gd name="T101" fmla="*/ 2147483646 h 11336"/>
                <a:gd name="T102" fmla="*/ 57812500 w 11409"/>
                <a:gd name="T103" fmla="*/ 2147483646 h 11336"/>
                <a:gd name="T104" fmla="*/ 301171875 w 11409"/>
                <a:gd name="T105" fmla="*/ 2147483646 h 11336"/>
                <a:gd name="T106" fmla="*/ 2147483646 w 11409"/>
                <a:gd name="T107" fmla="*/ 2147483646 h 11336"/>
                <a:gd name="T108" fmla="*/ 2147483646 w 11409"/>
                <a:gd name="T109" fmla="*/ 2147483646 h 11336"/>
                <a:gd name="T110" fmla="*/ 2147483646 w 11409"/>
                <a:gd name="T111" fmla="*/ 2147483646 h 11336"/>
                <a:gd name="T112" fmla="*/ 2147483646 w 11409"/>
                <a:gd name="T113" fmla="*/ 2147483646 h 11336"/>
                <a:gd name="T114" fmla="*/ 2147483646 w 11409"/>
                <a:gd name="T115" fmla="*/ 2020703125 h 11336"/>
                <a:gd name="T116" fmla="*/ 2147483646 w 11409"/>
                <a:gd name="T117" fmla="*/ 845703125 h 11336"/>
                <a:gd name="T118" fmla="*/ 2147483646 w 11409"/>
                <a:gd name="T119" fmla="*/ 530468750 h 11336"/>
                <a:gd name="T120" fmla="*/ 2147483646 w 11409"/>
                <a:gd name="T121" fmla="*/ 57421875 h 113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1409"/>
                <a:gd name="T184" fmla="*/ 0 h 11336"/>
                <a:gd name="T185" fmla="*/ 11409 w 11409"/>
                <a:gd name="T186" fmla="*/ 11336 h 113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lnTo>
                    <a:pt x="583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lnTo>
                    <a:pt x="7741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lnTo>
                    <a:pt x="7447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lnTo>
                    <a:pt x="6970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Shape 309"/>
            <p:cNvSpPr>
              <a:spLocks/>
            </p:cNvSpPr>
            <p:nvPr/>
          </p:nvSpPr>
          <p:spPr bwMode="auto">
            <a:xfrm>
              <a:off x="6849975" y="3631900"/>
              <a:ext cx="270550" cy="339350"/>
            </a:xfrm>
            <a:custGeom>
              <a:avLst/>
              <a:gdLst>
                <a:gd name="T0" fmla="*/ 2147483646 w 10822"/>
                <a:gd name="T1" fmla="*/ 530468750 h 13574"/>
                <a:gd name="T2" fmla="*/ 2147483646 w 10822"/>
                <a:gd name="T3" fmla="*/ 831640625 h 13574"/>
                <a:gd name="T4" fmla="*/ 2147483646 w 10822"/>
                <a:gd name="T5" fmla="*/ 1418750000 h 13574"/>
                <a:gd name="T6" fmla="*/ 2147483646 w 10822"/>
                <a:gd name="T7" fmla="*/ 1189843750 h 13574"/>
                <a:gd name="T8" fmla="*/ 2147483646 w 10822"/>
                <a:gd name="T9" fmla="*/ 788281250 h 13574"/>
                <a:gd name="T10" fmla="*/ 2147483646 w 10822"/>
                <a:gd name="T11" fmla="*/ 1548046875 h 13574"/>
                <a:gd name="T12" fmla="*/ 2147483646 w 10822"/>
                <a:gd name="T13" fmla="*/ 1404687500 h 13574"/>
                <a:gd name="T14" fmla="*/ 2147483646 w 10822"/>
                <a:gd name="T15" fmla="*/ 1605078125 h 13574"/>
                <a:gd name="T16" fmla="*/ 2147483646 w 10822"/>
                <a:gd name="T17" fmla="*/ 1203906250 h 13574"/>
                <a:gd name="T18" fmla="*/ 2147483646 w 10822"/>
                <a:gd name="T19" fmla="*/ 1375781250 h 13574"/>
                <a:gd name="T20" fmla="*/ 2147483646 w 10822"/>
                <a:gd name="T21" fmla="*/ 2106640625 h 13574"/>
                <a:gd name="T22" fmla="*/ 2147483646 w 10822"/>
                <a:gd name="T23" fmla="*/ 1762890625 h 13574"/>
                <a:gd name="T24" fmla="*/ 2147483646 w 10822"/>
                <a:gd name="T25" fmla="*/ 2147483646 h 13574"/>
                <a:gd name="T26" fmla="*/ 2147483646 w 10822"/>
                <a:gd name="T27" fmla="*/ 2147483646 h 13574"/>
                <a:gd name="T28" fmla="*/ 2147483646 w 10822"/>
                <a:gd name="T29" fmla="*/ 2147483646 h 13574"/>
                <a:gd name="T30" fmla="*/ 2147483646 w 10822"/>
                <a:gd name="T31" fmla="*/ 2147483646 h 13574"/>
                <a:gd name="T32" fmla="*/ 2147483646 w 10822"/>
                <a:gd name="T33" fmla="*/ 358593750 h 13574"/>
                <a:gd name="T34" fmla="*/ 2147483646 w 10822"/>
                <a:gd name="T35" fmla="*/ 845703125 h 13574"/>
                <a:gd name="T36" fmla="*/ 2147483646 w 10822"/>
                <a:gd name="T37" fmla="*/ 1332812500 h 13574"/>
                <a:gd name="T38" fmla="*/ 1504687500 w 10822"/>
                <a:gd name="T39" fmla="*/ 2147483646 h 13574"/>
                <a:gd name="T40" fmla="*/ 903125000 w 10822"/>
                <a:gd name="T41" fmla="*/ 2147483646 h 13574"/>
                <a:gd name="T42" fmla="*/ 1203906250 w 10822"/>
                <a:gd name="T43" fmla="*/ 2147483646 h 13574"/>
                <a:gd name="T44" fmla="*/ 1218359375 w 10822"/>
                <a:gd name="T45" fmla="*/ 2147483646 h 13574"/>
                <a:gd name="T46" fmla="*/ 1347265625 w 10822"/>
                <a:gd name="T47" fmla="*/ 2063671875 h 13574"/>
                <a:gd name="T48" fmla="*/ 1519140625 w 10822"/>
                <a:gd name="T49" fmla="*/ 2006250000 h 13574"/>
                <a:gd name="T50" fmla="*/ 1662500000 w 10822"/>
                <a:gd name="T51" fmla="*/ 1762890625 h 13574"/>
                <a:gd name="T52" fmla="*/ 1905859375 w 10822"/>
                <a:gd name="T53" fmla="*/ 1805859375 h 13574"/>
                <a:gd name="T54" fmla="*/ 1977734375 w 10822"/>
                <a:gd name="T55" fmla="*/ 1418750000 h 13574"/>
                <a:gd name="T56" fmla="*/ 2147483646 w 10822"/>
                <a:gd name="T57" fmla="*/ 1533593750 h 13574"/>
                <a:gd name="T58" fmla="*/ 2147483646 w 10822"/>
                <a:gd name="T59" fmla="*/ 1246875000 h 13574"/>
                <a:gd name="T60" fmla="*/ 2147483646 w 10822"/>
                <a:gd name="T61" fmla="*/ 673828125 h 13574"/>
                <a:gd name="T62" fmla="*/ 2147483646 w 10822"/>
                <a:gd name="T63" fmla="*/ 974609375 h 13574"/>
                <a:gd name="T64" fmla="*/ 2147483646 w 10822"/>
                <a:gd name="T65" fmla="*/ 430078125 h 13574"/>
                <a:gd name="T66" fmla="*/ 1289843750 w 10822"/>
                <a:gd name="T67" fmla="*/ 2147483646 h 13574"/>
                <a:gd name="T68" fmla="*/ 1805859375 w 10822"/>
                <a:gd name="T69" fmla="*/ 2147483646 h 13574"/>
                <a:gd name="T70" fmla="*/ 1676562500 w 10822"/>
                <a:gd name="T71" fmla="*/ 2147483646 h 13574"/>
                <a:gd name="T72" fmla="*/ 1490625000 w 10822"/>
                <a:gd name="T73" fmla="*/ 2147483646 h 13574"/>
                <a:gd name="T74" fmla="*/ 687890625 w 10822"/>
                <a:gd name="T75" fmla="*/ 2147483646 h 13574"/>
                <a:gd name="T76" fmla="*/ 1361328125 w 10822"/>
                <a:gd name="T77" fmla="*/ 2147483646 h 13574"/>
                <a:gd name="T78" fmla="*/ 1175390625 w 10822"/>
                <a:gd name="T79" fmla="*/ 2147483646 h 13574"/>
                <a:gd name="T80" fmla="*/ 2147483646 w 10822"/>
                <a:gd name="T81" fmla="*/ 390625 h 13574"/>
                <a:gd name="T82" fmla="*/ 1103515625 w 10822"/>
                <a:gd name="T83" fmla="*/ 1891796875 h 13574"/>
                <a:gd name="T84" fmla="*/ 458593750 w 10822"/>
                <a:gd name="T85" fmla="*/ 2147483646 h 13574"/>
                <a:gd name="T86" fmla="*/ 301171875 w 10822"/>
                <a:gd name="T87" fmla="*/ 2147483646 h 13574"/>
                <a:gd name="T88" fmla="*/ 1289843750 w 10822"/>
                <a:gd name="T89" fmla="*/ 2147483646 h 13574"/>
                <a:gd name="T90" fmla="*/ 1619531250 w 10822"/>
                <a:gd name="T91" fmla="*/ 2147483646 h 13574"/>
                <a:gd name="T92" fmla="*/ 2147483646 w 10822"/>
                <a:gd name="T93" fmla="*/ 1462109375 h 13574"/>
                <a:gd name="T94" fmla="*/ 2147483646 w 10822"/>
                <a:gd name="T95" fmla="*/ 602343750 h 13574"/>
                <a:gd name="T96" fmla="*/ 2147483646 w 10822"/>
                <a:gd name="T97" fmla="*/ 14843750 h 13574"/>
                <a:gd name="T98" fmla="*/ 730859375 w 10822"/>
                <a:gd name="T99" fmla="*/ 2147483646 h 13574"/>
                <a:gd name="T100" fmla="*/ 946093750 w 10822"/>
                <a:gd name="T101" fmla="*/ 2147483646 h 13574"/>
                <a:gd name="T102" fmla="*/ 730859375 w 10822"/>
                <a:gd name="T103" fmla="*/ 2147483646 h 13574"/>
                <a:gd name="T104" fmla="*/ 687890625 w 10822"/>
                <a:gd name="T105" fmla="*/ 2147483646 h 13574"/>
                <a:gd name="T106" fmla="*/ 344140625 w 10822"/>
                <a:gd name="T107" fmla="*/ 2147483646 h 13574"/>
                <a:gd name="T108" fmla="*/ 444531250 w 10822"/>
                <a:gd name="T109" fmla="*/ 2147483646 h 13574"/>
                <a:gd name="T110" fmla="*/ 444531250 w 10822"/>
                <a:gd name="T111" fmla="*/ 2147483646 h 13574"/>
                <a:gd name="T112" fmla="*/ 487500000 w 10822"/>
                <a:gd name="T113" fmla="*/ 2147483646 h 13574"/>
                <a:gd name="T114" fmla="*/ 601953125 w 10822"/>
                <a:gd name="T115" fmla="*/ 2147483646 h 13574"/>
                <a:gd name="T116" fmla="*/ 114843750 w 10822"/>
                <a:gd name="T117" fmla="*/ 2147483646 h 13574"/>
                <a:gd name="T118" fmla="*/ 172265625 w 10822"/>
                <a:gd name="T119" fmla="*/ 2147483646 h 13574"/>
                <a:gd name="T120" fmla="*/ 558984375 w 10822"/>
                <a:gd name="T121" fmla="*/ 2147483646 h 13574"/>
                <a:gd name="T122" fmla="*/ 1060546875 w 10822"/>
                <a:gd name="T123" fmla="*/ 2147483646 h 13574"/>
                <a:gd name="T124" fmla="*/ 802734375 w 10822"/>
                <a:gd name="T125" fmla="*/ 2147483646 h 13574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0822"/>
                <a:gd name="T190" fmla="*/ 0 h 13574"/>
                <a:gd name="T191" fmla="*/ 10822 w 10822"/>
                <a:gd name="T192" fmla="*/ 13574 h 13574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lnTo>
                    <a:pt x="9134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lnTo>
                    <a:pt x="8731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lnTo>
                    <a:pt x="154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Shape 310"/>
            <p:cNvSpPr>
              <a:spLocks/>
            </p:cNvSpPr>
            <p:nvPr/>
          </p:nvSpPr>
          <p:spPr bwMode="auto">
            <a:xfrm>
              <a:off x="6351100" y="3281600"/>
              <a:ext cx="366850" cy="361350"/>
            </a:xfrm>
            <a:custGeom>
              <a:avLst/>
              <a:gdLst>
                <a:gd name="T0" fmla="*/ 2147483646 w 14674"/>
                <a:gd name="T1" fmla="*/ 2063671875 h 14454"/>
                <a:gd name="T2" fmla="*/ 1862890625 w 14674"/>
                <a:gd name="T3" fmla="*/ 2147483646 h 14454"/>
                <a:gd name="T4" fmla="*/ 2147483646 w 14674"/>
                <a:gd name="T5" fmla="*/ 2147483646 h 14454"/>
                <a:gd name="T6" fmla="*/ 2147483646 w 14674"/>
                <a:gd name="T7" fmla="*/ 2147483646 h 14454"/>
                <a:gd name="T8" fmla="*/ 2049218750 w 14674"/>
                <a:gd name="T9" fmla="*/ 2147483646 h 14454"/>
                <a:gd name="T10" fmla="*/ 2147483646 w 14674"/>
                <a:gd name="T11" fmla="*/ 2147483646 h 14454"/>
                <a:gd name="T12" fmla="*/ 2147483646 w 14674"/>
                <a:gd name="T13" fmla="*/ 2147483646 h 14454"/>
                <a:gd name="T14" fmla="*/ 2147483646 w 14674"/>
                <a:gd name="T15" fmla="*/ 2147483646 h 14454"/>
                <a:gd name="T16" fmla="*/ 2147483646 w 14674"/>
                <a:gd name="T17" fmla="*/ 516015625 h 14454"/>
                <a:gd name="T18" fmla="*/ 2147483646 w 14674"/>
                <a:gd name="T19" fmla="*/ 1648046875 h 14454"/>
                <a:gd name="T20" fmla="*/ 2147483646 w 14674"/>
                <a:gd name="T21" fmla="*/ 1332812500 h 14454"/>
                <a:gd name="T22" fmla="*/ 2147483646 w 14674"/>
                <a:gd name="T23" fmla="*/ 1862890625 h 14454"/>
                <a:gd name="T24" fmla="*/ 1762890625 w 14674"/>
                <a:gd name="T25" fmla="*/ 1805859375 h 14454"/>
                <a:gd name="T26" fmla="*/ 1490625000 w 14674"/>
                <a:gd name="T27" fmla="*/ 2147483646 h 14454"/>
                <a:gd name="T28" fmla="*/ 874218750 w 14674"/>
                <a:gd name="T29" fmla="*/ 2147483646 h 14454"/>
                <a:gd name="T30" fmla="*/ 1705468750 w 14674"/>
                <a:gd name="T31" fmla="*/ 2147483646 h 14454"/>
                <a:gd name="T32" fmla="*/ 2078125000 w 14674"/>
                <a:gd name="T33" fmla="*/ 2147483646 h 14454"/>
                <a:gd name="T34" fmla="*/ 2147483646 w 14674"/>
                <a:gd name="T35" fmla="*/ 2147483646 h 14454"/>
                <a:gd name="T36" fmla="*/ 2147483646 w 14674"/>
                <a:gd name="T37" fmla="*/ 1605078125 h 14454"/>
                <a:gd name="T38" fmla="*/ 2147483646 w 14674"/>
                <a:gd name="T39" fmla="*/ 2147483646 h 14454"/>
                <a:gd name="T40" fmla="*/ 2147483646 w 14674"/>
                <a:gd name="T41" fmla="*/ 2147483646 h 14454"/>
                <a:gd name="T42" fmla="*/ 2147483646 w 14674"/>
                <a:gd name="T43" fmla="*/ 2147483646 h 14454"/>
                <a:gd name="T44" fmla="*/ 2147483646 w 14674"/>
                <a:gd name="T45" fmla="*/ 2147483646 h 14454"/>
                <a:gd name="T46" fmla="*/ 2147483646 w 14674"/>
                <a:gd name="T47" fmla="*/ 2147483646 h 14454"/>
                <a:gd name="T48" fmla="*/ 2147483646 w 14674"/>
                <a:gd name="T49" fmla="*/ 2147483646 h 14454"/>
                <a:gd name="T50" fmla="*/ 2147483646 w 14674"/>
                <a:gd name="T51" fmla="*/ 2147483646 h 14454"/>
                <a:gd name="T52" fmla="*/ 1490625000 w 14674"/>
                <a:gd name="T53" fmla="*/ 2147483646 h 14454"/>
                <a:gd name="T54" fmla="*/ 2147483646 w 14674"/>
                <a:gd name="T55" fmla="*/ 2147483646 h 14454"/>
                <a:gd name="T56" fmla="*/ 2147483646 w 14674"/>
                <a:gd name="T57" fmla="*/ 2147483646 h 14454"/>
                <a:gd name="T58" fmla="*/ 2147483646 w 14674"/>
                <a:gd name="T59" fmla="*/ 2147483646 h 14454"/>
                <a:gd name="T60" fmla="*/ 2147483646 w 14674"/>
                <a:gd name="T61" fmla="*/ 2147483646 h 14454"/>
                <a:gd name="T62" fmla="*/ 2147483646 w 14674"/>
                <a:gd name="T63" fmla="*/ 2147483646 h 14454"/>
                <a:gd name="T64" fmla="*/ 1819921875 w 14674"/>
                <a:gd name="T65" fmla="*/ 2147483646 h 14454"/>
                <a:gd name="T66" fmla="*/ 544921875 w 14674"/>
                <a:gd name="T67" fmla="*/ 1834375000 h 14454"/>
                <a:gd name="T68" fmla="*/ 2147483646 w 14674"/>
                <a:gd name="T69" fmla="*/ 587890625 h 14454"/>
                <a:gd name="T70" fmla="*/ 2147483646 w 14674"/>
                <a:gd name="T71" fmla="*/ 2147483646 h 14454"/>
                <a:gd name="T72" fmla="*/ 1461718750 w 14674"/>
                <a:gd name="T73" fmla="*/ 2147483646 h 14454"/>
                <a:gd name="T74" fmla="*/ 2147483646 w 14674"/>
                <a:gd name="T75" fmla="*/ 2147483646 h 14454"/>
                <a:gd name="T76" fmla="*/ 2147483646 w 14674"/>
                <a:gd name="T77" fmla="*/ 2147483646 h 14454"/>
                <a:gd name="T78" fmla="*/ 2147483646 w 14674"/>
                <a:gd name="T79" fmla="*/ 2147483646 h 14454"/>
                <a:gd name="T80" fmla="*/ 2147483646 w 14674"/>
                <a:gd name="T81" fmla="*/ 2147483646 h 14454"/>
                <a:gd name="T82" fmla="*/ 2147483646 w 14674"/>
                <a:gd name="T83" fmla="*/ 2147483646 h 14454"/>
                <a:gd name="T84" fmla="*/ 2147483646 w 14674"/>
                <a:gd name="T85" fmla="*/ 1117968750 h 14454"/>
                <a:gd name="T86" fmla="*/ 2147483646 w 14674"/>
                <a:gd name="T87" fmla="*/ 2147483646 h 14454"/>
                <a:gd name="T88" fmla="*/ 2147483646 w 14674"/>
                <a:gd name="T89" fmla="*/ 1662500000 h 14454"/>
                <a:gd name="T90" fmla="*/ 2147483646 w 14674"/>
                <a:gd name="T91" fmla="*/ 358593750 h 14454"/>
                <a:gd name="T92" fmla="*/ 688281250 w 14674"/>
                <a:gd name="T93" fmla="*/ 1361328125 h 14454"/>
                <a:gd name="T94" fmla="*/ 544921875 w 14674"/>
                <a:gd name="T95" fmla="*/ 2147483646 h 14454"/>
                <a:gd name="T96" fmla="*/ 1361718750 w 14674"/>
                <a:gd name="T97" fmla="*/ 2147483646 h 14454"/>
                <a:gd name="T98" fmla="*/ 673828125 w 14674"/>
                <a:gd name="T99" fmla="*/ 2147483646 h 14454"/>
                <a:gd name="T100" fmla="*/ 2147483646 w 14674"/>
                <a:gd name="T101" fmla="*/ 860156250 h 14454"/>
                <a:gd name="T102" fmla="*/ 2147483646 w 14674"/>
                <a:gd name="T103" fmla="*/ 315625000 h 14454"/>
                <a:gd name="T104" fmla="*/ 390625 w 14674"/>
                <a:gd name="T105" fmla="*/ 1418750000 h 14454"/>
                <a:gd name="T106" fmla="*/ 960546875 w 14674"/>
                <a:gd name="T107" fmla="*/ 2147483646 h 14454"/>
                <a:gd name="T108" fmla="*/ 2147483646 w 14674"/>
                <a:gd name="T109" fmla="*/ 2147483646 h 14454"/>
                <a:gd name="T110" fmla="*/ 2147483646 w 14674"/>
                <a:gd name="T111" fmla="*/ 2147483646 h 14454"/>
                <a:gd name="T112" fmla="*/ 2147483646 w 14674"/>
                <a:gd name="T113" fmla="*/ 1576562500 h 14454"/>
                <a:gd name="T114" fmla="*/ 2147483646 w 14674"/>
                <a:gd name="T115" fmla="*/ 390625 h 1445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4674"/>
                <a:gd name="T175" fmla="*/ 0 h 14454"/>
                <a:gd name="T176" fmla="*/ 14674 w 14674"/>
                <a:gd name="T177" fmla="*/ 14454 h 14454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lnTo>
                    <a:pt x="5283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Shape 311"/>
            <p:cNvSpPr>
              <a:spLocks/>
            </p:cNvSpPr>
            <p:nvPr/>
          </p:nvSpPr>
          <p:spPr bwMode="auto">
            <a:xfrm>
              <a:off x="6316250" y="3040425"/>
              <a:ext cx="137600" cy="122000"/>
            </a:xfrm>
            <a:custGeom>
              <a:avLst/>
              <a:gdLst>
                <a:gd name="T0" fmla="*/ 1977734375 w 5504"/>
                <a:gd name="T1" fmla="*/ 14453125 h 4880"/>
                <a:gd name="T2" fmla="*/ 1863281250 w 5504"/>
                <a:gd name="T3" fmla="*/ 157812500 h 4880"/>
                <a:gd name="T4" fmla="*/ 1648046875 w 5504"/>
                <a:gd name="T5" fmla="*/ 329687500 h 4880"/>
                <a:gd name="T6" fmla="*/ 1461718750 w 5504"/>
                <a:gd name="T7" fmla="*/ 415625000 h 4880"/>
                <a:gd name="T8" fmla="*/ 1261328125 w 5504"/>
                <a:gd name="T9" fmla="*/ 430078125 h 4880"/>
                <a:gd name="T10" fmla="*/ 989062500 w 5504"/>
                <a:gd name="T11" fmla="*/ 358203125 h 4880"/>
                <a:gd name="T12" fmla="*/ 745312500 w 5504"/>
                <a:gd name="T13" fmla="*/ 286718750 h 4880"/>
                <a:gd name="T14" fmla="*/ 487500000 w 5504"/>
                <a:gd name="T15" fmla="*/ 243750000 h 4880"/>
                <a:gd name="T16" fmla="*/ 244140625 w 5504"/>
                <a:gd name="T17" fmla="*/ 301171875 h 4880"/>
                <a:gd name="T18" fmla="*/ 143750000 w 5504"/>
                <a:gd name="T19" fmla="*/ 372656250 h 4880"/>
                <a:gd name="T20" fmla="*/ 57812500 w 5504"/>
                <a:gd name="T21" fmla="*/ 473046875 h 4880"/>
                <a:gd name="T22" fmla="*/ 43359375 w 5504"/>
                <a:gd name="T23" fmla="*/ 516015625 h 4880"/>
                <a:gd name="T24" fmla="*/ 100781250 w 5504"/>
                <a:gd name="T25" fmla="*/ 573437500 h 4880"/>
                <a:gd name="T26" fmla="*/ 272656250 w 5504"/>
                <a:gd name="T27" fmla="*/ 501562500 h 4880"/>
                <a:gd name="T28" fmla="*/ 401562500 w 5504"/>
                <a:gd name="T29" fmla="*/ 988671875 h 4880"/>
                <a:gd name="T30" fmla="*/ 344140625 w 5504"/>
                <a:gd name="T31" fmla="*/ 1533203125 h 4880"/>
                <a:gd name="T32" fmla="*/ 215234375 w 5504"/>
                <a:gd name="T33" fmla="*/ 1461718750 h 4880"/>
                <a:gd name="T34" fmla="*/ 71875000 w 5504"/>
                <a:gd name="T35" fmla="*/ 1375781250 h 4880"/>
                <a:gd name="T36" fmla="*/ 14843750 w 5504"/>
                <a:gd name="T37" fmla="*/ 1404296875 h 4880"/>
                <a:gd name="T38" fmla="*/ 390625 w 5504"/>
                <a:gd name="T39" fmla="*/ 1476171875 h 4880"/>
                <a:gd name="T40" fmla="*/ 57812500 w 5504"/>
                <a:gd name="T41" fmla="*/ 1619140625 h 4880"/>
                <a:gd name="T42" fmla="*/ 200781250 w 5504"/>
                <a:gd name="T43" fmla="*/ 1719531250 h 4880"/>
                <a:gd name="T44" fmla="*/ 458984375 w 5504"/>
                <a:gd name="T45" fmla="*/ 1748437500 h 4880"/>
                <a:gd name="T46" fmla="*/ 516015625 w 5504"/>
                <a:gd name="T47" fmla="*/ 1719531250 h 4880"/>
                <a:gd name="T48" fmla="*/ 587890625 w 5504"/>
                <a:gd name="T49" fmla="*/ 1361328125 h 4880"/>
                <a:gd name="T50" fmla="*/ 616406250 w 5504"/>
                <a:gd name="T51" fmla="*/ 745312500 h 4880"/>
                <a:gd name="T52" fmla="*/ 587890625 w 5504"/>
                <a:gd name="T53" fmla="*/ 444531250 h 4880"/>
                <a:gd name="T54" fmla="*/ 831250000 w 5504"/>
                <a:gd name="T55" fmla="*/ 516015625 h 4880"/>
                <a:gd name="T56" fmla="*/ 1103515625 w 5504"/>
                <a:gd name="T57" fmla="*/ 616406250 h 4880"/>
                <a:gd name="T58" fmla="*/ 1361718750 w 5504"/>
                <a:gd name="T59" fmla="*/ 644921875 h 4880"/>
                <a:gd name="T60" fmla="*/ 1332812500 w 5504"/>
                <a:gd name="T61" fmla="*/ 1347265625 h 4880"/>
                <a:gd name="T62" fmla="*/ 1332812500 w 5504"/>
                <a:gd name="T63" fmla="*/ 1662500000 h 4880"/>
                <a:gd name="T64" fmla="*/ 1332812500 w 5504"/>
                <a:gd name="T65" fmla="*/ 1719531250 h 4880"/>
                <a:gd name="T66" fmla="*/ 1332812500 w 5504"/>
                <a:gd name="T67" fmla="*/ 1748437500 h 4880"/>
                <a:gd name="T68" fmla="*/ 1318750000 w 5504"/>
                <a:gd name="T69" fmla="*/ 1819921875 h 4880"/>
                <a:gd name="T70" fmla="*/ 1332812500 w 5504"/>
                <a:gd name="T71" fmla="*/ 1877343750 h 4880"/>
                <a:gd name="T72" fmla="*/ 1418750000 w 5504"/>
                <a:gd name="T73" fmla="*/ 1905859375 h 4880"/>
                <a:gd name="T74" fmla="*/ 1505078125 w 5504"/>
                <a:gd name="T75" fmla="*/ 1848437500 h 4880"/>
                <a:gd name="T76" fmla="*/ 1533593750 w 5504"/>
                <a:gd name="T77" fmla="*/ 1733984375 h 4880"/>
                <a:gd name="T78" fmla="*/ 1548046875 w 5504"/>
                <a:gd name="T79" fmla="*/ 1189453125 h 4880"/>
                <a:gd name="T80" fmla="*/ 1548046875 w 5504"/>
                <a:gd name="T81" fmla="*/ 601953125 h 4880"/>
                <a:gd name="T82" fmla="*/ 1848828125 w 5504"/>
                <a:gd name="T83" fmla="*/ 444531250 h 4880"/>
                <a:gd name="T84" fmla="*/ 2078125000 w 5504"/>
                <a:gd name="T85" fmla="*/ 215234375 h 4880"/>
                <a:gd name="T86" fmla="*/ 2147483646 w 5504"/>
                <a:gd name="T87" fmla="*/ 100390625 h 4880"/>
                <a:gd name="T88" fmla="*/ 2121093750 w 5504"/>
                <a:gd name="T89" fmla="*/ 28906250 h 4880"/>
                <a:gd name="T90" fmla="*/ 2063671875 w 5504"/>
                <a:gd name="T91" fmla="*/ 0 h 488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5504"/>
                <a:gd name="T139" fmla="*/ 0 h 4880"/>
                <a:gd name="T140" fmla="*/ 5504 w 5504"/>
                <a:gd name="T141" fmla="*/ 4880 h 4880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lnTo>
                    <a:pt x="517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Shape 312"/>
            <p:cNvSpPr>
              <a:spLocks/>
            </p:cNvSpPr>
            <p:nvPr/>
          </p:nvSpPr>
          <p:spPr bwMode="auto">
            <a:xfrm>
              <a:off x="6879325" y="4294925"/>
              <a:ext cx="344825" cy="254975"/>
            </a:xfrm>
            <a:custGeom>
              <a:avLst/>
              <a:gdLst>
                <a:gd name="T0" fmla="*/ 1891406250 w 13793"/>
                <a:gd name="T1" fmla="*/ 1146484375 h 10199"/>
                <a:gd name="T2" fmla="*/ 2106640625 w 13793"/>
                <a:gd name="T3" fmla="*/ 1218359375 h 10199"/>
                <a:gd name="T4" fmla="*/ 2147483646 w 13793"/>
                <a:gd name="T5" fmla="*/ 1662500000 h 10199"/>
                <a:gd name="T6" fmla="*/ 2147483646 w 13793"/>
                <a:gd name="T7" fmla="*/ 1032031250 h 10199"/>
                <a:gd name="T8" fmla="*/ 2147483646 w 13793"/>
                <a:gd name="T9" fmla="*/ 1619531250 h 10199"/>
                <a:gd name="T10" fmla="*/ 2147483646 w 13793"/>
                <a:gd name="T11" fmla="*/ 1189453125 h 10199"/>
                <a:gd name="T12" fmla="*/ 2147483646 w 13793"/>
                <a:gd name="T13" fmla="*/ 1605078125 h 10199"/>
                <a:gd name="T14" fmla="*/ 2147483646 w 13793"/>
                <a:gd name="T15" fmla="*/ 1461718750 h 10199"/>
                <a:gd name="T16" fmla="*/ 2147483646 w 13793"/>
                <a:gd name="T17" fmla="*/ 831250000 h 10199"/>
                <a:gd name="T18" fmla="*/ 2147483646 w 13793"/>
                <a:gd name="T19" fmla="*/ 2006250000 h 10199"/>
                <a:gd name="T20" fmla="*/ 2147483646 w 13793"/>
                <a:gd name="T21" fmla="*/ 1776953125 h 10199"/>
                <a:gd name="T22" fmla="*/ 2147483646 w 13793"/>
                <a:gd name="T23" fmla="*/ 1905859375 h 10199"/>
                <a:gd name="T24" fmla="*/ 2147483646 w 13793"/>
                <a:gd name="T25" fmla="*/ 2106640625 h 10199"/>
                <a:gd name="T26" fmla="*/ 2147483646 w 13793"/>
                <a:gd name="T27" fmla="*/ 1676562500 h 10199"/>
                <a:gd name="T28" fmla="*/ 2147483646 w 13793"/>
                <a:gd name="T29" fmla="*/ 1920312500 h 10199"/>
                <a:gd name="T30" fmla="*/ 2147483646 w 13793"/>
                <a:gd name="T31" fmla="*/ 2147483646 h 10199"/>
                <a:gd name="T32" fmla="*/ 2147483646 w 13793"/>
                <a:gd name="T33" fmla="*/ 2147483646 h 10199"/>
                <a:gd name="T34" fmla="*/ 2147483646 w 13793"/>
                <a:gd name="T35" fmla="*/ 1762890625 h 10199"/>
                <a:gd name="T36" fmla="*/ 2147483646 w 13793"/>
                <a:gd name="T37" fmla="*/ 229687500 h 10199"/>
                <a:gd name="T38" fmla="*/ 2147483646 w 13793"/>
                <a:gd name="T39" fmla="*/ 989062500 h 10199"/>
                <a:gd name="T40" fmla="*/ 2147483646 w 13793"/>
                <a:gd name="T41" fmla="*/ 2121093750 h 10199"/>
                <a:gd name="T42" fmla="*/ 2147483646 w 13793"/>
                <a:gd name="T43" fmla="*/ 2106640625 h 10199"/>
                <a:gd name="T44" fmla="*/ 2147483646 w 13793"/>
                <a:gd name="T45" fmla="*/ 2147483646 h 10199"/>
                <a:gd name="T46" fmla="*/ 2147483646 w 13793"/>
                <a:gd name="T47" fmla="*/ 1963281250 h 10199"/>
                <a:gd name="T48" fmla="*/ 2147483646 w 13793"/>
                <a:gd name="T49" fmla="*/ 1748437500 h 10199"/>
                <a:gd name="T50" fmla="*/ 2147483646 w 13793"/>
                <a:gd name="T51" fmla="*/ 2147483646 h 10199"/>
                <a:gd name="T52" fmla="*/ 2147483646 w 13793"/>
                <a:gd name="T53" fmla="*/ 1991796875 h 10199"/>
                <a:gd name="T54" fmla="*/ 2147483646 w 13793"/>
                <a:gd name="T55" fmla="*/ 2147483646 h 10199"/>
                <a:gd name="T56" fmla="*/ 2106640625 w 13793"/>
                <a:gd name="T57" fmla="*/ 2147483646 h 10199"/>
                <a:gd name="T58" fmla="*/ 1476171875 w 13793"/>
                <a:gd name="T59" fmla="*/ 1447656250 h 10199"/>
                <a:gd name="T60" fmla="*/ 28906250 w 13793"/>
                <a:gd name="T61" fmla="*/ 1576562500 h 10199"/>
                <a:gd name="T62" fmla="*/ 200781250 w 13793"/>
                <a:gd name="T63" fmla="*/ 1762890625 h 10199"/>
                <a:gd name="T64" fmla="*/ 687890625 w 13793"/>
                <a:gd name="T65" fmla="*/ 2147483646 h 10199"/>
                <a:gd name="T66" fmla="*/ 659375000 w 13793"/>
                <a:gd name="T67" fmla="*/ 2147483646 h 10199"/>
                <a:gd name="T68" fmla="*/ 444531250 w 13793"/>
                <a:gd name="T69" fmla="*/ 1662500000 h 10199"/>
                <a:gd name="T70" fmla="*/ 1060546875 w 13793"/>
                <a:gd name="T71" fmla="*/ 2147483646 h 10199"/>
                <a:gd name="T72" fmla="*/ 1246875000 w 13793"/>
                <a:gd name="T73" fmla="*/ 2147483646 h 10199"/>
                <a:gd name="T74" fmla="*/ 1246875000 w 13793"/>
                <a:gd name="T75" fmla="*/ 1605078125 h 10199"/>
                <a:gd name="T76" fmla="*/ 1605078125 w 13793"/>
                <a:gd name="T77" fmla="*/ 2147483646 h 10199"/>
                <a:gd name="T78" fmla="*/ 1576171875 w 13793"/>
                <a:gd name="T79" fmla="*/ 1762890625 h 10199"/>
                <a:gd name="T80" fmla="*/ 1977734375 w 13793"/>
                <a:gd name="T81" fmla="*/ 2147483646 h 10199"/>
                <a:gd name="T82" fmla="*/ 2147483646 w 13793"/>
                <a:gd name="T83" fmla="*/ 2147483646 h 10199"/>
                <a:gd name="T84" fmla="*/ 2147483646 w 13793"/>
                <a:gd name="T85" fmla="*/ 2147483646 h 10199"/>
                <a:gd name="T86" fmla="*/ 2147483646 w 13793"/>
                <a:gd name="T87" fmla="*/ 1089062500 h 10199"/>
                <a:gd name="T88" fmla="*/ 2147483646 w 13793"/>
                <a:gd name="T89" fmla="*/ 1218359375 h 10199"/>
                <a:gd name="T90" fmla="*/ 2147483646 w 13793"/>
                <a:gd name="T91" fmla="*/ 673828125 h 10199"/>
                <a:gd name="T92" fmla="*/ 2147483646 w 13793"/>
                <a:gd name="T93" fmla="*/ 974609375 h 10199"/>
                <a:gd name="T94" fmla="*/ 2147483646 w 13793"/>
                <a:gd name="T95" fmla="*/ 1175390625 h 10199"/>
                <a:gd name="T96" fmla="*/ 2147483646 w 13793"/>
                <a:gd name="T97" fmla="*/ 387109375 h 10199"/>
                <a:gd name="T98" fmla="*/ 2147483646 w 13793"/>
                <a:gd name="T99" fmla="*/ 1146484375 h 10199"/>
                <a:gd name="T100" fmla="*/ 2147483646 w 13793"/>
                <a:gd name="T101" fmla="*/ 272656250 h 10199"/>
                <a:gd name="T102" fmla="*/ 1590625000 w 13793"/>
                <a:gd name="T103" fmla="*/ 2147483646 h 10199"/>
                <a:gd name="T104" fmla="*/ 1633593750 w 13793"/>
                <a:gd name="T105" fmla="*/ 2147483646 h 10199"/>
                <a:gd name="T106" fmla="*/ 1232421875 w 13793"/>
                <a:gd name="T107" fmla="*/ 2147483646 h 10199"/>
                <a:gd name="T108" fmla="*/ 1103515625 w 13793"/>
                <a:gd name="T109" fmla="*/ 2147483646 h 10199"/>
                <a:gd name="T110" fmla="*/ 945703125 w 13793"/>
                <a:gd name="T111" fmla="*/ 2147483646 h 10199"/>
                <a:gd name="T112" fmla="*/ 917187500 w 13793"/>
                <a:gd name="T113" fmla="*/ 2147483646 h 10199"/>
                <a:gd name="T114" fmla="*/ 745312500 w 13793"/>
                <a:gd name="T115" fmla="*/ 2147483646 h 10199"/>
                <a:gd name="T116" fmla="*/ 1089062500 w 13793"/>
                <a:gd name="T117" fmla="*/ 2147483646 h 10199"/>
                <a:gd name="T118" fmla="*/ 2006250000 w 13793"/>
                <a:gd name="T119" fmla="*/ 2147483646 h 10199"/>
                <a:gd name="T120" fmla="*/ 1848437500 w 13793"/>
                <a:gd name="T121" fmla="*/ 2147483646 h 1019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3793"/>
                <a:gd name="T184" fmla="*/ 0 h 10199"/>
                <a:gd name="T185" fmla="*/ 13793 w 13793"/>
                <a:gd name="T186" fmla="*/ 10199 h 1019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lnTo>
                    <a:pt x="5649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lnTo>
                    <a:pt x="12215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lnTo>
                    <a:pt x="4072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Shape 313"/>
            <p:cNvSpPr>
              <a:spLocks/>
            </p:cNvSpPr>
            <p:nvPr/>
          </p:nvSpPr>
          <p:spPr bwMode="auto">
            <a:xfrm>
              <a:off x="6114500" y="2324225"/>
              <a:ext cx="158675" cy="329225"/>
            </a:xfrm>
            <a:custGeom>
              <a:avLst/>
              <a:gdLst>
                <a:gd name="T0" fmla="*/ 616406250 w 6347"/>
                <a:gd name="T1" fmla="*/ 358203125 h 13169"/>
                <a:gd name="T2" fmla="*/ 788281250 w 6347"/>
                <a:gd name="T3" fmla="*/ 960156250 h 13169"/>
                <a:gd name="T4" fmla="*/ 544921875 w 6347"/>
                <a:gd name="T5" fmla="*/ 573046875 h 13169"/>
                <a:gd name="T6" fmla="*/ 630859375 w 6347"/>
                <a:gd name="T7" fmla="*/ 1031640625 h 13169"/>
                <a:gd name="T8" fmla="*/ 373046875 w 6347"/>
                <a:gd name="T9" fmla="*/ 673437500 h 13169"/>
                <a:gd name="T10" fmla="*/ 1533593750 w 6347"/>
                <a:gd name="T11" fmla="*/ 1117578125 h 13169"/>
                <a:gd name="T12" fmla="*/ 2147483646 w 6347"/>
                <a:gd name="T13" fmla="*/ 1432812500 h 13169"/>
                <a:gd name="T14" fmla="*/ 2106640625 w 6347"/>
                <a:gd name="T15" fmla="*/ 1518750000 h 13169"/>
                <a:gd name="T16" fmla="*/ 1189843750 w 6347"/>
                <a:gd name="T17" fmla="*/ 1562109375 h 13169"/>
                <a:gd name="T18" fmla="*/ 989062500 w 6347"/>
                <a:gd name="T19" fmla="*/ 1432812500 h 13169"/>
                <a:gd name="T20" fmla="*/ 1591015625 w 6347"/>
                <a:gd name="T21" fmla="*/ 1605078125 h 13169"/>
                <a:gd name="T22" fmla="*/ 1691015625 w 6347"/>
                <a:gd name="T23" fmla="*/ 1447265625 h 13169"/>
                <a:gd name="T24" fmla="*/ 1117968750 w 6347"/>
                <a:gd name="T25" fmla="*/ 1260937500 h 13169"/>
                <a:gd name="T26" fmla="*/ 673828125 w 6347"/>
                <a:gd name="T27" fmla="*/ 2147483646 h 13169"/>
                <a:gd name="T28" fmla="*/ 845703125 w 6347"/>
                <a:gd name="T29" fmla="*/ 2147483646 h 13169"/>
                <a:gd name="T30" fmla="*/ 1318750000 w 6347"/>
                <a:gd name="T31" fmla="*/ 2147483646 h 13169"/>
                <a:gd name="T32" fmla="*/ 516406250 w 6347"/>
                <a:gd name="T33" fmla="*/ 2147483646 h 13169"/>
                <a:gd name="T34" fmla="*/ 258203125 w 6347"/>
                <a:gd name="T35" fmla="*/ 2147483646 h 13169"/>
                <a:gd name="T36" fmla="*/ 1232812500 w 6347"/>
                <a:gd name="T37" fmla="*/ 2147483646 h 13169"/>
                <a:gd name="T38" fmla="*/ 874609375 w 6347"/>
                <a:gd name="T39" fmla="*/ 2147483646 h 13169"/>
                <a:gd name="T40" fmla="*/ 759765625 w 6347"/>
                <a:gd name="T41" fmla="*/ 2147483646 h 13169"/>
                <a:gd name="T42" fmla="*/ 358593750 w 6347"/>
                <a:gd name="T43" fmla="*/ 2147483646 h 13169"/>
                <a:gd name="T44" fmla="*/ 1117968750 w 6347"/>
                <a:gd name="T45" fmla="*/ 2147483646 h 13169"/>
                <a:gd name="T46" fmla="*/ 1089453125 w 6347"/>
                <a:gd name="T47" fmla="*/ 2147483646 h 13169"/>
                <a:gd name="T48" fmla="*/ 788281250 w 6347"/>
                <a:gd name="T49" fmla="*/ 2147483646 h 13169"/>
                <a:gd name="T50" fmla="*/ 616406250 w 6347"/>
                <a:gd name="T51" fmla="*/ 2147483646 h 13169"/>
                <a:gd name="T52" fmla="*/ 702343750 w 6347"/>
                <a:gd name="T53" fmla="*/ 2147483646 h 13169"/>
                <a:gd name="T54" fmla="*/ 602343750 w 6347"/>
                <a:gd name="T55" fmla="*/ 2147483646 h 13169"/>
                <a:gd name="T56" fmla="*/ 917578125 w 6347"/>
                <a:gd name="T57" fmla="*/ 2147483646 h 13169"/>
                <a:gd name="T58" fmla="*/ 989062500 w 6347"/>
                <a:gd name="T59" fmla="*/ 2147483646 h 13169"/>
                <a:gd name="T60" fmla="*/ 1075000000 w 6347"/>
                <a:gd name="T61" fmla="*/ 2147483646 h 13169"/>
                <a:gd name="T62" fmla="*/ 702343750 w 6347"/>
                <a:gd name="T63" fmla="*/ 2147483646 h 13169"/>
                <a:gd name="T64" fmla="*/ 444531250 w 6347"/>
                <a:gd name="T65" fmla="*/ 2147483646 h 13169"/>
                <a:gd name="T66" fmla="*/ 129296875 w 6347"/>
                <a:gd name="T67" fmla="*/ 42968750 h 13169"/>
                <a:gd name="T68" fmla="*/ 114843750 w 6347"/>
                <a:gd name="T69" fmla="*/ 329687500 h 13169"/>
                <a:gd name="T70" fmla="*/ 458984375 w 6347"/>
                <a:gd name="T71" fmla="*/ 1175000000 h 13169"/>
                <a:gd name="T72" fmla="*/ 673828125 w 6347"/>
                <a:gd name="T73" fmla="*/ 1705078125 h 13169"/>
                <a:gd name="T74" fmla="*/ 444531250 w 6347"/>
                <a:gd name="T75" fmla="*/ 2063281250 h 13169"/>
                <a:gd name="T76" fmla="*/ 43359375 w 6347"/>
                <a:gd name="T77" fmla="*/ 2147483646 h 13169"/>
                <a:gd name="T78" fmla="*/ 14843750 w 6347"/>
                <a:gd name="T79" fmla="*/ 2147483646 h 13169"/>
                <a:gd name="T80" fmla="*/ 143750000 w 6347"/>
                <a:gd name="T81" fmla="*/ 2147483646 h 13169"/>
                <a:gd name="T82" fmla="*/ 229687500 w 6347"/>
                <a:gd name="T83" fmla="*/ 2147483646 h 13169"/>
                <a:gd name="T84" fmla="*/ 344140625 w 6347"/>
                <a:gd name="T85" fmla="*/ 2147483646 h 13169"/>
                <a:gd name="T86" fmla="*/ 630859375 w 6347"/>
                <a:gd name="T87" fmla="*/ 2147483646 h 13169"/>
                <a:gd name="T88" fmla="*/ 1075000000 w 6347"/>
                <a:gd name="T89" fmla="*/ 2147483646 h 13169"/>
                <a:gd name="T90" fmla="*/ 1347265625 w 6347"/>
                <a:gd name="T91" fmla="*/ 2147483646 h 13169"/>
                <a:gd name="T92" fmla="*/ 1462109375 w 6347"/>
                <a:gd name="T93" fmla="*/ 2147483646 h 13169"/>
                <a:gd name="T94" fmla="*/ 1548046875 w 6347"/>
                <a:gd name="T95" fmla="*/ 2147483646 h 13169"/>
                <a:gd name="T96" fmla="*/ 989062500 w 6347"/>
                <a:gd name="T97" fmla="*/ 2092187500 h 13169"/>
                <a:gd name="T98" fmla="*/ 960546875 w 6347"/>
                <a:gd name="T99" fmla="*/ 1619140625 h 13169"/>
                <a:gd name="T100" fmla="*/ 1719921875 w 6347"/>
                <a:gd name="T101" fmla="*/ 1791015625 h 13169"/>
                <a:gd name="T102" fmla="*/ 2147483646 w 6347"/>
                <a:gd name="T103" fmla="*/ 1605078125 h 13169"/>
                <a:gd name="T104" fmla="*/ 2147483646 w 6347"/>
                <a:gd name="T105" fmla="*/ 1547656250 h 13169"/>
                <a:gd name="T106" fmla="*/ 2147483646 w 6347"/>
                <a:gd name="T107" fmla="*/ 1461718750 h 13169"/>
                <a:gd name="T108" fmla="*/ 2063671875 w 6347"/>
                <a:gd name="T109" fmla="*/ 1117578125 h 13169"/>
                <a:gd name="T110" fmla="*/ 1160937500 w 6347"/>
                <a:gd name="T111" fmla="*/ 1017578125 h 13169"/>
                <a:gd name="T112" fmla="*/ 974609375 w 6347"/>
                <a:gd name="T113" fmla="*/ 960156250 h 13169"/>
                <a:gd name="T114" fmla="*/ 831640625 w 6347"/>
                <a:gd name="T115" fmla="*/ 444140625 h 13169"/>
                <a:gd name="T116" fmla="*/ 344140625 w 6347"/>
                <a:gd name="T117" fmla="*/ 0 h 13169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6347"/>
                <a:gd name="T178" fmla="*/ 0 h 13169"/>
                <a:gd name="T179" fmla="*/ 6347 w 6347"/>
                <a:gd name="T180" fmla="*/ 13169 h 13169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lnTo>
                    <a:pt x="1285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lnTo>
                    <a:pt x="1065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Shape 314"/>
            <p:cNvSpPr>
              <a:spLocks/>
            </p:cNvSpPr>
            <p:nvPr/>
          </p:nvSpPr>
          <p:spPr bwMode="auto">
            <a:xfrm>
              <a:off x="6335525" y="1405350"/>
              <a:ext cx="442025" cy="375100"/>
            </a:xfrm>
            <a:custGeom>
              <a:avLst/>
              <a:gdLst>
                <a:gd name="T0" fmla="*/ 2147483646 w 17681"/>
                <a:gd name="T1" fmla="*/ 845703125 h 15004"/>
                <a:gd name="T2" fmla="*/ 2147483646 w 17681"/>
                <a:gd name="T3" fmla="*/ 1232421875 h 15004"/>
                <a:gd name="T4" fmla="*/ 2147483646 w 17681"/>
                <a:gd name="T5" fmla="*/ 1691015625 h 15004"/>
                <a:gd name="T6" fmla="*/ 1691015625 w 17681"/>
                <a:gd name="T7" fmla="*/ 2147483646 h 15004"/>
                <a:gd name="T8" fmla="*/ 1648046875 w 17681"/>
                <a:gd name="T9" fmla="*/ 1977343750 h 15004"/>
                <a:gd name="T10" fmla="*/ 2147483646 w 17681"/>
                <a:gd name="T11" fmla="*/ 2147483646 h 15004"/>
                <a:gd name="T12" fmla="*/ 1389843750 w 17681"/>
                <a:gd name="T13" fmla="*/ 2077734375 h 15004"/>
                <a:gd name="T14" fmla="*/ 2147483646 w 17681"/>
                <a:gd name="T15" fmla="*/ 2147483646 h 15004"/>
                <a:gd name="T16" fmla="*/ 1275390625 w 17681"/>
                <a:gd name="T17" fmla="*/ 2147483646 h 15004"/>
                <a:gd name="T18" fmla="*/ 2147483646 w 17681"/>
                <a:gd name="T19" fmla="*/ 2049218750 h 15004"/>
                <a:gd name="T20" fmla="*/ 845312500 w 17681"/>
                <a:gd name="T21" fmla="*/ 2147483646 h 15004"/>
                <a:gd name="T22" fmla="*/ 2147483646 w 17681"/>
                <a:gd name="T23" fmla="*/ 2147483646 h 15004"/>
                <a:gd name="T24" fmla="*/ 2147483646 w 17681"/>
                <a:gd name="T25" fmla="*/ 2147483646 h 15004"/>
                <a:gd name="T26" fmla="*/ 2147483646 w 17681"/>
                <a:gd name="T27" fmla="*/ 2147483646 h 15004"/>
                <a:gd name="T28" fmla="*/ 2147483646 w 17681"/>
                <a:gd name="T29" fmla="*/ 2147483646 h 15004"/>
                <a:gd name="T30" fmla="*/ 587500000 w 17681"/>
                <a:gd name="T31" fmla="*/ 2147483646 h 15004"/>
                <a:gd name="T32" fmla="*/ 988671875 w 17681"/>
                <a:gd name="T33" fmla="*/ 2147483646 h 15004"/>
                <a:gd name="T34" fmla="*/ 2147483646 w 17681"/>
                <a:gd name="T35" fmla="*/ 2147483646 h 15004"/>
                <a:gd name="T36" fmla="*/ 2147483646 w 17681"/>
                <a:gd name="T37" fmla="*/ 2147483646 h 15004"/>
                <a:gd name="T38" fmla="*/ 2147483646 w 17681"/>
                <a:gd name="T39" fmla="*/ 2147483646 h 15004"/>
                <a:gd name="T40" fmla="*/ 2147483646 w 17681"/>
                <a:gd name="T41" fmla="*/ 2147483646 h 15004"/>
                <a:gd name="T42" fmla="*/ 2147483646 w 17681"/>
                <a:gd name="T43" fmla="*/ 2147483646 h 15004"/>
                <a:gd name="T44" fmla="*/ 2147483646 w 17681"/>
                <a:gd name="T45" fmla="*/ 1318359375 h 15004"/>
                <a:gd name="T46" fmla="*/ 2147483646 w 17681"/>
                <a:gd name="T47" fmla="*/ 2147483646 h 15004"/>
                <a:gd name="T48" fmla="*/ 1805468750 w 17681"/>
                <a:gd name="T49" fmla="*/ 2147483646 h 15004"/>
                <a:gd name="T50" fmla="*/ 229296875 w 17681"/>
                <a:gd name="T51" fmla="*/ 2147483646 h 15004"/>
                <a:gd name="T52" fmla="*/ 1504687500 w 17681"/>
                <a:gd name="T53" fmla="*/ 644921875 h 15004"/>
                <a:gd name="T54" fmla="*/ 2147483646 w 17681"/>
                <a:gd name="T55" fmla="*/ 644921875 h 15004"/>
                <a:gd name="T56" fmla="*/ 2147483646 w 17681"/>
                <a:gd name="T57" fmla="*/ 2147483646 h 15004"/>
                <a:gd name="T58" fmla="*/ 2147483646 w 17681"/>
                <a:gd name="T59" fmla="*/ 2147483646 h 15004"/>
                <a:gd name="T60" fmla="*/ 1662109375 w 17681"/>
                <a:gd name="T61" fmla="*/ 401171875 h 15004"/>
                <a:gd name="T62" fmla="*/ 501562500 w 17681"/>
                <a:gd name="T63" fmla="*/ 1977343750 h 15004"/>
                <a:gd name="T64" fmla="*/ 415625000 w 17681"/>
                <a:gd name="T65" fmla="*/ 2147483646 h 15004"/>
                <a:gd name="T66" fmla="*/ 2147483646 w 17681"/>
                <a:gd name="T67" fmla="*/ 2147483646 h 15004"/>
                <a:gd name="T68" fmla="*/ 2147483646 w 17681"/>
                <a:gd name="T69" fmla="*/ 2147483646 h 15004"/>
                <a:gd name="T70" fmla="*/ 2147483646 w 17681"/>
                <a:gd name="T71" fmla="*/ 1390234375 h 15004"/>
                <a:gd name="T72" fmla="*/ 2147483646 w 17681"/>
                <a:gd name="T73" fmla="*/ 2147483646 h 15004"/>
                <a:gd name="T74" fmla="*/ 2147483646 w 17681"/>
                <a:gd name="T75" fmla="*/ 2147483646 h 15004"/>
                <a:gd name="T76" fmla="*/ 2147483646 w 17681"/>
                <a:gd name="T77" fmla="*/ 2147483646 h 15004"/>
                <a:gd name="T78" fmla="*/ 2147483646 w 17681"/>
                <a:gd name="T79" fmla="*/ 2147483646 h 15004"/>
                <a:gd name="T80" fmla="*/ 2147483646 w 17681"/>
                <a:gd name="T81" fmla="*/ 2147483646 h 15004"/>
                <a:gd name="T82" fmla="*/ 2147483646 w 17681"/>
                <a:gd name="T83" fmla="*/ 2147483646 h 15004"/>
                <a:gd name="T84" fmla="*/ 2147483646 w 17681"/>
                <a:gd name="T85" fmla="*/ 2147483646 h 15004"/>
                <a:gd name="T86" fmla="*/ 2147483646 w 17681"/>
                <a:gd name="T87" fmla="*/ 2147483646 h 15004"/>
                <a:gd name="T88" fmla="*/ 2147483646 w 17681"/>
                <a:gd name="T89" fmla="*/ 1733984375 h 15004"/>
                <a:gd name="T90" fmla="*/ 2147483646 w 17681"/>
                <a:gd name="T91" fmla="*/ 2147483646 h 15004"/>
                <a:gd name="T92" fmla="*/ 2147483646 w 17681"/>
                <a:gd name="T93" fmla="*/ 2147483646 h 15004"/>
                <a:gd name="T94" fmla="*/ 2147483646 w 17681"/>
                <a:gd name="T95" fmla="*/ 2147483646 h 15004"/>
                <a:gd name="T96" fmla="*/ 2147483646 w 17681"/>
                <a:gd name="T97" fmla="*/ 2147483646 h 15004"/>
                <a:gd name="T98" fmla="*/ 2147483646 w 17681"/>
                <a:gd name="T99" fmla="*/ 2147483646 h 15004"/>
                <a:gd name="T100" fmla="*/ 2147483646 w 17681"/>
                <a:gd name="T101" fmla="*/ 2147483646 h 15004"/>
                <a:gd name="T102" fmla="*/ 2147483646 w 17681"/>
                <a:gd name="T103" fmla="*/ 2147483646 h 15004"/>
                <a:gd name="T104" fmla="*/ 2147483646 w 17681"/>
                <a:gd name="T105" fmla="*/ 2147483646 h 15004"/>
                <a:gd name="T106" fmla="*/ 2147483646 w 17681"/>
                <a:gd name="T107" fmla="*/ 2147483646 h 15004"/>
                <a:gd name="T108" fmla="*/ 2147483646 w 17681"/>
                <a:gd name="T109" fmla="*/ 2147483646 h 15004"/>
                <a:gd name="T110" fmla="*/ 2147483646 w 17681"/>
                <a:gd name="T111" fmla="*/ 2147483646 h 15004"/>
                <a:gd name="T112" fmla="*/ 2147483646 w 17681"/>
                <a:gd name="T113" fmla="*/ 2147483646 h 15004"/>
                <a:gd name="T114" fmla="*/ 2147483646 w 17681"/>
                <a:gd name="T115" fmla="*/ 2147483646 h 15004"/>
                <a:gd name="T116" fmla="*/ 2147483646 w 17681"/>
                <a:gd name="T117" fmla="*/ 2147483646 h 15004"/>
                <a:gd name="T118" fmla="*/ 2147483646 w 17681"/>
                <a:gd name="T119" fmla="*/ 2147483646 h 15004"/>
                <a:gd name="T120" fmla="*/ 2147483646 w 17681"/>
                <a:gd name="T121" fmla="*/ 2147483646 h 15004"/>
                <a:gd name="T122" fmla="*/ 2147483646 w 17681"/>
                <a:gd name="T123" fmla="*/ 1891406250 h 15004"/>
                <a:gd name="T124" fmla="*/ 2147483646 w 17681"/>
                <a:gd name="T125" fmla="*/ 1948828125 h 15004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7681"/>
                <a:gd name="T190" fmla="*/ 0 h 15004"/>
                <a:gd name="T191" fmla="*/ 17681 w 17681"/>
                <a:gd name="T192" fmla="*/ 15004 h 15004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lnTo>
                    <a:pt x="480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lnTo>
                    <a:pt x="4329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lnTo>
                    <a:pt x="176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lnTo>
                    <a:pt x="14233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lnTo>
                    <a:pt x="7410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lnTo>
                    <a:pt x="1651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lnTo>
                    <a:pt x="14233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lnTo>
                    <a:pt x="7630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lnTo>
                    <a:pt x="13903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lnTo>
                    <a:pt x="759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lnTo>
                    <a:pt x="12912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lnTo>
                    <a:pt x="13572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lnTo>
                    <a:pt x="12215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lnTo>
                    <a:pt x="1404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lnTo>
                    <a:pt x="1364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Shape 315"/>
            <p:cNvSpPr>
              <a:spLocks/>
            </p:cNvSpPr>
            <p:nvPr/>
          </p:nvSpPr>
          <p:spPr bwMode="auto">
            <a:xfrm>
              <a:off x="6059500" y="3516375"/>
              <a:ext cx="268700" cy="232025"/>
            </a:xfrm>
            <a:custGeom>
              <a:avLst/>
              <a:gdLst>
                <a:gd name="T0" fmla="*/ 2034765625 w 10748"/>
                <a:gd name="T1" fmla="*/ 544531250 h 9281"/>
                <a:gd name="T2" fmla="*/ 1590625000 w 10748"/>
                <a:gd name="T3" fmla="*/ 214843750 h 9281"/>
                <a:gd name="T4" fmla="*/ 516015625 w 10748"/>
                <a:gd name="T5" fmla="*/ 1217968750 h 9281"/>
                <a:gd name="T6" fmla="*/ 1948828125 w 10748"/>
                <a:gd name="T7" fmla="*/ 1504687500 h 9281"/>
                <a:gd name="T8" fmla="*/ 1490234375 w 10748"/>
                <a:gd name="T9" fmla="*/ 214843750 h 9281"/>
                <a:gd name="T10" fmla="*/ 888281250 w 10748"/>
                <a:gd name="T11" fmla="*/ 988671875 h 9281"/>
                <a:gd name="T12" fmla="*/ 759375000 w 10748"/>
                <a:gd name="T13" fmla="*/ 1318359375 h 9281"/>
                <a:gd name="T14" fmla="*/ 1060546875 w 10748"/>
                <a:gd name="T15" fmla="*/ 630468750 h 9281"/>
                <a:gd name="T16" fmla="*/ 1117578125 w 10748"/>
                <a:gd name="T17" fmla="*/ 1146484375 h 9281"/>
                <a:gd name="T18" fmla="*/ 1432812500 w 10748"/>
                <a:gd name="T19" fmla="*/ 573046875 h 9281"/>
                <a:gd name="T20" fmla="*/ 1776953125 w 10748"/>
                <a:gd name="T21" fmla="*/ 1891406250 h 9281"/>
                <a:gd name="T22" fmla="*/ 2147483646 w 10748"/>
                <a:gd name="T23" fmla="*/ 1934375000 h 9281"/>
                <a:gd name="T24" fmla="*/ 2147483646 w 10748"/>
                <a:gd name="T25" fmla="*/ 2049218750 h 9281"/>
                <a:gd name="T26" fmla="*/ 2147483646 w 10748"/>
                <a:gd name="T27" fmla="*/ 2120703125 h 9281"/>
                <a:gd name="T28" fmla="*/ 2147483646 w 10748"/>
                <a:gd name="T29" fmla="*/ 2147483646 h 9281"/>
                <a:gd name="T30" fmla="*/ 2147483646 w 10748"/>
                <a:gd name="T31" fmla="*/ 2147483646 h 9281"/>
                <a:gd name="T32" fmla="*/ 2147483646 w 10748"/>
                <a:gd name="T33" fmla="*/ 2147483646 h 9281"/>
                <a:gd name="T34" fmla="*/ 2147483646 w 10748"/>
                <a:gd name="T35" fmla="*/ 1977343750 h 9281"/>
                <a:gd name="T36" fmla="*/ 2147483646 w 10748"/>
                <a:gd name="T37" fmla="*/ 2147483646 h 9281"/>
                <a:gd name="T38" fmla="*/ 2147483646 w 10748"/>
                <a:gd name="T39" fmla="*/ 2063281250 h 9281"/>
                <a:gd name="T40" fmla="*/ 530078125 w 10748"/>
                <a:gd name="T41" fmla="*/ 1633593750 h 9281"/>
                <a:gd name="T42" fmla="*/ 1691015625 w 10748"/>
                <a:gd name="T43" fmla="*/ 2077734375 h 9281"/>
                <a:gd name="T44" fmla="*/ 1332421875 w 10748"/>
                <a:gd name="T45" fmla="*/ 2020312500 h 9281"/>
                <a:gd name="T46" fmla="*/ 1576171875 w 10748"/>
                <a:gd name="T47" fmla="*/ 2147483646 h 9281"/>
                <a:gd name="T48" fmla="*/ 1203515625 w 10748"/>
                <a:gd name="T49" fmla="*/ 2147483646 h 9281"/>
                <a:gd name="T50" fmla="*/ 1246484375 w 10748"/>
                <a:gd name="T51" fmla="*/ 2147483646 h 9281"/>
                <a:gd name="T52" fmla="*/ 1461718750 w 10748"/>
                <a:gd name="T53" fmla="*/ 2147483646 h 9281"/>
                <a:gd name="T54" fmla="*/ 1046093750 w 10748"/>
                <a:gd name="T55" fmla="*/ 2147483646 h 9281"/>
                <a:gd name="T56" fmla="*/ 1146484375 w 10748"/>
                <a:gd name="T57" fmla="*/ 2147483646 h 9281"/>
                <a:gd name="T58" fmla="*/ 1046093750 w 10748"/>
                <a:gd name="T59" fmla="*/ 2147483646 h 9281"/>
                <a:gd name="T60" fmla="*/ 730859375 w 10748"/>
                <a:gd name="T61" fmla="*/ 2147483646 h 9281"/>
                <a:gd name="T62" fmla="*/ 874218750 w 10748"/>
                <a:gd name="T63" fmla="*/ 2147483646 h 9281"/>
                <a:gd name="T64" fmla="*/ 401171875 w 10748"/>
                <a:gd name="T65" fmla="*/ 2147483646 h 9281"/>
                <a:gd name="T66" fmla="*/ 243750000 w 10748"/>
                <a:gd name="T67" fmla="*/ 2147483646 h 9281"/>
                <a:gd name="T68" fmla="*/ 2147483646 w 10748"/>
                <a:gd name="T69" fmla="*/ 2147483646 h 9281"/>
                <a:gd name="T70" fmla="*/ 2147483646 w 10748"/>
                <a:gd name="T71" fmla="*/ 2147483646 h 9281"/>
                <a:gd name="T72" fmla="*/ 2147483646 w 10748"/>
                <a:gd name="T73" fmla="*/ 2147483646 h 9281"/>
                <a:gd name="T74" fmla="*/ 2147483646 w 10748"/>
                <a:gd name="T75" fmla="*/ 2147483646 h 9281"/>
                <a:gd name="T76" fmla="*/ 2147483646 w 10748"/>
                <a:gd name="T77" fmla="*/ 2147483646 h 9281"/>
                <a:gd name="T78" fmla="*/ 2147483646 w 10748"/>
                <a:gd name="T79" fmla="*/ 2147483646 h 9281"/>
                <a:gd name="T80" fmla="*/ 2147483646 w 10748"/>
                <a:gd name="T81" fmla="*/ 2147483646 h 9281"/>
                <a:gd name="T82" fmla="*/ 2147483646 w 10748"/>
                <a:gd name="T83" fmla="*/ 2147483646 h 9281"/>
                <a:gd name="T84" fmla="*/ 2147483646 w 10748"/>
                <a:gd name="T85" fmla="*/ 2147483646 h 9281"/>
                <a:gd name="T86" fmla="*/ 1375781250 w 10748"/>
                <a:gd name="T87" fmla="*/ 14453125 h 9281"/>
                <a:gd name="T88" fmla="*/ 658984375 w 10748"/>
                <a:gd name="T89" fmla="*/ 343750000 h 9281"/>
                <a:gd name="T90" fmla="*/ 71484375 w 10748"/>
                <a:gd name="T91" fmla="*/ 1977343750 h 9281"/>
                <a:gd name="T92" fmla="*/ 128906250 w 10748"/>
                <a:gd name="T93" fmla="*/ 2147483646 h 9281"/>
                <a:gd name="T94" fmla="*/ 745312500 w 10748"/>
                <a:gd name="T95" fmla="*/ 2147483646 h 9281"/>
                <a:gd name="T96" fmla="*/ 1475781250 w 10748"/>
                <a:gd name="T97" fmla="*/ 2147483646 h 9281"/>
                <a:gd name="T98" fmla="*/ 1633593750 w 10748"/>
                <a:gd name="T99" fmla="*/ 2147483646 h 9281"/>
                <a:gd name="T100" fmla="*/ 2063281250 w 10748"/>
                <a:gd name="T101" fmla="*/ 1919921875 h 9281"/>
                <a:gd name="T102" fmla="*/ 2147483646 w 10748"/>
                <a:gd name="T103" fmla="*/ 530078125 h 9281"/>
                <a:gd name="T104" fmla="*/ 1633593750 w 10748"/>
                <a:gd name="T105" fmla="*/ 0 h 9281"/>
                <a:gd name="T106" fmla="*/ 2147483646 w 10748"/>
                <a:gd name="T107" fmla="*/ 1791015625 h 9281"/>
                <a:gd name="T108" fmla="*/ 2147483646 w 10748"/>
                <a:gd name="T109" fmla="*/ 2147483646 h 9281"/>
                <a:gd name="T110" fmla="*/ 2147483646 w 10748"/>
                <a:gd name="T111" fmla="*/ 2147483646 h 9281"/>
                <a:gd name="T112" fmla="*/ 2147483646 w 10748"/>
                <a:gd name="T113" fmla="*/ 2147483646 h 9281"/>
                <a:gd name="T114" fmla="*/ 2147483646 w 10748"/>
                <a:gd name="T115" fmla="*/ 2147483646 h 9281"/>
                <a:gd name="T116" fmla="*/ 2147483646 w 10748"/>
                <a:gd name="T117" fmla="*/ 2147483646 h 9281"/>
                <a:gd name="T118" fmla="*/ 2147483646 w 10748"/>
                <a:gd name="T119" fmla="*/ 1733984375 h 928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10748"/>
                <a:gd name="T181" fmla="*/ 0 h 9281"/>
                <a:gd name="T182" fmla="*/ 10748 w 10748"/>
                <a:gd name="T183" fmla="*/ 9281 h 9281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lnTo>
                    <a:pt x="902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lnTo>
                    <a:pt x="385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lnTo>
                    <a:pt x="873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Shape 316"/>
            <p:cNvSpPr>
              <a:spLocks/>
            </p:cNvSpPr>
            <p:nvPr/>
          </p:nvSpPr>
          <p:spPr bwMode="auto">
            <a:xfrm>
              <a:off x="6385050" y="4208725"/>
              <a:ext cx="422775" cy="298975"/>
            </a:xfrm>
            <a:custGeom>
              <a:avLst/>
              <a:gdLst>
                <a:gd name="T0" fmla="*/ 2147483646 w 16911"/>
                <a:gd name="T1" fmla="*/ 2147483646 h 11959"/>
                <a:gd name="T2" fmla="*/ 2147483646 w 16911"/>
                <a:gd name="T3" fmla="*/ 2147483646 h 11959"/>
                <a:gd name="T4" fmla="*/ 2147483646 w 16911"/>
                <a:gd name="T5" fmla="*/ 473046875 h 11959"/>
                <a:gd name="T6" fmla="*/ 2147483646 w 16911"/>
                <a:gd name="T7" fmla="*/ 644921875 h 11959"/>
                <a:gd name="T8" fmla="*/ 2147483646 w 16911"/>
                <a:gd name="T9" fmla="*/ 702343750 h 11959"/>
                <a:gd name="T10" fmla="*/ 2147483646 w 16911"/>
                <a:gd name="T11" fmla="*/ 2006250000 h 11959"/>
                <a:gd name="T12" fmla="*/ 2147483646 w 16911"/>
                <a:gd name="T13" fmla="*/ 1776953125 h 11959"/>
                <a:gd name="T14" fmla="*/ 2147483646 w 16911"/>
                <a:gd name="T15" fmla="*/ 1318359375 h 11959"/>
                <a:gd name="T16" fmla="*/ 2147483646 w 16911"/>
                <a:gd name="T17" fmla="*/ 372656250 h 11959"/>
                <a:gd name="T18" fmla="*/ 2147483646 w 16911"/>
                <a:gd name="T19" fmla="*/ 1461718750 h 11959"/>
                <a:gd name="T20" fmla="*/ 2147483646 w 16911"/>
                <a:gd name="T21" fmla="*/ 1218359375 h 11959"/>
                <a:gd name="T22" fmla="*/ 2147483646 w 16911"/>
                <a:gd name="T23" fmla="*/ 1905859375 h 11959"/>
                <a:gd name="T24" fmla="*/ 2147483646 w 16911"/>
                <a:gd name="T25" fmla="*/ 2147483646 h 11959"/>
                <a:gd name="T26" fmla="*/ 2147483646 w 16911"/>
                <a:gd name="T27" fmla="*/ 2147483646 h 11959"/>
                <a:gd name="T28" fmla="*/ 2147483646 w 16911"/>
                <a:gd name="T29" fmla="*/ 1819921875 h 11959"/>
                <a:gd name="T30" fmla="*/ 2147483646 w 16911"/>
                <a:gd name="T31" fmla="*/ 2147483646 h 11959"/>
                <a:gd name="T32" fmla="*/ 2147483646 w 16911"/>
                <a:gd name="T33" fmla="*/ 2147483646 h 11959"/>
                <a:gd name="T34" fmla="*/ 2147483646 w 16911"/>
                <a:gd name="T35" fmla="*/ 2147483646 h 11959"/>
                <a:gd name="T36" fmla="*/ 2147483646 w 16911"/>
                <a:gd name="T37" fmla="*/ 2147483646 h 11959"/>
                <a:gd name="T38" fmla="*/ 2147483646 w 16911"/>
                <a:gd name="T39" fmla="*/ 2147483646 h 11959"/>
                <a:gd name="T40" fmla="*/ 2147483646 w 16911"/>
                <a:gd name="T41" fmla="*/ 2147483646 h 11959"/>
                <a:gd name="T42" fmla="*/ 2147483646 w 16911"/>
                <a:gd name="T43" fmla="*/ 2147483646 h 11959"/>
                <a:gd name="T44" fmla="*/ 2147483646 w 16911"/>
                <a:gd name="T45" fmla="*/ 2147483646 h 11959"/>
                <a:gd name="T46" fmla="*/ 2147483646 w 16911"/>
                <a:gd name="T47" fmla="*/ 2147483646 h 11959"/>
                <a:gd name="T48" fmla="*/ 2147483646 w 16911"/>
                <a:gd name="T49" fmla="*/ 2147483646 h 11959"/>
                <a:gd name="T50" fmla="*/ 2147483646 w 16911"/>
                <a:gd name="T51" fmla="*/ 2147483646 h 11959"/>
                <a:gd name="T52" fmla="*/ 2147483646 w 16911"/>
                <a:gd name="T53" fmla="*/ 2147483646 h 11959"/>
                <a:gd name="T54" fmla="*/ 2147483646 w 16911"/>
                <a:gd name="T55" fmla="*/ 2147483646 h 11959"/>
                <a:gd name="T56" fmla="*/ 2063281250 w 16911"/>
                <a:gd name="T57" fmla="*/ 2147483646 h 11959"/>
                <a:gd name="T58" fmla="*/ 1733984375 w 16911"/>
                <a:gd name="T59" fmla="*/ 2147483646 h 11959"/>
                <a:gd name="T60" fmla="*/ 917187500 w 16911"/>
                <a:gd name="T61" fmla="*/ 2147483646 h 11959"/>
                <a:gd name="T62" fmla="*/ 1533203125 w 16911"/>
                <a:gd name="T63" fmla="*/ 2147483646 h 11959"/>
                <a:gd name="T64" fmla="*/ 644921875 w 16911"/>
                <a:gd name="T65" fmla="*/ 2147483646 h 11959"/>
                <a:gd name="T66" fmla="*/ 1619140625 w 16911"/>
                <a:gd name="T67" fmla="*/ 2147483646 h 11959"/>
                <a:gd name="T68" fmla="*/ 587500000 w 16911"/>
                <a:gd name="T69" fmla="*/ 1848828125 h 11959"/>
                <a:gd name="T70" fmla="*/ 1504687500 w 16911"/>
                <a:gd name="T71" fmla="*/ 1648046875 h 11959"/>
                <a:gd name="T72" fmla="*/ 487109375 w 16911"/>
                <a:gd name="T73" fmla="*/ 2147483646 h 11959"/>
                <a:gd name="T74" fmla="*/ 745312500 w 16911"/>
                <a:gd name="T75" fmla="*/ 1447265625 h 11959"/>
                <a:gd name="T76" fmla="*/ 2005859375 w 16911"/>
                <a:gd name="T77" fmla="*/ 917187500 h 11959"/>
                <a:gd name="T78" fmla="*/ 1876953125 w 16911"/>
                <a:gd name="T79" fmla="*/ 2147483646 h 11959"/>
                <a:gd name="T80" fmla="*/ 2147483646 w 16911"/>
                <a:gd name="T81" fmla="*/ 1662500000 h 11959"/>
                <a:gd name="T82" fmla="*/ 2005859375 w 16911"/>
                <a:gd name="T83" fmla="*/ 2147483646 h 11959"/>
                <a:gd name="T84" fmla="*/ 2063281250 w 16911"/>
                <a:gd name="T85" fmla="*/ 745312500 h 11959"/>
                <a:gd name="T86" fmla="*/ 2147483646 w 16911"/>
                <a:gd name="T87" fmla="*/ 558984375 h 11959"/>
                <a:gd name="T88" fmla="*/ 2147483646 w 16911"/>
                <a:gd name="T89" fmla="*/ 1519140625 h 11959"/>
                <a:gd name="T90" fmla="*/ 2147483646 w 16911"/>
                <a:gd name="T91" fmla="*/ 1562109375 h 11959"/>
                <a:gd name="T92" fmla="*/ 2147483646 w 16911"/>
                <a:gd name="T93" fmla="*/ 702343750 h 11959"/>
                <a:gd name="T94" fmla="*/ 2147483646 w 16911"/>
                <a:gd name="T95" fmla="*/ 200781250 h 11959"/>
                <a:gd name="T96" fmla="*/ 2147483646 w 16911"/>
                <a:gd name="T97" fmla="*/ 2147483646 h 11959"/>
                <a:gd name="T98" fmla="*/ 2147483646 w 16911"/>
                <a:gd name="T99" fmla="*/ 2147483646 h 11959"/>
                <a:gd name="T100" fmla="*/ 2147483646 w 16911"/>
                <a:gd name="T101" fmla="*/ 2147483646 h 11959"/>
                <a:gd name="T102" fmla="*/ 2147483646 w 16911"/>
                <a:gd name="T103" fmla="*/ 243750000 h 11959"/>
                <a:gd name="T104" fmla="*/ 1404296875 w 16911"/>
                <a:gd name="T105" fmla="*/ 644921875 h 11959"/>
                <a:gd name="T106" fmla="*/ 28515625 w 16911"/>
                <a:gd name="T107" fmla="*/ 1977734375 h 11959"/>
                <a:gd name="T108" fmla="*/ 558984375 w 16911"/>
                <a:gd name="T109" fmla="*/ 2147483646 h 11959"/>
                <a:gd name="T110" fmla="*/ 1748046875 w 16911"/>
                <a:gd name="T111" fmla="*/ 2147483646 h 11959"/>
                <a:gd name="T112" fmla="*/ 2147483646 w 16911"/>
                <a:gd name="T113" fmla="*/ 2147483646 h 11959"/>
                <a:gd name="T114" fmla="*/ 2147483646 w 16911"/>
                <a:gd name="T115" fmla="*/ 2147483646 h 11959"/>
                <a:gd name="T116" fmla="*/ 2147483646 w 16911"/>
                <a:gd name="T117" fmla="*/ 2147483646 h 11959"/>
                <a:gd name="T118" fmla="*/ 2147483646 w 16911"/>
                <a:gd name="T119" fmla="*/ 716796875 h 11959"/>
                <a:gd name="T120" fmla="*/ 2147483646 w 16911"/>
                <a:gd name="T121" fmla="*/ 57421875 h 1195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6911"/>
                <a:gd name="T184" fmla="*/ 0 h 11959"/>
                <a:gd name="T185" fmla="*/ 16911 w 16911"/>
                <a:gd name="T186" fmla="*/ 11959 h 1195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lnTo>
                    <a:pt x="12215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lnTo>
                    <a:pt x="9464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Shape 317"/>
            <p:cNvSpPr>
              <a:spLocks/>
            </p:cNvSpPr>
            <p:nvPr/>
          </p:nvSpPr>
          <p:spPr bwMode="auto">
            <a:xfrm>
              <a:off x="7121425" y="2437925"/>
              <a:ext cx="246700" cy="315500"/>
            </a:xfrm>
            <a:custGeom>
              <a:avLst/>
              <a:gdLst>
                <a:gd name="T0" fmla="*/ 1547656250 w 9868"/>
                <a:gd name="T1" fmla="*/ 788281250 h 12620"/>
                <a:gd name="T2" fmla="*/ 1562109375 w 9868"/>
                <a:gd name="T3" fmla="*/ 272656250 h 12620"/>
                <a:gd name="T4" fmla="*/ 630468750 w 9868"/>
                <a:gd name="T5" fmla="*/ 444531250 h 12620"/>
                <a:gd name="T6" fmla="*/ 473046875 w 9868"/>
                <a:gd name="T7" fmla="*/ 473046875 h 12620"/>
                <a:gd name="T8" fmla="*/ 1963281250 w 9868"/>
                <a:gd name="T9" fmla="*/ 1089453125 h 12620"/>
                <a:gd name="T10" fmla="*/ 358203125 w 9868"/>
                <a:gd name="T11" fmla="*/ 1447656250 h 12620"/>
                <a:gd name="T12" fmla="*/ 229296875 w 9868"/>
                <a:gd name="T13" fmla="*/ 1089453125 h 12620"/>
                <a:gd name="T14" fmla="*/ 1948828125 w 9868"/>
                <a:gd name="T15" fmla="*/ 1590625000 h 12620"/>
                <a:gd name="T16" fmla="*/ 1991796875 w 9868"/>
                <a:gd name="T17" fmla="*/ 2147483646 h 12620"/>
                <a:gd name="T18" fmla="*/ 1590625000 w 9868"/>
                <a:gd name="T19" fmla="*/ 2147483646 h 12620"/>
                <a:gd name="T20" fmla="*/ 1089062500 w 9868"/>
                <a:gd name="T21" fmla="*/ 2147483646 h 12620"/>
                <a:gd name="T22" fmla="*/ 960156250 w 9868"/>
                <a:gd name="T23" fmla="*/ 2147483646 h 12620"/>
                <a:gd name="T24" fmla="*/ 802734375 w 9868"/>
                <a:gd name="T25" fmla="*/ 2147483646 h 12620"/>
                <a:gd name="T26" fmla="*/ 874218750 w 9868"/>
                <a:gd name="T27" fmla="*/ 2147483646 h 12620"/>
                <a:gd name="T28" fmla="*/ 444531250 w 9868"/>
                <a:gd name="T29" fmla="*/ 2147483646 h 12620"/>
                <a:gd name="T30" fmla="*/ 243750000 w 9868"/>
                <a:gd name="T31" fmla="*/ 2147483646 h 12620"/>
                <a:gd name="T32" fmla="*/ 788281250 w 9868"/>
                <a:gd name="T33" fmla="*/ 2147483646 h 12620"/>
                <a:gd name="T34" fmla="*/ 329687500 w 9868"/>
                <a:gd name="T35" fmla="*/ 2147483646 h 12620"/>
                <a:gd name="T36" fmla="*/ 601953125 w 9868"/>
                <a:gd name="T37" fmla="*/ 2106640625 h 12620"/>
                <a:gd name="T38" fmla="*/ 716796875 w 9868"/>
                <a:gd name="T39" fmla="*/ 1920312500 h 12620"/>
                <a:gd name="T40" fmla="*/ 329687500 w 9868"/>
                <a:gd name="T41" fmla="*/ 1991796875 h 12620"/>
                <a:gd name="T42" fmla="*/ 745312500 w 9868"/>
                <a:gd name="T43" fmla="*/ 1834375000 h 12620"/>
                <a:gd name="T44" fmla="*/ 759765625 w 9868"/>
                <a:gd name="T45" fmla="*/ 1633593750 h 12620"/>
                <a:gd name="T46" fmla="*/ 387109375 w 9868"/>
                <a:gd name="T47" fmla="*/ 1748437500 h 12620"/>
                <a:gd name="T48" fmla="*/ 1920312500 w 9868"/>
                <a:gd name="T49" fmla="*/ 1562109375 h 12620"/>
                <a:gd name="T50" fmla="*/ 315234375 w 9868"/>
                <a:gd name="T51" fmla="*/ 716796875 h 12620"/>
                <a:gd name="T52" fmla="*/ 71875000 w 9868"/>
                <a:gd name="T53" fmla="*/ 1017578125 h 12620"/>
                <a:gd name="T54" fmla="*/ 14453125 w 9868"/>
                <a:gd name="T55" fmla="*/ 1519140625 h 12620"/>
                <a:gd name="T56" fmla="*/ 71875000 w 9868"/>
                <a:gd name="T57" fmla="*/ 2147483646 h 12620"/>
                <a:gd name="T58" fmla="*/ 430078125 w 9868"/>
                <a:gd name="T59" fmla="*/ 2147483646 h 12620"/>
                <a:gd name="T60" fmla="*/ 1017578125 w 9868"/>
                <a:gd name="T61" fmla="*/ 2147483646 h 12620"/>
                <a:gd name="T62" fmla="*/ 1260937500 w 9868"/>
                <a:gd name="T63" fmla="*/ 2147483646 h 12620"/>
                <a:gd name="T64" fmla="*/ 1848437500 w 9868"/>
                <a:gd name="T65" fmla="*/ 2147483646 h 12620"/>
                <a:gd name="T66" fmla="*/ 2147483646 w 9868"/>
                <a:gd name="T67" fmla="*/ 2147483646 h 12620"/>
                <a:gd name="T68" fmla="*/ 2147483646 w 9868"/>
                <a:gd name="T69" fmla="*/ 2147483646 h 12620"/>
                <a:gd name="T70" fmla="*/ 2147483646 w 9868"/>
                <a:gd name="T71" fmla="*/ 2147483646 h 12620"/>
                <a:gd name="T72" fmla="*/ 2147483646 w 9868"/>
                <a:gd name="T73" fmla="*/ 2147483646 h 12620"/>
                <a:gd name="T74" fmla="*/ 2147483646 w 9868"/>
                <a:gd name="T75" fmla="*/ 2147483646 h 12620"/>
                <a:gd name="T76" fmla="*/ 2147483646 w 9868"/>
                <a:gd name="T77" fmla="*/ 2147483646 h 12620"/>
                <a:gd name="T78" fmla="*/ 2147483646 w 9868"/>
                <a:gd name="T79" fmla="*/ 2147483646 h 12620"/>
                <a:gd name="T80" fmla="*/ 2147483646 w 9868"/>
                <a:gd name="T81" fmla="*/ 2147483646 h 12620"/>
                <a:gd name="T82" fmla="*/ 2147483646 w 9868"/>
                <a:gd name="T83" fmla="*/ 2147483646 h 12620"/>
                <a:gd name="T84" fmla="*/ 2147483646 w 9868"/>
                <a:gd name="T85" fmla="*/ 2147483646 h 12620"/>
                <a:gd name="T86" fmla="*/ 2147483646 w 9868"/>
                <a:gd name="T87" fmla="*/ 2147483646 h 12620"/>
                <a:gd name="T88" fmla="*/ 2063671875 w 9868"/>
                <a:gd name="T89" fmla="*/ 2147483646 h 12620"/>
                <a:gd name="T90" fmla="*/ 1977343750 w 9868"/>
                <a:gd name="T91" fmla="*/ 2147483646 h 12620"/>
                <a:gd name="T92" fmla="*/ 1819921875 w 9868"/>
                <a:gd name="T93" fmla="*/ 2147483646 h 12620"/>
                <a:gd name="T94" fmla="*/ 1404296875 w 9868"/>
                <a:gd name="T95" fmla="*/ 2147483646 h 12620"/>
                <a:gd name="T96" fmla="*/ 1189453125 w 9868"/>
                <a:gd name="T97" fmla="*/ 2147483646 h 12620"/>
                <a:gd name="T98" fmla="*/ 1805468750 w 9868"/>
                <a:gd name="T99" fmla="*/ 2147483646 h 12620"/>
                <a:gd name="T100" fmla="*/ 2147483646 w 9868"/>
                <a:gd name="T101" fmla="*/ 2147483646 h 12620"/>
                <a:gd name="T102" fmla="*/ 2147483646 w 9868"/>
                <a:gd name="T103" fmla="*/ 1203906250 h 12620"/>
                <a:gd name="T104" fmla="*/ 2020703125 w 9868"/>
                <a:gd name="T105" fmla="*/ 874218750 h 12620"/>
                <a:gd name="T106" fmla="*/ 1791406250 w 9868"/>
                <a:gd name="T107" fmla="*/ 215234375 h 12620"/>
                <a:gd name="T108" fmla="*/ 1590625000 w 9868"/>
                <a:gd name="T109" fmla="*/ 86328125 h 12620"/>
                <a:gd name="T110" fmla="*/ 1361328125 w 9868"/>
                <a:gd name="T111" fmla="*/ 516015625 h 12620"/>
                <a:gd name="T112" fmla="*/ 788281250 w 9868"/>
                <a:gd name="T113" fmla="*/ 200781250 h 12620"/>
                <a:gd name="T114" fmla="*/ 587500000 w 9868"/>
                <a:gd name="T115" fmla="*/ 390625 h 1262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9868"/>
                <a:gd name="T175" fmla="*/ 0 h 12620"/>
                <a:gd name="T176" fmla="*/ 9868 w 9868"/>
                <a:gd name="T177" fmla="*/ 12620 h 1262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lnTo>
                    <a:pt x="418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lnTo>
                    <a:pt x="1541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lnTo>
                    <a:pt x="381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Shape 318"/>
            <p:cNvSpPr>
              <a:spLocks/>
            </p:cNvSpPr>
            <p:nvPr/>
          </p:nvSpPr>
          <p:spPr bwMode="auto">
            <a:xfrm>
              <a:off x="6062250" y="3853825"/>
              <a:ext cx="332900" cy="376025"/>
            </a:xfrm>
            <a:custGeom>
              <a:avLst/>
              <a:gdLst>
                <a:gd name="T0" fmla="*/ 2147483646 w 13316"/>
                <a:gd name="T1" fmla="*/ 344140625 h 15041"/>
                <a:gd name="T2" fmla="*/ 2147483646 w 13316"/>
                <a:gd name="T3" fmla="*/ 1032031250 h 15041"/>
                <a:gd name="T4" fmla="*/ 2147483646 w 13316"/>
                <a:gd name="T5" fmla="*/ 157812500 h 15041"/>
                <a:gd name="T6" fmla="*/ 2135156250 w 13316"/>
                <a:gd name="T7" fmla="*/ 390625 h 15041"/>
                <a:gd name="T8" fmla="*/ 2147483646 w 13316"/>
                <a:gd name="T9" fmla="*/ 1862890625 h 15041"/>
                <a:gd name="T10" fmla="*/ 2147483646 w 13316"/>
                <a:gd name="T11" fmla="*/ 1591015625 h 15041"/>
                <a:gd name="T12" fmla="*/ 0 w 13316"/>
                <a:gd name="T13" fmla="*/ 1261328125 h 15041"/>
                <a:gd name="T14" fmla="*/ 501562500 w 13316"/>
                <a:gd name="T15" fmla="*/ 1949218750 h 15041"/>
                <a:gd name="T16" fmla="*/ 687890625 w 13316"/>
                <a:gd name="T17" fmla="*/ 2020703125 h 15041"/>
                <a:gd name="T18" fmla="*/ 530078125 w 13316"/>
                <a:gd name="T19" fmla="*/ 1418750000 h 15041"/>
                <a:gd name="T20" fmla="*/ 2147483646 w 13316"/>
                <a:gd name="T21" fmla="*/ 2020703125 h 15041"/>
                <a:gd name="T22" fmla="*/ 2147483646 w 13316"/>
                <a:gd name="T23" fmla="*/ 1189453125 h 15041"/>
                <a:gd name="T24" fmla="*/ 945703125 w 13316"/>
                <a:gd name="T25" fmla="*/ 2147483646 h 15041"/>
                <a:gd name="T26" fmla="*/ 1318359375 w 13316"/>
                <a:gd name="T27" fmla="*/ 2147483646 h 15041"/>
                <a:gd name="T28" fmla="*/ 1389843750 w 13316"/>
                <a:gd name="T29" fmla="*/ 2147483646 h 15041"/>
                <a:gd name="T30" fmla="*/ 1031640625 w 13316"/>
                <a:gd name="T31" fmla="*/ 2147483646 h 15041"/>
                <a:gd name="T32" fmla="*/ 1805468750 w 13316"/>
                <a:gd name="T33" fmla="*/ 2147483646 h 15041"/>
                <a:gd name="T34" fmla="*/ 945703125 w 13316"/>
                <a:gd name="T35" fmla="*/ 2147483646 h 15041"/>
                <a:gd name="T36" fmla="*/ 1203515625 w 13316"/>
                <a:gd name="T37" fmla="*/ 2147483646 h 15041"/>
                <a:gd name="T38" fmla="*/ 2147483646 w 13316"/>
                <a:gd name="T39" fmla="*/ 2147483646 h 15041"/>
                <a:gd name="T40" fmla="*/ 2147483646 w 13316"/>
                <a:gd name="T41" fmla="*/ 2147483646 h 15041"/>
                <a:gd name="T42" fmla="*/ 2147483646 w 13316"/>
                <a:gd name="T43" fmla="*/ 2147483646 h 15041"/>
                <a:gd name="T44" fmla="*/ 2147483646 w 13316"/>
                <a:gd name="T45" fmla="*/ 2147483646 h 15041"/>
                <a:gd name="T46" fmla="*/ 2147483646 w 13316"/>
                <a:gd name="T47" fmla="*/ 2147483646 h 15041"/>
                <a:gd name="T48" fmla="*/ 2147483646 w 13316"/>
                <a:gd name="T49" fmla="*/ 2147483646 h 15041"/>
                <a:gd name="T50" fmla="*/ 2147483646 w 13316"/>
                <a:gd name="T51" fmla="*/ 2147483646 h 15041"/>
                <a:gd name="T52" fmla="*/ 2147483646 w 13316"/>
                <a:gd name="T53" fmla="*/ 2147483646 h 15041"/>
                <a:gd name="T54" fmla="*/ 2147483646 w 13316"/>
                <a:gd name="T55" fmla="*/ 2147483646 h 15041"/>
                <a:gd name="T56" fmla="*/ 2147483646 w 13316"/>
                <a:gd name="T57" fmla="*/ 2147483646 h 15041"/>
                <a:gd name="T58" fmla="*/ 2147483646 w 13316"/>
                <a:gd name="T59" fmla="*/ 2147483646 h 15041"/>
                <a:gd name="T60" fmla="*/ 2147483646 w 13316"/>
                <a:gd name="T61" fmla="*/ 2147483646 h 15041"/>
                <a:gd name="T62" fmla="*/ 2147483646 w 13316"/>
                <a:gd name="T63" fmla="*/ 2147483646 h 15041"/>
                <a:gd name="T64" fmla="*/ 2147483646 w 13316"/>
                <a:gd name="T65" fmla="*/ 2147483646 h 15041"/>
                <a:gd name="T66" fmla="*/ 2147483646 w 13316"/>
                <a:gd name="T67" fmla="*/ 2147483646 h 15041"/>
                <a:gd name="T68" fmla="*/ 2147483646 w 13316"/>
                <a:gd name="T69" fmla="*/ 2147483646 h 15041"/>
                <a:gd name="T70" fmla="*/ 2147483646 w 13316"/>
                <a:gd name="T71" fmla="*/ 2147483646 h 15041"/>
                <a:gd name="T72" fmla="*/ 2147483646 w 13316"/>
                <a:gd name="T73" fmla="*/ 2147483646 h 15041"/>
                <a:gd name="T74" fmla="*/ 2147483646 w 13316"/>
                <a:gd name="T75" fmla="*/ 2147483646 h 15041"/>
                <a:gd name="T76" fmla="*/ 2147483646 w 13316"/>
                <a:gd name="T77" fmla="*/ 2147483646 h 15041"/>
                <a:gd name="T78" fmla="*/ 2147483646 w 13316"/>
                <a:gd name="T79" fmla="*/ 2147483646 h 15041"/>
                <a:gd name="T80" fmla="*/ 1776953125 w 13316"/>
                <a:gd name="T81" fmla="*/ 2147483646 h 15041"/>
                <a:gd name="T82" fmla="*/ 1963281250 w 13316"/>
                <a:gd name="T83" fmla="*/ 2147483646 h 15041"/>
                <a:gd name="T84" fmla="*/ 1848437500 w 13316"/>
                <a:gd name="T85" fmla="*/ 2147483646 h 15041"/>
                <a:gd name="T86" fmla="*/ 1447265625 w 13316"/>
                <a:gd name="T87" fmla="*/ 2147483646 h 15041"/>
                <a:gd name="T88" fmla="*/ 1948828125 w 13316"/>
                <a:gd name="T89" fmla="*/ 2147483646 h 15041"/>
                <a:gd name="T90" fmla="*/ 2147483646 w 13316"/>
                <a:gd name="T91" fmla="*/ 2147483646 h 15041"/>
                <a:gd name="T92" fmla="*/ 2147483646 w 13316"/>
                <a:gd name="T93" fmla="*/ 2147483646 h 15041"/>
                <a:gd name="T94" fmla="*/ 2147483646 w 13316"/>
                <a:gd name="T95" fmla="*/ 2147483646 h 15041"/>
                <a:gd name="T96" fmla="*/ 2147483646 w 13316"/>
                <a:gd name="T97" fmla="*/ 817187500 h 15041"/>
                <a:gd name="T98" fmla="*/ 2147483646 w 13316"/>
                <a:gd name="T99" fmla="*/ 1404687500 h 15041"/>
                <a:gd name="T100" fmla="*/ 2147483646 w 13316"/>
                <a:gd name="T101" fmla="*/ 2147483646 h 15041"/>
                <a:gd name="T102" fmla="*/ 2147483646 w 13316"/>
                <a:gd name="T103" fmla="*/ 2147483646 h 15041"/>
                <a:gd name="T104" fmla="*/ 2147483646 w 13316"/>
                <a:gd name="T105" fmla="*/ 2147483646 h 15041"/>
                <a:gd name="T106" fmla="*/ 1819921875 w 13316"/>
                <a:gd name="T107" fmla="*/ 2147483646 h 15041"/>
                <a:gd name="T108" fmla="*/ 1117578125 w 13316"/>
                <a:gd name="T109" fmla="*/ 2147483646 h 15041"/>
                <a:gd name="T110" fmla="*/ 300781250 w 13316"/>
                <a:gd name="T111" fmla="*/ 2147483646 h 15041"/>
                <a:gd name="T112" fmla="*/ 1948828125 w 13316"/>
                <a:gd name="T113" fmla="*/ 2147483646 h 15041"/>
                <a:gd name="T114" fmla="*/ 2147483646 w 13316"/>
                <a:gd name="T115" fmla="*/ 2147483646 h 15041"/>
                <a:gd name="T116" fmla="*/ 2147483646 w 13316"/>
                <a:gd name="T117" fmla="*/ 2147483646 h 15041"/>
                <a:gd name="T118" fmla="*/ 2147483646 w 13316"/>
                <a:gd name="T119" fmla="*/ 2147483646 h 15041"/>
                <a:gd name="T120" fmla="*/ 2147483646 w 13316"/>
                <a:gd name="T121" fmla="*/ 2147483646 h 1504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3316"/>
                <a:gd name="T184" fmla="*/ 0 h 15041"/>
                <a:gd name="T185" fmla="*/ 13316 w 13316"/>
                <a:gd name="T186" fmla="*/ 15041 h 15041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lnTo>
                    <a:pt x="546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lnTo>
                    <a:pt x="8840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lnTo>
                    <a:pt x="147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lnTo>
                    <a:pt x="2494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lnTo>
                    <a:pt x="8400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Shape 319"/>
            <p:cNvSpPr>
              <a:spLocks/>
            </p:cNvSpPr>
            <p:nvPr/>
          </p:nvSpPr>
          <p:spPr bwMode="auto">
            <a:xfrm>
              <a:off x="6023725" y="3167900"/>
              <a:ext cx="340250" cy="227450"/>
            </a:xfrm>
            <a:custGeom>
              <a:avLst/>
              <a:gdLst>
                <a:gd name="T0" fmla="*/ 1662500000 w 13610"/>
                <a:gd name="T1" fmla="*/ 171875000 h 9098"/>
                <a:gd name="T2" fmla="*/ 1375781250 w 13610"/>
                <a:gd name="T3" fmla="*/ 659375000 h 9098"/>
                <a:gd name="T4" fmla="*/ 1217968750 w 13610"/>
                <a:gd name="T5" fmla="*/ 1203515625 h 9098"/>
                <a:gd name="T6" fmla="*/ 1146484375 w 13610"/>
                <a:gd name="T7" fmla="*/ 1590625000 h 9098"/>
                <a:gd name="T8" fmla="*/ 1017578125 w 13610"/>
                <a:gd name="T9" fmla="*/ 1805468750 h 9098"/>
                <a:gd name="T10" fmla="*/ 716796875 w 13610"/>
                <a:gd name="T11" fmla="*/ 1848437500 h 9098"/>
                <a:gd name="T12" fmla="*/ 344140625 w 13610"/>
                <a:gd name="T13" fmla="*/ 1848437500 h 9098"/>
                <a:gd name="T14" fmla="*/ 157812500 w 13610"/>
                <a:gd name="T15" fmla="*/ 1848437500 h 9098"/>
                <a:gd name="T16" fmla="*/ 14453125 w 13610"/>
                <a:gd name="T17" fmla="*/ 1934375000 h 9098"/>
                <a:gd name="T18" fmla="*/ 14453125 w 13610"/>
                <a:gd name="T19" fmla="*/ 2034765625 h 9098"/>
                <a:gd name="T20" fmla="*/ 86328125 w 13610"/>
                <a:gd name="T21" fmla="*/ 2049218750 h 9098"/>
                <a:gd name="T22" fmla="*/ 272265625 w 13610"/>
                <a:gd name="T23" fmla="*/ 2092187500 h 9098"/>
                <a:gd name="T24" fmla="*/ 358593750 w 13610"/>
                <a:gd name="T25" fmla="*/ 2063281250 h 9098"/>
                <a:gd name="T26" fmla="*/ 487500000 w 13610"/>
                <a:gd name="T27" fmla="*/ 2006250000 h 9098"/>
                <a:gd name="T28" fmla="*/ 773828125 w 13610"/>
                <a:gd name="T29" fmla="*/ 2063281250 h 9098"/>
                <a:gd name="T30" fmla="*/ 1017578125 w 13610"/>
                <a:gd name="T31" fmla="*/ 2034765625 h 9098"/>
                <a:gd name="T32" fmla="*/ 1203906250 w 13610"/>
                <a:gd name="T33" fmla="*/ 1905859375 h 9098"/>
                <a:gd name="T34" fmla="*/ 1347265625 w 13610"/>
                <a:gd name="T35" fmla="*/ 1633593750 h 9098"/>
                <a:gd name="T36" fmla="*/ 1418750000 w 13610"/>
                <a:gd name="T37" fmla="*/ 1217968750 h 9098"/>
                <a:gd name="T38" fmla="*/ 1576171875 w 13610"/>
                <a:gd name="T39" fmla="*/ 716406250 h 9098"/>
                <a:gd name="T40" fmla="*/ 1819921875 w 13610"/>
                <a:gd name="T41" fmla="*/ 329687500 h 9098"/>
                <a:gd name="T42" fmla="*/ 2147483646 w 13610"/>
                <a:gd name="T43" fmla="*/ 2147483646 h 9098"/>
                <a:gd name="T44" fmla="*/ 2147483646 w 13610"/>
                <a:gd name="T45" fmla="*/ 2147483646 h 9098"/>
                <a:gd name="T46" fmla="*/ 2147483646 w 13610"/>
                <a:gd name="T47" fmla="*/ 2147483646 h 9098"/>
                <a:gd name="T48" fmla="*/ 2147483646 w 13610"/>
                <a:gd name="T49" fmla="*/ 2147483646 h 9098"/>
                <a:gd name="T50" fmla="*/ 2147483646 w 13610"/>
                <a:gd name="T51" fmla="*/ 2147483646 h 9098"/>
                <a:gd name="T52" fmla="*/ 2147483646 w 13610"/>
                <a:gd name="T53" fmla="*/ 1934375000 h 9098"/>
                <a:gd name="T54" fmla="*/ 2147483646 w 13610"/>
                <a:gd name="T55" fmla="*/ 2034765625 h 9098"/>
                <a:gd name="T56" fmla="*/ 2147483646 w 13610"/>
                <a:gd name="T57" fmla="*/ 2006250000 h 9098"/>
                <a:gd name="T58" fmla="*/ 2147483646 w 13610"/>
                <a:gd name="T59" fmla="*/ 2120703125 h 9098"/>
                <a:gd name="T60" fmla="*/ 2147483646 w 13610"/>
                <a:gd name="T61" fmla="*/ 2120703125 h 9098"/>
                <a:gd name="T62" fmla="*/ 2147483646 w 13610"/>
                <a:gd name="T63" fmla="*/ 1977343750 h 9098"/>
                <a:gd name="T64" fmla="*/ 2147483646 w 13610"/>
                <a:gd name="T65" fmla="*/ 1819921875 h 9098"/>
                <a:gd name="T66" fmla="*/ 2147483646 w 13610"/>
                <a:gd name="T67" fmla="*/ 1676562500 h 9098"/>
                <a:gd name="T68" fmla="*/ 2147483646 w 13610"/>
                <a:gd name="T69" fmla="*/ 1590625000 h 9098"/>
                <a:gd name="T70" fmla="*/ 2147483646 w 13610"/>
                <a:gd name="T71" fmla="*/ 1633593750 h 9098"/>
                <a:gd name="T72" fmla="*/ 2147483646 w 13610"/>
                <a:gd name="T73" fmla="*/ 1762500000 h 9098"/>
                <a:gd name="T74" fmla="*/ 2147483646 w 13610"/>
                <a:gd name="T75" fmla="*/ 1504687500 h 9098"/>
                <a:gd name="T76" fmla="*/ 2147483646 w 13610"/>
                <a:gd name="T77" fmla="*/ 1160546875 h 9098"/>
                <a:gd name="T78" fmla="*/ 2147483646 w 13610"/>
                <a:gd name="T79" fmla="*/ 1160546875 h 9098"/>
                <a:gd name="T80" fmla="*/ 2147483646 w 13610"/>
                <a:gd name="T81" fmla="*/ 2147483646 h 9098"/>
                <a:gd name="T82" fmla="*/ 2147483646 w 13610"/>
                <a:gd name="T83" fmla="*/ 2147483646 h 9098"/>
                <a:gd name="T84" fmla="*/ 2147483646 w 13610"/>
                <a:gd name="T85" fmla="*/ 1676562500 h 9098"/>
                <a:gd name="T86" fmla="*/ 1934765625 w 13610"/>
                <a:gd name="T87" fmla="*/ 28906250 h 909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3610"/>
                <a:gd name="T133" fmla="*/ 0 h 9098"/>
                <a:gd name="T134" fmla="*/ 13610 w 13610"/>
                <a:gd name="T135" fmla="*/ 9098 h 9098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Shape 320"/>
            <p:cNvSpPr>
              <a:spLocks/>
            </p:cNvSpPr>
            <p:nvPr/>
          </p:nvSpPr>
          <p:spPr bwMode="auto">
            <a:xfrm>
              <a:off x="7109500" y="3449425"/>
              <a:ext cx="154100" cy="165100"/>
            </a:xfrm>
            <a:custGeom>
              <a:avLst/>
              <a:gdLst>
                <a:gd name="T0" fmla="*/ 1519140625 w 6164"/>
                <a:gd name="T1" fmla="*/ 28906250 h 6604"/>
                <a:gd name="T2" fmla="*/ 1261328125 w 6164"/>
                <a:gd name="T3" fmla="*/ 315234375 h 6604"/>
                <a:gd name="T4" fmla="*/ 859765625 w 6164"/>
                <a:gd name="T5" fmla="*/ 616406250 h 6604"/>
                <a:gd name="T6" fmla="*/ 315625000 w 6164"/>
                <a:gd name="T7" fmla="*/ 473046875 h 6604"/>
                <a:gd name="T8" fmla="*/ 172265625 w 6164"/>
                <a:gd name="T9" fmla="*/ 487500000 h 6604"/>
                <a:gd name="T10" fmla="*/ 186328125 w 6164"/>
                <a:gd name="T11" fmla="*/ 573437500 h 6604"/>
                <a:gd name="T12" fmla="*/ 301171875 w 6164"/>
                <a:gd name="T13" fmla="*/ 644921875 h 6604"/>
                <a:gd name="T14" fmla="*/ 802734375 w 6164"/>
                <a:gd name="T15" fmla="*/ 788281250 h 6604"/>
                <a:gd name="T16" fmla="*/ 845703125 w 6164"/>
                <a:gd name="T17" fmla="*/ 874218750 h 6604"/>
                <a:gd name="T18" fmla="*/ 931640625 w 6164"/>
                <a:gd name="T19" fmla="*/ 874218750 h 6604"/>
                <a:gd name="T20" fmla="*/ 1075000000 w 6164"/>
                <a:gd name="T21" fmla="*/ 816796875 h 6604"/>
                <a:gd name="T22" fmla="*/ 1089062500 w 6164"/>
                <a:gd name="T23" fmla="*/ 745312500 h 6604"/>
                <a:gd name="T24" fmla="*/ 1490234375 w 6164"/>
                <a:gd name="T25" fmla="*/ 301171875 h 6604"/>
                <a:gd name="T26" fmla="*/ 1519140625 w 6164"/>
                <a:gd name="T27" fmla="*/ 945703125 h 6604"/>
                <a:gd name="T28" fmla="*/ 1605078125 w 6164"/>
                <a:gd name="T29" fmla="*/ 1103515625 h 6604"/>
                <a:gd name="T30" fmla="*/ 1848437500 w 6164"/>
                <a:gd name="T31" fmla="*/ 1232421875 h 6604"/>
                <a:gd name="T32" fmla="*/ 2049218750 w 6164"/>
                <a:gd name="T33" fmla="*/ 1332812500 h 6604"/>
                <a:gd name="T34" fmla="*/ 1676562500 w 6164"/>
                <a:gd name="T35" fmla="*/ 1533203125 h 6604"/>
                <a:gd name="T36" fmla="*/ 1590625000 w 6164"/>
                <a:gd name="T37" fmla="*/ 1590625000 h 6604"/>
                <a:gd name="T38" fmla="*/ 1504687500 w 6164"/>
                <a:gd name="T39" fmla="*/ 2063671875 h 6604"/>
                <a:gd name="T40" fmla="*/ 1390234375 w 6164"/>
                <a:gd name="T41" fmla="*/ 2147483646 h 6604"/>
                <a:gd name="T42" fmla="*/ 1003125000 w 6164"/>
                <a:gd name="T43" fmla="*/ 1819921875 h 6604"/>
                <a:gd name="T44" fmla="*/ 931640625 w 6164"/>
                <a:gd name="T45" fmla="*/ 1805468750 h 6604"/>
                <a:gd name="T46" fmla="*/ 573437500 w 6164"/>
                <a:gd name="T47" fmla="*/ 1891406250 h 6604"/>
                <a:gd name="T48" fmla="*/ 444531250 w 6164"/>
                <a:gd name="T49" fmla="*/ 1691015625 h 6604"/>
                <a:gd name="T50" fmla="*/ 659375000 w 6164"/>
                <a:gd name="T51" fmla="*/ 1404296875 h 6604"/>
                <a:gd name="T52" fmla="*/ 702343750 w 6164"/>
                <a:gd name="T53" fmla="*/ 1346875000 h 6604"/>
                <a:gd name="T54" fmla="*/ 673828125 w 6164"/>
                <a:gd name="T55" fmla="*/ 1275390625 h 6604"/>
                <a:gd name="T56" fmla="*/ 473046875 w 6164"/>
                <a:gd name="T57" fmla="*/ 960156250 h 6604"/>
                <a:gd name="T58" fmla="*/ 143359375 w 6164"/>
                <a:gd name="T59" fmla="*/ 558984375 h 6604"/>
                <a:gd name="T60" fmla="*/ 43359375 w 6164"/>
                <a:gd name="T61" fmla="*/ 587500000 h 6604"/>
                <a:gd name="T62" fmla="*/ 129296875 w 6164"/>
                <a:gd name="T63" fmla="*/ 759765625 h 6604"/>
                <a:gd name="T64" fmla="*/ 372656250 w 6164"/>
                <a:gd name="T65" fmla="*/ 1103515625 h 6604"/>
                <a:gd name="T66" fmla="*/ 501562500 w 6164"/>
                <a:gd name="T67" fmla="*/ 1375781250 h 6604"/>
                <a:gd name="T68" fmla="*/ 229296875 w 6164"/>
                <a:gd name="T69" fmla="*/ 1648046875 h 6604"/>
                <a:gd name="T70" fmla="*/ 390625 w 6164"/>
                <a:gd name="T71" fmla="*/ 2020312500 h 6604"/>
                <a:gd name="T72" fmla="*/ 71875000 w 6164"/>
                <a:gd name="T73" fmla="*/ 2106640625 h 6604"/>
                <a:gd name="T74" fmla="*/ 716796875 w 6164"/>
                <a:gd name="T75" fmla="*/ 2049218750 h 6604"/>
                <a:gd name="T76" fmla="*/ 1089062500 w 6164"/>
                <a:gd name="T77" fmla="*/ 2147483646 h 6604"/>
                <a:gd name="T78" fmla="*/ 1418750000 w 6164"/>
                <a:gd name="T79" fmla="*/ 2147483646 h 6604"/>
                <a:gd name="T80" fmla="*/ 1576562500 w 6164"/>
                <a:gd name="T81" fmla="*/ 2147483646 h 6604"/>
                <a:gd name="T82" fmla="*/ 1705468750 w 6164"/>
                <a:gd name="T83" fmla="*/ 2147483646 h 6604"/>
                <a:gd name="T84" fmla="*/ 1719531250 w 6164"/>
                <a:gd name="T85" fmla="*/ 2147483646 h 6604"/>
                <a:gd name="T86" fmla="*/ 1676562500 w 6164"/>
                <a:gd name="T87" fmla="*/ 2147483646 h 6604"/>
                <a:gd name="T88" fmla="*/ 1662500000 w 6164"/>
                <a:gd name="T89" fmla="*/ 1862890625 h 6604"/>
                <a:gd name="T90" fmla="*/ 1748437500 w 6164"/>
                <a:gd name="T91" fmla="*/ 1705078125 h 6604"/>
                <a:gd name="T92" fmla="*/ 1805468750 w 6164"/>
                <a:gd name="T93" fmla="*/ 1648046875 h 6604"/>
                <a:gd name="T94" fmla="*/ 2147483646 w 6164"/>
                <a:gd name="T95" fmla="*/ 1404296875 h 6604"/>
                <a:gd name="T96" fmla="*/ 2147483646 w 6164"/>
                <a:gd name="T97" fmla="*/ 1346875000 h 6604"/>
                <a:gd name="T98" fmla="*/ 2147483646 w 6164"/>
                <a:gd name="T99" fmla="*/ 1260937500 h 6604"/>
                <a:gd name="T100" fmla="*/ 2147483646 w 6164"/>
                <a:gd name="T101" fmla="*/ 1175000000 h 6604"/>
                <a:gd name="T102" fmla="*/ 1862890625 w 6164"/>
                <a:gd name="T103" fmla="*/ 1046093750 h 6604"/>
                <a:gd name="T104" fmla="*/ 1691015625 w 6164"/>
                <a:gd name="T105" fmla="*/ 788281250 h 6604"/>
                <a:gd name="T106" fmla="*/ 1648046875 w 6164"/>
                <a:gd name="T107" fmla="*/ 215234375 h 6604"/>
                <a:gd name="T108" fmla="*/ 1662500000 w 6164"/>
                <a:gd name="T109" fmla="*/ 42968750 h 6604"/>
                <a:gd name="T110" fmla="*/ 1547656250 w 6164"/>
                <a:gd name="T111" fmla="*/ 0 h 6604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6164"/>
                <a:gd name="T169" fmla="*/ 0 h 6604"/>
                <a:gd name="T170" fmla="*/ 6164 w 6164"/>
                <a:gd name="T171" fmla="*/ 6604 h 6604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cxnSp>
        <p:nvCxnSpPr>
          <p:cNvPr id="34" name="Shape 321"/>
          <p:cNvCxnSpPr>
            <a:cxnSpLocks noChangeShapeType="1"/>
          </p:cNvCxnSpPr>
          <p:nvPr/>
        </p:nvCxnSpPr>
        <p:spPr bwMode="auto">
          <a:xfrm>
            <a:off x="850900" y="1374775"/>
            <a:ext cx="6037263" cy="0"/>
          </a:xfrm>
          <a:prstGeom prst="straightConnector1">
            <a:avLst/>
          </a:prstGeom>
          <a:noFill/>
          <a:ln w="19050" cap="rnd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9" name="Shape 289"/>
          <p:cNvSpPr txBox="1">
            <a:spLocks noGrp="1"/>
          </p:cNvSpPr>
          <p:nvPr>
            <p:ph type="title"/>
          </p:nvPr>
        </p:nvSpPr>
        <p:spPr>
          <a:xfrm>
            <a:off x="747926" y="300033"/>
            <a:ext cx="6140399" cy="1143200"/>
          </a:xfrm>
          <a:prstGeom prst="rect">
            <a:avLst/>
          </a:prstGeom>
        </p:spPr>
        <p:txBody>
          <a:bodyPr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747926" y="1737115"/>
            <a:ext cx="6140399" cy="4814400"/>
          </a:xfrm>
          <a:prstGeom prst="rect">
            <a:avLst/>
          </a:prstGeom>
        </p:spPr>
        <p:txBody>
          <a:bodyPr/>
          <a:lstStyle>
            <a:lvl1pPr lvl="0">
              <a:spcBef>
                <a:spcPts val="0"/>
              </a:spcBef>
              <a:buSzPct val="100000"/>
              <a:defRPr sz="25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4223146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hape 326"/>
          <p:cNvGrpSpPr>
            <a:grpSpLocks/>
          </p:cNvGrpSpPr>
          <p:nvPr/>
        </p:nvGrpSpPr>
        <p:grpSpPr bwMode="auto">
          <a:xfrm>
            <a:off x="7442200" y="-122238"/>
            <a:ext cx="1797050" cy="7108826"/>
            <a:chOff x="6023725" y="842300"/>
            <a:chExt cx="1358150" cy="4030375"/>
          </a:xfrm>
        </p:grpSpPr>
        <p:sp>
          <p:nvSpPr>
            <p:cNvPr id="6" name="Shape 327"/>
            <p:cNvSpPr>
              <a:spLocks/>
            </p:cNvSpPr>
            <p:nvPr/>
          </p:nvSpPr>
          <p:spPr bwMode="auto">
            <a:xfrm>
              <a:off x="6371275" y="842300"/>
              <a:ext cx="397100" cy="492450"/>
            </a:xfrm>
            <a:custGeom>
              <a:avLst/>
              <a:gdLst>
                <a:gd name="T0" fmla="*/ 2147483646 w 15884"/>
                <a:gd name="T1" fmla="*/ 1776953125 h 19698"/>
                <a:gd name="T2" fmla="*/ 2147483646 w 15884"/>
                <a:gd name="T3" fmla="*/ 1876953125 h 19698"/>
                <a:gd name="T4" fmla="*/ 2147483646 w 15884"/>
                <a:gd name="T5" fmla="*/ 1676562500 h 19698"/>
                <a:gd name="T6" fmla="*/ 2147483646 w 15884"/>
                <a:gd name="T7" fmla="*/ 2147483646 h 19698"/>
                <a:gd name="T8" fmla="*/ 2147483646 w 15884"/>
                <a:gd name="T9" fmla="*/ 2147483646 h 19698"/>
                <a:gd name="T10" fmla="*/ 2147483646 w 15884"/>
                <a:gd name="T11" fmla="*/ 2147483646 h 19698"/>
                <a:gd name="T12" fmla="*/ 2020703125 w 15884"/>
                <a:gd name="T13" fmla="*/ 2147483646 h 19698"/>
                <a:gd name="T14" fmla="*/ 2035156250 w 15884"/>
                <a:gd name="T15" fmla="*/ 1819921875 h 19698"/>
                <a:gd name="T16" fmla="*/ 2147483646 w 15884"/>
                <a:gd name="T17" fmla="*/ 2147483646 h 19698"/>
                <a:gd name="T18" fmla="*/ 1648046875 w 15884"/>
                <a:gd name="T19" fmla="*/ 1791015625 h 19698"/>
                <a:gd name="T20" fmla="*/ 1075000000 w 15884"/>
                <a:gd name="T21" fmla="*/ 2147483646 h 19698"/>
                <a:gd name="T22" fmla="*/ 2147483646 w 15884"/>
                <a:gd name="T23" fmla="*/ 2147483646 h 19698"/>
                <a:gd name="T24" fmla="*/ 2147483646 w 15884"/>
                <a:gd name="T25" fmla="*/ 974218750 h 19698"/>
                <a:gd name="T26" fmla="*/ 2147483646 w 15884"/>
                <a:gd name="T27" fmla="*/ 2147483646 h 19698"/>
                <a:gd name="T28" fmla="*/ 2147483646 w 15884"/>
                <a:gd name="T29" fmla="*/ 2147483646 h 19698"/>
                <a:gd name="T30" fmla="*/ 2147483646 w 15884"/>
                <a:gd name="T31" fmla="*/ 2147483646 h 19698"/>
                <a:gd name="T32" fmla="*/ 2147483646 w 15884"/>
                <a:gd name="T33" fmla="*/ 2147483646 h 19698"/>
                <a:gd name="T34" fmla="*/ 2147483646 w 15884"/>
                <a:gd name="T35" fmla="*/ 2147483646 h 19698"/>
                <a:gd name="T36" fmla="*/ 2147483646 w 15884"/>
                <a:gd name="T37" fmla="*/ 2147483646 h 19698"/>
                <a:gd name="T38" fmla="*/ 2147483646 w 15884"/>
                <a:gd name="T39" fmla="*/ 2147483646 h 19698"/>
                <a:gd name="T40" fmla="*/ 2147483646 w 15884"/>
                <a:gd name="T41" fmla="*/ 2147483646 h 19698"/>
                <a:gd name="T42" fmla="*/ 2147483646 w 15884"/>
                <a:gd name="T43" fmla="*/ 2147483646 h 19698"/>
                <a:gd name="T44" fmla="*/ 2147483646 w 15884"/>
                <a:gd name="T45" fmla="*/ 2147483646 h 19698"/>
                <a:gd name="T46" fmla="*/ 2147483646 w 15884"/>
                <a:gd name="T47" fmla="*/ 2147483646 h 19698"/>
                <a:gd name="T48" fmla="*/ 2147483646 w 15884"/>
                <a:gd name="T49" fmla="*/ 2147483646 h 19698"/>
                <a:gd name="T50" fmla="*/ 1891796875 w 15884"/>
                <a:gd name="T51" fmla="*/ 2147483646 h 19698"/>
                <a:gd name="T52" fmla="*/ 2147483646 w 15884"/>
                <a:gd name="T53" fmla="*/ 2147483646 h 19698"/>
                <a:gd name="T54" fmla="*/ 2147483646 w 15884"/>
                <a:gd name="T55" fmla="*/ 2147483646 h 19698"/>
                <a:gd name="T56" fmla="*/ 2147483646 w 15884"/>
                <a:gd name="T57" fmla="*/ 2147483646 h 19698"/>
                <a:gd name="T58" fmla="*/ 2147483646 w 15884"/>
                <a:gd name="T59" fmla="*/ 2147483646 h 19698"/>
                <a:gd name="T60" fmla="*/ 2147483646 w 15884"/>
                <a:gd name="T61" fmla="*/ 2147483646 h 19698"/>
                <a:gd name="T62" fmla="*/ 2147483646 w 15884"/>
                <a:gd name="T63" fmla="*/ 2147483646 h 19698"/>
                <a:gd name="T64" fmla="*/ 2147483646 w 15884"/>
                <a:gd name="T65" fmla="*/ 2147483646 h 19698"/>
                <a:gd name="T66" fmla="*/ 2035156250 w 15884"/>
                <a:gd name="T67" fmla="*/ 2147483646 h 19698"/>
                <a:gd name="T68" fmla="*/ 2147483646 w 15884"/>
                <a:gd name="T69" fmla="*/ 2147483646 h 19698"/>
                <a:gd name="T70" fmla="*/ 2147483646 w 15884"/>
                <a:gd name="T71" fmla="*/ 2147483646 h 19698"/>
                <a:gd name="T72" fmla="*/ 2147483646 w 15884"/>
                <a:gd name="T73" fmla="*/ 2147483646 h 19698"/>
                <a:gd name="T74" fmla="*/ 2147483646 w 15884"/>
                <a:gd name="T75" fmla="*/ 2147483646 h 19698"/>
                <a:gd name="T76" fmla="*/ 2147483646 w 15884"/>
                <a:gd name="T77" fmla="*/ 2147483646 h 19698"/>
                <a:gd name="T78" fmla="*/ 2147483646 w 15884"/>
                <a:gd name="T79" fmla="*/ 2147483646 h 19698"/>
                <a:gd name="T80" fmla="*/ 2147483646 w 15884"/>
                <a:gd name="T81" fmla="*/ 2147483646 h 19698"/>
                <a:gd name="T82" fmla="*/ 2147483646 w 15884"/>
                <a:gd name="T83" fmla="*/ 2147483646 h 19698"/>
                <a:gd name="T84" fmla="*/ 2147483646 w 15884"/>
                <a:gd name="T85" fmla="*/ 2147483646 h 19698"/>
                <a:gd name="T86" fmla="*/ 2147483646 w 15884"/>
                <a:gd name="T87" fmla="*/ 2147483646 h 19698"/>
                <a:gd name="T88" fmla="*/ 2147483646 w 15884"/>
                <a:gd name="T89" fmla="*/ 2147483646 h 19698"/>
                <a:gd name="T90" fmla="*/ 2147483646 w 15884"/>
                <a:gd name="T91" fmla="*/ 2147483646 h 19698"/>
                <a:gd name="T92" fmla="*/ 2147483646 w 15884"/>
                <a:gd name="T93" fmla="*/ 2147483646 h 19698"/>
                <a:gd name="T94" fmla="*/ 2147483646 w 15884"/>
                <a:gd name="T95" fmla="*/ 2147483646 h 19698"/>
                <a:gd name="T96" fmla="*/ 2147483646 w 15884"/>
                <a:gd name="T97" fmla="*/ 2147483646 h 19698"/>
                <a:gd name="T98" fmla="*/ 2121093750 w 15884"/>
                <a:gd name="T99" fmla="*/ 2147483646 h 19698"/>
                <a:gd name="T100" fmla="*/ 229687500 w 15884"/>
                <a:gd name="T101" fmla="*/ 2147483646 h 19698"/>
                <a:gd name="T102" fmla="*/ 788281250 w 15884"/>
                <a:gd name="T103" fmla="*/ 1289453125 h 19698"/>
                <a:gd name="T104" fmla="*/ 2147483646 w 15884"/>
                <a:gd name="T105" fmla="*/ 2147483646 h 19698"/>
                <a:gd name="T106" fmla="*/ 2147483646 w 15884"/>
                <a:gd name="T107" fmla="*/ 2147483646 h 19698"/>
                <a:gd name="T108" fmla="*/ 2147483646 w 15884"/>
                <a:gd name="T109" fmla="*/ 2147483646 h 19698"/>
                <a:gd name="T110" fmla="*/ 2147483646 w 15884"/>
                <a:gd name="T111" fmla="*/ 2147483646 h 19698"/>
                <a:gd name="T112" fmla="*/ 2147483646 w 15884"/>
                <a:gd name="T113" fmla="*/ 2147483646 h 19698"/>
                <a:gd name="T114" fmla="*/ 2147483646 w 15884"/>
                <a:gd name="T115" fmla="*/ 157421875 h 19698"/>
                <a:gd name="T116" fmla="*/ 14843750 w 15884"/>
                <a:gd name="T117" fmla="*/ 1919921875 h 19698"/>
                <a:gd name="T118" fmla="*/ 1733984375 w 15884"/>
                <a:gd name="T119" fmla="*/ 2147483646 h 19698"/>
                <a:gd name="T120" fmla="*/ 2147483646 w 15884"/>
                <a:gd name="T121" fmla="*/ 2147483646 h 19698"/>
                <a:gd name="T122" fmla="*/ 2147483646 w 15884"/>
                <a:gd name="T123" fmla="*/ 2147483646 h 19698"/>
                <a:gd name="T124" fmla="*/ 2147483646 w 15884"/>
                <a:gd name="T125" fmla="*/ 902734375 h 1969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884"/>
                <a:gd name="T190" fmla="*/ 0 h 19698"/>
                <a:gd name="T191" fmla="*/ 15884 w 15884"/>
                <a:gd name="T192" fmla="*/ 19698 h 19698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lnTo>
                    <a:pt x="935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lnTo>
                    <a:pt x="11262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lnTo>
                    <a:pt x="11115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lnTo>
                    <a:pt x="8694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lnTo>
                    <a:pt x="11776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lnTo>
                    <a:pt x="8951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lnTo>
                    <a:pt x="6273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lnTo>
                    <a:pt x="9868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lnTo>
                    <a:pt x="1313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lnTo>
                    <a:pt x="13060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lnTo>
                    <a:pt x="1027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lnTo>
                    <a:pt x="1012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Shape 328"/>
            <p:cNvSpPr>
              <a:spLocks/>
            </p:cNvSpPr>
            <p:nvPr/>
          </p:nvSpPr>
          <p:spPr bwMode="auto">
            <a:xfrm>
              <a:off x="6991200" y="2879025"/>
              <a:ext cx="390675" cy="444800"/>
            </a:xfrm>
            <a:custGeom>
              <a:avLst/>
              <a:gdLst>
                <a:gd name="T0" fmla="*/ 2147483646 w 15627"/>
                <a:gd name="T1" fmla="*/ 902734375 h 17792"/>
                <a:gd name="T2" fmla="*/ 2147483646 w 15627"/>
                <a:gd name="T3" fmla="*/ 773828125 h 17792"/>
                <a:gd name="T4" fmla="*/ 1375781250 w 15627"/>
                <a:gd name="T5" fmla="*/ 415625000 h 17792"/>
                <a:gd name="T6" fmla="*/ 1791406250 w 15627"/>
                <a:gd name="T7" fmla="*/ 1117968750 h 17792"/>
                <a:gd name="T8" fmla="*/ 2034765625 w 15627"/>
                <a:gd name="T9" fmla="*/ 1060546875 h 17792"/>
                <a:gd name="T10" fmla="*/ 1719531250 w 15627"/>
                <a:gd name="T11" fmla="*/ 630859375 h 17792"/>
                <a:gd name="T12" fmla="*/ 2147483646 w 15627"/>
                <a:gd name="T13" fmla="*/ 1662500000 h 17792"/>
                <a:gd name="T14" fmla="*/ 2147483646 w 15627"/>
                <a:gd name="T15" fmla="*/ 1891406250 h 17792"/>
                <a:gd name="T16" fmla="*/ 2147483646 w 15627"/>
                <a:gd name="T17" fmla="*/ 1963281250 h 17792"/>
                <a:gd name="T18" fmla="*/ 2147483646 w 15627"/>
                <a:gd name="T19" fmla="*/ 1748437500 h 17792"/>
                <a:gd name="T20" fmla="*/ 874218750 w 15627"/>
                <a:gd name="T21" fmla="*/ 2147483646 h 17792"/>
                <a:gd name="T22" fmla="*/ 390625 w 15627"/>
                <a:gd name="T23" fmla="*/ 2147483646 h 17792"/>
                <a:gd name="T24" fmla="*/ 960156250 w 15627"/>
                <a:gd name="T25" fmla="*/ 2147483646 h 17792"/>
                <a:gd name="T26" fmla="*/ 2147483646 w 15627"/>
                <a:gd name="T27" fmla="*/ 2147483646 h 17792"/>
                <a:gd name="T28" fmla="*/ 2147483646 w 15627"/>
                <a:gd name="T29" fmla="*/ 2147483646 h 17792"/>
                <a:gd name="T30" fmla="*/ 2147483646 w 15627"/>
                <a:gd name="T31" fmla="*/ 2147483646 h 17792"/>
                <a:gd name="T32" fmla="*/ 2147483646 w 15627"/>
                <a:gd name="T33" fmla="*/ 2147483646 h 17792"/>
                <a:gd name="T34" fmla="*/ 2147483646 w 15627"/>
                <a:gd name="T35" fmla="*/ 2147483646 h 17792"/>
                <a:gd name="T36" fmla="*/ 2147483646 w 15627"/>
                <a:gd name="T37" fmla="*/ 2147483646 h 17792"/>
                <a:gd name="T38" fmla="*/ 2147483646 w 15627"/>
                <a:gd name="T39" fmla="*/ 2147483646 h 17792"/>
                <a:gd name="T40" fmla="*/ 2147483646 w 15627"/>
                <a:gd name="T41" fmla="*/ 2147483646 h 17792"/>
                <a:gd name="T42" fmla="*/ 2147483646 w 15627"/>
                <a:gd name="T43" fmla="*/ 2147483646 h 17792"/>
                <a:gd name="T44" fmla="*/ 2147483646 w 15627"/>
                <a:gd name="T45" fmla="*/ 1332812500 h 17792"/>
                <a:gd name="T46" fmla="*/ 2147483646 w 15627"/>
                <a:gd name="T47" fmla="*/ 2077734375 h 17792"/>
                <a:gd name="T48" fmla="*/ 2147483646 w 15627"/>
                <a:gd name="T49" fmla="*/ 2147483646 h 17792"/>
                <a:gd name="T50" fmla="*/ 2147483646 w 15627"/>
                <a:gd name="T51" fmla="*/ 2147483646 h 17792"/>
                <a:gd name="T52" fmla="*/ 2147483646 w 15627"/>
                <a:gd name="T53" fmla="*/ 2147483646 h 17792"/>
                <a:gd name="T54" fmla="*/ 2147483646 w 15627"/>
                <a:gd name="T55" fmla="*/ 2147483646 h 17792"/>
                <a:gd name="T56" fmla="*/ 2147483646 w 15627"/>
                <a:gd name="T57" fmla="*/ 2147483646 h 17792"/>
                <a:gd name="T58" fmla="*/ 2147483646 w 15627"/>
                <a:gd name="T59" fmla="*/ 2147483646 h 17792"/>
                <a:gd name="T60" fmla="*/ 2147483646 w 15627"/>
                <a:gd name="T61" fmla="*/ 2147483646 h 17792"/>
                <a:gd name="T62" fmla="*/ 1805859375 w 15627"/>
                <a:gd name="T63" fmla="*/ 2147483646 h 17792"/>
                <a:gd name="T64" fmla="*/ 1633593750 w 15627"/>
                <a:gd name="T65" fmla="*/ 2147483646 h 17792"/>
                <a:gd name="T66" fmla="*/ 2147483646 w 15627"/>
                <a:gd name="T67" fmla="*/ 1562109375 h 17792"/>
                <a:gd name="T68" fmla="*/ 1805859375 w 15627"/>
                <a:gd name="T69" fmla="*/ 2147483646 h 17792"/>
                <a:gd name="T70" fmla="*/ 2147483646 w 15627"/>
                <a:gd name="T71" fmla="*/ 2147483646 h 17792"/>
                <a:gd name="T72" fmla="*/ 2147483646 w 15627"/>
                <a:gd name="T73" fmla="*/ 2147483646 h 17792"/>
                <a:gd name="T74" fmla="*/ 1418750000 w 15627"/>
                <a:gd name="T75" fmla="*/ 2147483646 h 17792"/>
                <a:gd name="T76" fmla="*/ 1748437500 w 15627"/>
                <a:gd name="T77" fmla="*/ 2147483646 h 17792"/>
                <a:gd name="T78" fmla="*/ 1905859375 w 15627"/>
                <a:gd name="T79" fmla="*/ 2147483646 h 17792"/>
                <a:gd name="T80" fmla="*/ 2147483646 w 15627"/>
                <a:gd name="T81" fmla="*/ 2147483646 h 17792"/>
                <a:gd name="T82" fmla="*/ 2147483646 w 15627"/>
                <a:gd name="T83" fmla="*/ 2147483646 h 17792"/>
                <a:gd name="T84" fmla="*/ 1347265625 w 15627"/>
                <a:gd name="T85" fmla="*/ 2147483646 h 17792"/>
                <a:gd name="T86" fmla="*/ 1619531250 w 15627"/>
                <a:gd name="T87" fmla="*/ 2147483646 h 17792"/>
                <a:gd name="T88" fmla="*/ 2147483646 w 15627"/>
                <a:gd name="T89" fmla="*/ 2147483646 h 17792"/>
                <a:gd name="T90" fmla="*/ 2147483646 w 15627"/>
                <a:gd name="T91" fmla="*/ 2147483646 h 17792"/>
                <a:gd name="T92" fmla="*/ 2147483646 w 15627"/>
                <a:gd name="T93" fmla="*/ 2147483646 h 17792"/>
                <a:gd name="T94" fmla="*/ 2147483646 w 15627"/>
                <a:gd name="T95" fmla="*/ 2147483646 h 17792"/>
                <a:gd name="T96" fmla="*/ 2147483646 w 15627"/>
                <a:gd name="T97" fmla="*/ 1132031250 h 17792"/>
                <a:gd name="T98" fmla="*/ 1633593750 w 15627"/>
                <a:gd name="T99" fmla="*/ 1991796875 h 17792"/>
                <a:gd name="T100" fmla="*/ 1547656250 w 15627"/>
                <a:gd name="T101" fmla="*/ 2147483646 h 17792"/>
                <a:gd name="T102" fmla="*/ 1347265625 w 15627"/>
                <a:gd name="T103" fmla="*/ 2147483646 h 17792"/>
                <a:gd name="T104" fmla="*/ 1246875000 w 15627"/>
                <a:gd name="T105" fmla="*/ 2147483646 h 17792"/>
                <a:gd name="T106" fmla="*/ 1361328125 w 15627"/>
                <a:gd name="T107" fmla="*/ 2147483646 h 17792"/>
                <a:gd name="T108" fmla="*/ 1590625000 w 15627"/>
                <a:gd name="T109" fmla="*/ 2147483646 h 17792"/>
                <a:gd name="T110" fmla="*/ 2063671875 w 15627"/>
                <a:gd name="T111" fmla="*/ 2147483646 h 17792"/>
                <a:gd name="T112" fmla="*/ 2147483646 w 15627"/>
                <a:gd name="T113" fmla="*/ 2147483646 h 17792"/>
                <a:gd name="T114" fmla="*/ 2147483646 w 15627"/>
                <a:gd name="T115" fmla="*/ 2147483646 h 17792"/>
                <a:gd name="T116" fmla="*/ 2147483646 w 15627"/>
                <a:gd name="T117" fmla="*/ 2147483646 h 17792"/>
                <a:gd name="T118" fmla="*/ 2147483646 w 15627"/>
                <a:gd name="T119" fmla="*/ 2147483646 h 17792"/>
                <a:gd name="T120" fmla="*/ 2147483646 w 15627"/>
                <a:gd name="T121" fmla="*/ 2147483646 h 17792"/>
                <a:gd name="T122" fmla="*/ 2147483646 w 15627"/>
                <a:gd name="T123" fmla="*/ 2147483646 h 17792"/>
                <a:gd name="T124" fmla="*/ 2147483646 w 15627"/>
                <a:gd name="T125" fmla="*/ 1490234375 h 1779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627"/>
                <a:gd name="T190" fmla="*/ 0 h 17792"/>
                <a:gd name="T191" fmla="*/ 15627 w 15627"/>
                <a:gd name="T192" fmla="*/ 17792 h 1779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lnTo>
                    <a:pt x="10528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lnTo>
                    <a:pt x="3559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lnTo>
                    <a:pt x="6677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lnTo>
                    <a:pt x="12876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lnTo>
                    <a:pt x="3962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Shape 329"/>
            <p:cNvSpPr>
              <a:spLocks/>
            </p:cNvSpPr>
            <p:nvPr/>
          </p:nvSpPr>
          <p:spPr bwMode="auto">
            <a:xfrm>
              <a:off x="6244725" y="2547975"/>
              <a:ext cx="185275" cy="404450"/>
            </a:xfrm>
            <a:custGeom>
              <a:avLst/>
              <a:gdLst>
                <a:gd name="T0" fmla="*/ 1218359375 w 7411"/>
                <a:gd name="T1" fmla="*/ 2063671875 h 16178"/>
                <a:gd name="T2" fmla="*/ 1347265625 w 7411"/>
                <a:gd name="T3" fmla="*/ 2147483646 h 16178"/>
                <a:gd name="T4" fmla="*/ 1375781250 w 7411"/>
                <a:gd name="T5" fmla="*/ 315625000 h 16178"/>
                <a:gd name="T6" fmla="*/ 630859375 w 7411"/>
                <a:gd name="T7" fmla="*/ 57421875 h 16178"/>
                <a:gd name="T8" fmla="*/ 702343750 w 7411"/>
                <a:gd name="T9" fmla="*/ 2147483646 h 16178"/>
                <a:gd name="T10" fmla="*/ 845703125 w 7411"/>
                <a:gd name="T11" fmla="*/ 2147483646 h 16178"/>
                <a:gd name="T12" fmla="*/ 687890625 w 7411"/>
                <a:gd name="T13" fmla="*/ 14453125 h 16178"/>
                <a:gd name="T14" fmla="*/ 1848828125 w 7411"/>
                <a:gd name="T15" fmla="*/ 745312500 h 16178"/>
                <a:gd name="T16" fmla="*/ 1920312500 w 7411"/>
                <a:gd name="T17" fmla="*/ 2147483646 h 16178"/>
                <a:gd name="T18" fmla="*/ 2020703125 w 7411"/>
                <a:gd name="T19" fmla="*/ 745312500 h 16178"/>
                <a:gd name="T20" fmla="*/ 2147483646 w 7411"/>
                <a:gd name="T21" fmla="*/ 1060546875 h 16178"/>
                <a:gd name="T22" fmla="*/ 2147483646 w 7411"/>
                <a:gd name="T23" fmla="*/ 2147483646 h 16178"/>
                <a:gd name="T24" fmla="*/ 2147483646 w 7411"/>
                <a:gd name="T25" fmla="*/ 2063671875 h 16178"/>
                <a:gd name="T26" fmla="*/ 1275390625 w 7411"/>
                <a:gd name="T27" fmla="*/ 2147483646 h 16178"/>
                <a:gd name="T28" fmla="*/ 1075000000 w 7411"/>
                <a:gd name="T29" fmla="*/ 2147483646 h 16178"/>
                <a:gd name="T30" fmla="*/ 1590625000 w 7411"/>
                <a:gd name="T31" fmla="*/ 2147483646 h 16178"/>
                <a:gd name="T32" fmla="*/ 1748437500 w 7411"/>
                <a:gd name="T33" fmla="*/ 2147483646 h 16178"/>
                <a:gd name="T34" fmla="*/ 2121093750 w 7411"/>
                <a:gd name="T35" fmla="*/ 2147483646 h 16178"/>
                <a:gd name="T36" fmla="*/ 2147483646 w 7411"/>
                <a:gd name="T37" fmla="*/ 2147483646 h 16178"/>
                <a:gd name="T38" fmla="*/ 1877343750 w 7411"/>
                <a:gd name="T39" fmla="*/ 2147483646 h 16178"/>
                <a:gd name="T40" fmla="*/ 2147483646 w 7411"/>
                <a:gd name="T41" fmla="*/ 2147483646 h 16178"/>
                <a:gd name="T42" fmla="*/ 2147483646 w 7411"/>
                <a:gd name="T43" fmla="*/ 2147483646 h 16178"/>
                <a:gd name="T44" fmla="*/ 2147483646 w 7411"/>
                <a:gd name="T45" fmla="*/ 2147483646 h 16178"/>
                <a:gd name="T46" fmla="*/ 1819921875 w 7411"/>
                <a:gd name="T47" fmla="*/ 2147483646 h 16178"/>
                <a:gd name="T48" fmla="*/ 1891796875 w 7411"/>
                <a:gd name="T49" fmla="*/ 2147483646 h 16178"/>
                <a:gd name="T50" fmla="*/ 1733984375 w 7411"/>
                <a:gd name="T51" fmla="*/ 2147483646 h 16178"/>
                <a:gd name="T52" fmla="*/ 1490625000 w 7411"/>
                <a:gd name="T53" fmla="*/ 2147483646 h 16178"/>
                <a:gd name="T54" fmla="*/ 1519140625 w 7411"/>
                <a:gd name="T55" fmla="*/ 2147483646 h 16178"/>
                <a:gd name="T56" fmla="*/ 989062500 w 7411"/>
                <a:gd name="T57" fmla="*/ 2147483646 h 16178"/>
                <a:gd name="T58" fmla="*/ 1332812500 w 7411"/>
                <a:gd name="T59" fmla="*/ 2147483646 h 16178"/>
                <a:gd name="T60" fmla="*/ 1189453125 w 7411"/>
                <a:gd name="T61" fmla="*/ 2147483646 h 16178"/>
                <a:gd name="T62" fmla="*/ 630859375 w 7411"/>
                <a:gd name="T63" fmla="*/ 2147483646 h 16178"/>
                <a:gd name="T64" fmla="*/ 1089453125 w 7411"/>
                <a:gd name="T65" fmla="*/ 2147483646 h 16178"/>
                <a:gd name="T66" fmla="*/ 587890625 w 7411"/>
                <a:gd name="T67" fmla="*/ 2147483646 h 16178"/>
                <a:gd name="T68" fmla="*/ 903125000 w 7411"/>
                <a:gd name="T69" fmla="*/ 2147483646 h 16178"/>
                <a:gd name="T70" fmla="*/ 387109375 w 7411"/>
                <a:gd name="T71" fmla="*/ 2147483646 h 16178"/>
                <a:gd name="T72" fmla="*/ 745312500 w 7411"/>
                <a:gd name="T73" fmla="*/ 2147483646 h 16178"/>
                <a:gd name="T74" fmla="*/ 416015625 w 7411"/>
                <a:gd name="T75" fmla="*/ 2147483646 h 16178"/>
                <a:gd name="T76" fmla="*/ 516015625 w 7411"/>
                <a:gd name="T77" fmla="*/ 2147483646 h 16178"/>
                <a:gd name="T78" fmla="*/ 530468750 w 7411"/>
                <a:gd name="T79" fmla="*/ 2147483646 h 16178"/>
                <a:gd name="T80" fmla="*/ 286718750 w 7411"/>
                <a:gd name="T81" fmla="*/ 2147483646 h 16178"/>
                <a:gd name="T82" fmla="*/ 587890625 w 7411"/>
                <a:gd name="T83" fmla="*/ 2147483646 h 16178"/>
                <a:gd name="T84" fmla="*/ 416015625 w 7411"/>
                <a:gd name="T85" fmla="*/ 2147483646 h 16178"/>
                <a:gd name="T86" fmla="*/ 430078125 w 7411"/>
                <a:gd name="T87" fmla="*/ 2147483646 h 16178"/>
                <a:gd name="T88" fmla="*/ 1060546875 w 7411"/>
                <a:gd name="T89" fmla="*/ 2147483646 h 16178"/>
                <a:gd name="T90" fmla="*/ 1447656250 w 7411"/>
                <a:gd name="T91" fmla="*/ 2147483646 h 16178"/>
                <a:gd name="T92" fmla="*/ 1175390625 w 7411"/>
                <a:gd name="T93" fmla="*/ 2147483646 h 16178"/>
                <a:gd name="T94" fmla="*/ 788281250 w 7411"/>
                <a:gd name="T95" fmla="*/ 2147483646 h 16178"/>
                <a:gd name="T96" fmla="*/ 630859375 w 7411"/>
                <a:gd name="T97" fmla="*/ 2147483646 h 16178"/>
                <a:gd name="T98" fmla="*/ 903125000 w 7411"/>
                <a:gd name="T99" fmla="*/ 2147483646 h 16178"/>
                <a:gd name="T100" fmla="*/ 229687500 w 7411"/>
                <a:gd name="T101" fmla="*/ 2147483646 h 16178"/>
                <a:gd name="T102" fmla="*/ 390625 w 7411"/>
                <a:gd name="T103" fmla="*/ 2147483646 h 16178"/>
                <a:gd name="T104" fmla="*/ 430078125 w 7411"/>
                <a:gd name="T105" fmla="*/ 2147483646 h 16178"/>
                <a:gd name="T106" fmla="*/ 1361718750 w 7411"/>
                <a:gd name="T107" fmla="*/ 2147483646 h 16178"/>
                <a:gd name="T108" fmla="*/ 2147483646 w 7411"/>
                <a:gd name="T109" fmla="*/ 2147483646 h 16178"/>
                <a:gd name="T110" fmla="*/ 2147483646 w 7411"/>
                <a:gd name="T111" fmla="*/ 2147483646 h 16178"/>
                <a:gd name="T112" fmla="*/ 2147483646 w 7411"/>
                <a:gd name="T113" fmla="*/ 2147483646 h 16178"/>
                <a:gd name="T114" fmla="*/ 2147483646 w 7411"/>
                <a:gd name="T115" fmla="*/ 2147483646 h 16178"/>
                <a:gd name="T116" fmla="*/ 1533593750 w 7411"/>
                <a:gd name="T117" fmla="*/ 2147483646 h 16178"/>
                <a:gd name="T118" fmla="*/ 1361718750 w 7411"/>
                <a:gd name="T119" fmla="*/ 2147483646 h 16178"/>
                <a:gd name="T120" fmla="*/ 860156250 w 7411"/>
                <a:gd name="T121" fmla="*/ 2147483646 h 16178"/>
                <a:gd name="T122" fmla="*/ 1275390625 w 7411"/>
                <a:gd name="T123" fmla="*/ 2147483646 h 16178"/>
                <a:gd name="T124" fmla="*/ 1433203125 w 7411"/>
                <a:gd name="T125" fmla="*/ 2147483646 h 1617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7411"/>
                <a:gd name="T190" fmla="*/ 0 h 16178"/>
                <a:gd name="T191" fmla="*/ 7411 w 7411"/>
                <a:gd name="T192" fmla="*/ 16178 h 16178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lnTo>
                    <a:pt x="3339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lnTo>
                    <a:pt x="6273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lnTo>
                    <a:pt x="4879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lnTo>
                    <a:pt x="3265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Shape 330"/>
            <p:cNvSpPr>
              <a:spLocks/>
            </p:cNvSpPr>
            <p:nvPr/>
          </p:nvSpPr>
          <p:spPr bwMode="auto">
            <a:xfrm>
              <a:off x="6823375" y="1978500"/>
              <a:ext cx="365025" cy="447525"/>
            </a:xfrm>
            <a:custGeom>
              <a:avLst/>
              <a:gdLst>
                <a:gd name="T0" fmla="*/ 2147483646 w 14601"/>
                <a:gd name="T1" fmla="*/ 1346875000 h 17901"/>
                <a:gd name="T2" fmla="*/ 2147483646 w 14601"/>
                <a:gd name="T3" fmla="*/ 1977343750 h 17901"/>
                <a:gd name="T4" fmla="*/ 2147483646 w 14601"/>
                <a:gd name="T5" fmla="*/ 1432812500 h 17901"/>
                <a:gd name="T6" fmla="*/ 2147483646 w 14601"/>
                <a:gd name="T7" fmla="*/ 1691015625 h 17901"/>
                <a:gd name="T8" fmla="*/ 1418750000 w 14601"/>
                <a:gd name="T9" fmla="*/ 1562109375 h 17901"/>
                <a:gd name="T10" fmla="*/ 1361718750 w 14601"/>
                <a:gd name="T11" fmla="*/ 2077734375 h 17901"/>
                <a:gd name="T12" fmla="*/ 616406250 w 14601"/>
                <a:gd name="T13" fmla="*/ 2147483646 h 17901"/>
                <a:gd name="T14" fmla="*/ 2147483646 w 14601"/>
                <a:gd name="T15" fmla="*/ 2147483646 h 17901"/>
                <a:gd name="T16" fmla="*/ 2147483646 w 14601"/>
                <a:gd name="T17" fmla="*/ 2147483646 h 17901"/>
                <a:gd name="T18" fmla="*/ 2147483646 w 14601"/>
                <a:gd name="T19" fmla="*/ 1920312500 h 17901"/>
                <a:gd name="T20" fmla="*/ 2147483646 w 14601"/>
                <a:gd name="T21" fmla="*/ 2147483646 h 17901"/>
                <a:gd name="T22" fmla="*/ 2147483646 w 14601"/>
                <a:gd name="T23" fmla="*/ 2147483646 h 17901"/>
                <a:gd name="T24" fmla="*/ 2147483646 w 14601"/>
                <a:gd name="T25" fmla="*/ 2147483646 h 17901"/>
                <a:gd name="T26" fmla="*/ 2147483646 w 14601"/>
                <a:gd name="T27" fmla="*/ 2147483646 h 17901"/>
                <a:gd name="T28" fmla="*/ 2147483646 w 14601"/>
                <a:gd name="T29" fmla="*/ 2147483646 h 17901"/>
                <a:gd name="T30" fmla="*/ 2147483646 w 14601"/>
                <a:gd name="T31" fmla="*/ 2147483646 h 17901"/>
                <a:gd name="T32" fmla="*/ 2147483646 w 14601"/>
                <a:gd name="T33" fmla="*/ 2147483646 h 17901"/>
                <a:gd name="T34" fmla="*/ 2147483646 w 14601"/>
                <a:gd name="T35" fmla="*/ 2147483646 h 17901"/>
                <a:gd name="T36" fmla="*/ 774218750 w 14601"/>
                <a:gd name="T37" fmla="*/ 2147483646 h 17901"/>
                <a:gd name="T38" fmla="*/ 215234375 w 14601"/>
                <a:gd name="T39" fmla="*/ 2147483646 h 17901"/>
                <a:gd name="T40" fmla="*/ 2147483646 w 14601"/>
                <a:gd name="T41" fmla="*/ 2147483646 h 17901"/>
                <a:gd name="T42" fmla="*/ 2147483646 w 14601"/>
                <a:gd name="T43" fmla="*/ 2147483646 h 17901"/>
                <a:gd name="T44" fmla="*/ 2147483646 w 14601"/>
                <a:gd name="T45" fmla="*/ 2147483646 h 17901"/>
                <a:gd name="T46" fmla="*/ 2147483646 w 14601"/>
                <a:gd name="T47" fmla="*/ 2147483646 h 17901"/>
                <a:gd name="T48" fmla="*/ 2147483646 w 14601"/>
                <a:gd name="T49" fmla="*/ 2147483646 h 17901"/>
                <a:gd name="T50" fmla="*/ 2147483646 w 14601"/>
                <a:gd name="T51" fmla="*/ 1490234375 h 17901"/>
                <a:gd name="T52" fmla="*/ 2147483646 w 14601"/>
                <a:gd name="T53" fmla="*/ 1776953125 h 17901"/>
                <a:gd name="T54" fmla="*/ 2147483646 w 14601"/>
                <a:gd name="T55" fmla="*/ 2147483646 h 17901"/>
                <a:gd name="T56" fmla="*/ 2147483646 w 14601"/>
                <a:gd name="T57" fmla="*/ 2147483646 h 17901"/>
                <a:gd name="T58" fmla="*/ 2147483646 w 14601"/>
                <a:gd name="T59" fmla="*/ 2147483646 h 17901"/>
                <a:gd name="T60" fmla="*/ 2147483646 w 14601"/>
                <a:gd name="T61" fmla="*/ 2147483646 h 17901"/>
                <a:gd name="T62" fmla="*/ 1891796875 w 14601"/>
                <a:gd name="T63" fmla="*/ 2147483646 h 17901"/>
                <a:gd name="T64" fmla="*/ 2147483646 w 14601"/>
                <a:gd name="T65" fmla="*/ 2147483646 h 17901"/>
                <a:gd name="T66" fmla="*/ 2147483646 w 14601"/>
                <a:gd name="T67" fmla="*/ 2147483646 h 17901"/>
                <a:gd name="T68" fmla="*/ 2049218750 w 14601"/>
                <a:gd name="T69" fmla="*/ 2147483646 h 17901"/>
                <a:gd name="T70" fmla="*/ 1676953125 w 14601"/>
                <a:gd name="T71" fmla="*/ 2147483646 h 17901"/>
                <a:gd name="T72" fmla="*/ 1490625000 w 14601"/>
                <a:gd name="T73" fmla="*/ 2147483646 h 17901"/>
                <a:gd name="T74" fmla="*/ 1060546875 w 14601"/>
                <a:gd name="T75" fmla="*/ 2147483646 h 17901"/>
                <a:gd name="T76" fmla="*/ 1089453125 w 14601"/>
                <a:gd name="T77" fmla="*/ 2147483646 h 17901"/>
                <a:gd name="T78" fmla="*/ 315625000 w 14601"/>
                <a:gd name="T79" fmla="*/ 2147483646 h 17901"/>
                <a:gd name="T80" fmla="*/ 960546875 w 14601"/>
                <a:gd name="T81" fmla="*/ 2147483646 h 17901"/>
                <a:gd name="T82" fmla="*/ 2147483646 w 14601"/>
                <a:gd name="T83" fmla="*/ 2135156250 h 17901"/>
                <a:gd name="T84" fmla="*/ 1332812500 w 14601"/>
                <a:gd name="T85" fmla="*/ 1260937500 h 17901"/>
                <a:gd name="T86" fmla="*/ 2035156250 w 14601"/>
                <a:gd name="T87" fmla="*/ 2147483646 h 17901"/>
                <a:gd name="T88" fmla="*/ 1834375000 w 14601"/>
                <a:gd name="T89" fmla="*/ 2147483646 h 17901"/>
                <a:gd name="T90" fmla="*/ 2147483646 w 14601"/>
                <a:gd name="T91" fmla="*/ 114843750 h 17901"/>
                <a:gd name="T92" fmla="*/ 1805859375 w 14601"/>
                <a:gd name="T93" fmla="*/ 945703125 h 17901"/>
                <a:gd name="T94" fmla="*/ 14843750 w 14601"/>
                <a:gd name="T95" fmla="*/ 2147483646 h 17901"/>
                <a:gd name="T96" fmla="*/ 2147483646 w 14601"/>
                <a:gd name="T97" fmla="*/ 2147483646 h 17901"/>
                <a:gd name="T98" fmla="*/ 2147483646 w 14601"/>
                <a:gd name="T99" fmla="*/ 2147483646 h 17901"/>
                <a:gd name="T100" fmla="*/ 2147483646 w 14601"/>
                <a:gd name="T101" fmla="*/ 960156250 h 17901"/>
                <a:gd name="T102" fmla="*/ 2147483646 w 14601"/>
                <a:gd name="T103" fmla="*/ 1733984375 h 17901"/>
                <a:gd name="T104" fmla="*/ 2147483646 w 14601"/>
                <a:gd name="T105" fmla="*/ 2147483646 h 17901"/>
                <a:gd name="T106" fmla="*/ 1433203125 w 14601"/>
                <a:gd name="T107" fmla="*/ 2147483646 h 17901"/>
                <a:gd name="T108" fmla="*/ 1103515625 w 14601"/>
                <a:gd name="T109" fmla="*/ 2147483646 h 17901"/>
                <a:gd name="T110" fmla="*/ 1075000000 w 14601"/>
                <a:gd name="T111" fmla="*/ 2147483646 h 17901"/>
                <a:gd name="T112" fmla="*/ 2147483646 w 14601"/>
                <a:gd name="T113" fmla="*/ 2147483646 h 17901"/>
                <a:gd name="T114" fmla="*/ 2147483646 w 14601"/>
                <a:gd name="T115" fmla="*/ 2147483646 h 17901"/>
                <a:gd name="T116" fmla="*/ 2147483646 w 14601"/>
                <a:gd name="T117" fmla="*/ 2147483646 h 17901"/>
                <a:gd name="T118" fmla="*/ 2147483646 w 14601"/>
                <a:gd name="T119" fmla="*/ 401171875 h 179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14601"/>
                <a:gd name="T181" fmla="*/ 0 h 17901"/>
                <a:gd name="T182" fmla="*/ 14601 w 14601"/>
                <a:gd name="T183" fmla="*/ 17901 h 17901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lnTo>
                    <a:pt x="689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lnTo>
                    <a:pt x="6457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lnTo>
                    <a:pt x="9135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lnTo>
                    <a:pt x="6970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lnTo>
                    <a:pt x="979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Shape 331"/>
            <p:cNvSpPr>
              <a:spLocks/>
            </p:cNvSpPr>
            <p:nvPr/>
          </p:nvSpPr>
          <p:spPr bwMode="auto">
            <a:xfrm>
              <a:off x="6071400" y="1791425"/>
              <a:ext cx="402625" cy="375100"/>
            </a:xfrm>
            <a:custGeom>
              <a:avLst/>
              <a:gdLst>
                <a:gd name="T0" fmla="*/ 2147483646 w 16105"/>
                <a:gd name="T1" fmla="*/ 1103515625 h 15004"/>
                <a:gd name="T2" fmla="*/ 2147483646 w 16105"/>
                <a:gd name="T3" fmla="*/ 1332812500 h 15004"/>
                <a:gd name="T4" fmla="*/ 2147483646 w 16105"/>
                <a:gd name="T5" fmla="*/ 186328125 h 15004"/>
                <a:gd name="T6" fmla="*/ 2147483646 w 16105"/>
                <a:gd name="T7" fmla="*/ 1476171875 h 15004"/>
                <a:gd name="T8" fmla="*/ 2147483646 w 16105"/>
                <a:gd name="T9" fmla="*/ 874218750 h 15004"/>
                <a:gd name="T10" fmla="*/ 2147483646 w 16105"/>
                <a:gd name="T11" fmla="*/ 286718750 h 15004"/>
                <a:gd name="T12" fmla="*/ 2147483646 w 16105"/>
                <a:gd name="T13" fmla="*/ 1590625000 h 15004"/>
                <a:gd name="T14" fmla="*/ 2147483646 w 16105"/>
                <a:gd name="T15" fmla="*/ 372656250 h 15004"/>
                <a:gd name="T16" fmla="*/ 2147483646 w 16105"/>
                <a:gd name="T17" fmla="*/ 1432812500 h 15004"/>
                <a:gd name="T18" fmla="*/ 2147483646 w 16105"/>
                <a:gd name="T19" fmla="*/ 2049218750 h 15004"/>
                <a:gd name="T20" fmla="*/ 2147483646 w 16105"/>
                <a:gd name="T21" fmla="*/ 1332812500 h 15004"/>
                <a:gd name="T22" fmla="*/ 2147483646 w 16105"/>
                <a:gd name="T23" fmla="*/ 2106250000 h 15004"/>
                <a:gd name="T24" fmla="*/ 2147483646 w 16105"/>
                <a:gd name="T25" fmla="*/ 1404296875 h 15004"/>
                <a:gd name="T26" fmla="*/ 2147483646 w 16105"/>
                <a:gd name="T27" fmla="*/ 2147483646 h 15004"/>
                <a:gd name="T28" fmla="*/ 2147483646 w 16105"/>
                <a:gd name="T29" fmla="*/ 2147483646 h 15004"/>
                <a:gd name="T30" fmla="*/ 2147483646 w 16105"/>
                <a:gd name="T31" fmla="*/ 2147483646 h 15004"/>
                <a:gd name="T32" fmla="*/ 2147483646 w 16105"/>
                <a:gd name="T33" fmla="*/ 2147483646 h 15004"/>
                <a:gd name="T34" fmla="*/ 2147483646 w 16105"/>
                <a:gd name="T35" fmla="*/ 2147483646 h 15004"/>
                <a:gd name="T36" fmla="*/ 2147483646 w 16105"/>
                <a:gd name="T37" fmla="*/ 2147483646 h 15004"/>
                <a:gd name="T38" fmla="*/ 2147483646 w 16105"/>
                <a:gd name="T39" fmla="*/ 2147483646 h 15004"/>
                <a:gd name="T40" fmla="*/ 2147483646 w 16105"/>
                <a:gd name="T41" fmla="*/ 2147483646 h 15004"/>
                <a:gd name="T42" fmla="*/ 2147483646 w 16105"/>
                <a:gd name="T43" fmla="*/ 2147483646 h 15004"/>
                <a:gd name="T44" fmla="*/ 2147483646 w 16105"/>
                <a:gd name="T45" fmla="*/ 2147483646 h 15004"/>
                <a:gd name="T46" fmla="*/ 2147483646 w 16105"/>
                <a:gd name="T47" fmla="*/ 2147483646 h 15004"/>
                <a:gd name="T48" fmla="*/ 2147483646 w 16105"/>
                <a:gd name="T49" fmla="*/ 2147483646 h 15004"/>
                <a:gd name="T50" fmla="*/ 2147483646 w 16105"/>
                <a:gd name="T51" fmla="*/ 2147483646 h 15004"/>
                <a:gd name="T52" fmla="*/ 2147483646 w 16105"/>
                <a:gd name="T53" fmla="*/ 2147483646 h 15004"/>
                <a:gd name="T54" fmla="*/ 2147483646 w 16105"/>
                <a:gd name="T55" fmla="*/ 2147483646 h 15004"/>
                <a:gd name="T56" fmla="*/ 2147483646 w 16105"/>
                <a:gd name="T57" fmla="*/ 2147483646 h 15004"/>
                <a:gd name="T58" fmla="*/ 731250000 w 16105"/>
                <a:gd name="T59" fmla="*/ 2147483646 h 15004"/>
                <a:gd name="T60" fmla="*/ 473046875 w 16105"/>
                <a:gd name="T61" fmla="*/ 2147483646 h 15004"/>
                <a:gd name="T62" fmla="*/ 2147483646 w 16105"/>
                <a:gd name="T63" fmla="*/ 2147483646 h 15004"/>
                <a:gd name="T64" fmla="*/ 1662500000 w 16105"/>
                <a:gd name="T65" fmla="*/ 2147483646 h 15004"/>
                <a:gd name="T66" fmla="*/ 1519140625 w 16105"/>
                <a:gd name="T67" fmla="*/ 2147483646 h 15004"/>
                <a:gd name="T68" fmla="*/ 1548046875 w 16105"/>
                <a:gd name="T69" fmla="*/ 2147483646 h 15004"/>
                <a:gd name="T70" fmla="*/ 759765625 w 16105"/>
                <a:gd name="T71" fmla="*/ 2147483646 h 15004"/>
                <a:gd name="T72" fmla="*/ 530468750 w 16105"/>
                <a:gd name="T73" fmla="*/ 2147483646 h 15004"/>
                <a:gd name="T74" fmla="*/ 2147483646 w 16105"/>
                <a:gd name="T75" fmla="*/ 2147483646 h 15004"/>
                <a:gd name="T76" fmla="*/ 2147483646 w 16105"/>
                <a:gd name="T77" fmla="*/ 1275390625 h 15004"/>
                <a:gd name="T78" fmla="*/ 2147483646 w 16105"/>
                <a:gd name="T79" fmla="*/ 1418750000 h 15004"/>
                <a:gd name="T80" fmla="*/ 2147483646 w 16105"/>
                <a:gd name="T81" fmla="*/ 1776953125 h 15004"/>
                <a:gd name="T82" fmla="*/ 2147483646 w 16105"/>
                <a:gd name="T83" fmla="*/ 2147483646 h 15004"/>
                <a:gd name="T84" fmla="*/ 2147483646 w 16105"/>
                <a:gd name="T85" fmla="*/ 2147483646 h 15004"/>
                <a:gd name="T86" fmla="*/ 2147483646 w 16105"/>
                <a:gd name="T87" fmla="*/ 2147483646 h 15004"/>
                <a:gd name="T88" fmla="*/ 2147483646 w 16105"/>
                <a:gd name="T89" fmla="*/ 2147483646 h 15004"/>
                <a:gd name="T90" fmla="*/ 2147483646 w 16105"/>
                <a:gd name="T91" fmla="*/ 2147483646 h 15004"/>
                <a:gd name="T92" fmla="*/ 2147483646 w 16105"/>
                <a:gd name="T93" fmla="*/ 2147483646 h 15004"/>
                <a:gd name="T94" fmla="*/ 2147483646 w 16105"/>
                <a:gd name="T95" fmla="*/ 2147483646 h 15004"/>
                <a:gd name="T96" fmla="*/ 2147483646 w 16105"/>
                <a:gd name="T97" fmla="*/ 2147483646 h 15004"/>
                <a:gd name="T98" fmla="*/ 1605078125 w 16105"/>
                <a:gd name="T99" fmla="*/ 2147483646 h 15004"/>
                <a:gd name="T100" fmla="*/ 2049218750 w 16105"/>
                <a:gd name="T101" fmla="*/ 2147483646 h 15004"/>
                <a:gd name="T102" fmla="*/ 1519140625 w 16105"/>
                <a:gd name="T103" fmla="*/ 2147483646 h 15004"/>
                <a:gd name="T104" fmla="*/ 1820312500 w 16105"/>
                <a:gd name="T105" fmla="*/ 2147483646 h 15004"/>
                <a:gd name="T106" fmla="*/ 1132421875 w 16105"/>
                <a:gd name="T107" fmla="*/ 1948828125 h 15004"/>
                <a:gd name="T108" fmla="*/ 2147483646 w 16105"/>
                <a:gd name="T109" fmla="*/ 1146484375 h 15004"/>
                <a:gd name="T110" fmla="*/ 2147483646 w 16105"/>
                <a:gd name="T111" fmla="*/ 2147483646 h 15004"/>
                <a:gd name="T112" fmla="*/ 1963281250 w 16105"/>
                <a:gd name="T113" fmla="*/ 1060546875 h 15004"/>
                <a:gd name="T114" fmla="*/ 28906250 w 16105"/>
                <a:gd name="T115" fmla="*/ 2147483646 h 15004"/>
                <a:gd name="T116" fmla="*/ 1519140625 w 16105"/>
                <a:gd name="T117" fmla="*/ 2147483646 h 15004"/>
                <a:gd name="T118" fmla="*/ 2147483646 w 16105"/>
                <a:gd name="T119" fmla="*/ 2147483646 h 15004"/>
                <a:gd name="T120" fmla="*/ 2147483646 w 16105"/>
                <a:gd name="T121" fmla="*/ 1432812500 h 1500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6105"/>
                <a:gd name="T184" fmla="*/ 0 h 15004"/>
                <a:gd name="T185" fmla="*/ 16105 w 16105"/>
                <a:gd name="T186" fmla="*/ 15004 h 15004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lnTo>
                    <a:pt x="14123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lnTo>
                    <a:pt x="13757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lnTo>
                    <a:pt x="6530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lnTo>
                    <a:pt x="935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lnTo>
                    <a:pt x="7154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lnTo>
                    <a:pt x="7704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lnTo>
                    <a:pt x="6824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Shape 332"/>
            <p:cNvSpPr>
              <a:spLocks/>
            </p:cNvSpPr>
            <p:nvPr/>
          </p:nvSpPr>
          <p:spPr bwMode="auto">
            <a:xfrm>
              <a:off x="6902250" y="3951050"/>
              <a:ext cx="436525" cy="299875"/>
            </a:xfrm>
            <a:custGeom>
              <a:avLst/>
              <a:gdLst>
                <a:gd name="T0" fmla="*/ 2147483646 w 17461"/>
                <a:gd name="T1" fmla="*/ 988671875 h 11995"/>
                <a:gd name="T2" fmla="*/ 2147483646 w 17461"/>
                <a:gd name="T3" fmla="*/ 1361328125 h 11995"/>
                <a:gd name="T4" fmla="*/ 2147483646 w 17461"/>
                <a:gd name="T5" fmla="*/ 1246484375 h 11995"/>
                <a:gd name="T6" fmla="*/ 2147483646 w 17461"/>
                <a:gd name="T7" fmla="*/ 1404296875 h 11995"/>
                <a:gd name="T8" fmla="*/ 2147483646 w 17461"/>
                <a:gd name="T9" fmla="*/ 730859375 h 11995"/>
                <a:gd name="T10" fmla="*/ 2147483646 w 17461"/>
                <a:gd name="T11" fmla="*/ 988671875 h 11995"/>
                <a:gd name="T12" fmla="*/ 2147483646 w 17461"/>
                <a:gd name="T13" fmla="*/ 1432812500 h 11995"/>
                <a:gd name="T14" fmla="*/ 2147483646 w 17461"/>
                <a:gd name="T15" fmla="*/ 430078125 h 11995"/>
                <a:gd name="T16" fmla="*/ 2147483646 w 17461"/>
                <a:gd name="T17" fmla="*/ 1389843750 h 11995"/>
                <a:gd name="T18" fmla="*/ 2147483646 w 17461"/>
                <a:gd name="T19" fmla="*/ 1547656250 h 11995"/>
                <a:gd name="T20" fmla="*/ 2147483646 w 17461"/>
                <a:gd name="T21" fmla="*/ 1676562500 h 11995"/>
                <a:gd name="T22" fmla="*/ 2147483646 w 17461"/>
                <a:gd name="T23" fmla="*/ 286718750 h 11995"/>
                <a:gd name="T24" fmla="*/ 2147483646 w 17461"/>
                <a:gd name="T25" fmla="*/ 1719531250 h 11995"/>
                <a:gd name="T26" fmla="*/ 2147483646 w 17461"/>
                <a:gd name="T27" fmla="*/ 272265625 h 11995"/>
                <a:gd name="T28" fmla="*/ 2147483646 w 17461"/>
                <a:gd name="T29" fmla="*/ 1633593750 h 11995"/>
                <a:gd name="T30" fmla="*/ 2147483646 w 17461"/>
                <a:gd name="T31" fmla="*/ 1719531250 h 11995"/>
                <a:gd name="T32" fmla="*/ 2147483646 w 17461"/>
                <a:gd name="T33" fmla="*/ 2147483646 h 11995"/>
                <a:gd name="T34" fmla="*/ 2147483646 w 17461"/>
                <a:gd name="T35" fmla="*/ 2147483646 h 11995"/>
                <a:gd name="T36" fmla="*/ 2147483646 w 17461"/>
                <a:gd name="T37" fmla="*/ 2147483646 h 11995"/>
                <a:gd name="T38" fmla="*/ 2147483646 w 17461"/>
                <a:gd name="T39" fmla="*/ 2147483646 h 11995"/>
                <a:gd name="T40" fmla="*/ 2147483646 w 17461"/>
                <a:gd name="T41" fmla="*/ 2147483646 h 11995"/>
                <a:gd name="T42" fmla="*/ 2147483646 w 17461"/>
                <a:gd name="T43" fmla="*/ 1060546875 h 11995"/>
                <a:gd name="T44" fmla="*/ 2147483646 w 17461"/>
                <a:gd name="T45" fmla="*/ 2147483646 h 11995"/>
                <a:gd name="T46" fmla="*/ 1948828125 w 17461"/>
                <a:gd name="T47" fmla="*/ 2147483646 h 11995"/>
                <a:gd name="T48" fmla="*/ 2147483646 w 17461"/>
                <a:gd name="T49" fmla="*/ 2147483646 h 11995"/>
                <a:gd name="T50" fmla="*/ 2147483646 w 17461"/>
                <a:gd name="T51" fmla="*/ 2147483646 h 11995"/>
                <a:gd name="T52" fmla="*/ 2049218750 w 17461"/>
                <a:gd name="T53" fmla="*/ 2106250000 h 11995"/>
                <a:gd name="T54" fmla="*/ 1805468750 w 17461"/>
                <a:gd name="T55" fmla="*/ 2147483646 h 11995"/>
                <a:gd name="T56" fmla="*/ 2147483646 w 17461"/>
                <a:gd name="T57" fmla="*/ 1260937500 h 11995"/>
                <a:gd name="T58" fmla="*/ 2147483646 w 17461"/>
                <a:gd name="T59" fmla="*/ 1705078125 h 11995"/>
                <a:gd name="T60" fmla="*/ 1920312500 w 17461"/>
                <a:gd name="T61" fmla="*/ 2147483646 h 11995"/>
                <a:gd name="T62" fmla="*/ 1547656250 w 17461"/>
                <a:gd name="T63" fmla="*/ 2147483646 h 11995"/>
                <a:gd name="T64" fmla="*/ 1547656250 w 17461"/>
                <a:gd name="T65" fmla="*/ 2147483646 h 11995"/>
                <a:gd name="T66" fmla="*/ 2147483646 w 17461"/>
                <a:gd name="T67" fmla="*/ 2147483646 h 11995"/>
                <a:gd name="T68" fmla="*/ 2147483646 w 17461"/>
                <a:gd name="T69" fmla="*/ 2106250000 h 11995"/>
                <a:gd name="T70" fmla="*/ 845703125 w 17461"/>
                <a:gd name="T71" fmla="*/ 2147483646 h 11995"/>
                <a:gd name="T72" fmla="*/ 1390234375 w 17461"/>
                <a:gd name="T73" fmla="*/ 2147483646 h 11995"/>
                <a:gd name="T74" fmla="*/ 1060546875 w 17461"/>
                <a:gd name="T75" fmla="*/ 2147483646 h 11995"/>
                <a:gd name="T76" fmla="*/ 2147483646 w 17461"/>
                <a:gd name="T77" fmla="*/ 2147483646 h 11995"/>
                <a:gd name="T78" fmla="*/ 2147483646 w 17461"/>
                <a:gd name="T79" fmla="*/ 2147483646 h 11995"/>
                <a:gd name="T80" fmla="*/ 2147483646 w 17461"/>
                <a:gd name="T81" fmla="*/ 2147483646 h 11995"/>
                <a:gd name="T82" fmla="*/ 2147483646 w 17461"/>
                <a:gd name="T83" fmla="*/ 2147483646 h 11995"/>
                <a:gd name="T84" fmla="*/ 2147483646 w 17461"/>
                <a:gd name="T85" fmla="*/ 2147483646 h 11995"/>
                <a:gd name="T86" fmla="*/ 2147483646 w 17461"/>
                <a:gd name="T87" fmla="*/ 2147483646 h 11995"/>
                <a:gd name="T88" fmla="*/ 2147483646 w 17461"/>
                <a:gd name="T89" fmla="*/ 2147483646 h 11995"/>
                <a:gd name="T90" fmla="*/ 2147483646 w 17461"/>
                <a:gd name="T91" fmla="*/ 2147483646 h 11995"/>
                <a:gd name="T92" fmla="*/ 2147483646 w 17461"/>
                <a:gd name="T93" fmla="*/ 2147483646 h 11995"/>
                <a:gd name="T94" fmla="*/ 2147483646 w 17461"/>
                <a:gd name="T95" fmla="*/ 2147483646 h 11995"/>
                <a:gd name="T96" fmla="*/ 2147483646 w 17461"/>
                <a:gd name="T97" fmla="*/ 2147483646 h 11995"/>
                <a:gd name="T98" fmla="*/ 530468750 w 17461"/>
                <a:gd name="T99" fmla="*/ 2147483646 h 11995"/>
                <a:gd name="T100" fmla="*/ 874218750 w 17461"/>
                <a:gd name="T101" fmla="*/ 2147483646 h 11995"/>
                <a:gd name="T102" fmla="*/ 387109375 w 17461"/>
                <a:gd name="T103" fmla="*/ 2147483646 h 11995"/>
                <a:gd name="T104" fmla="*/ 2147483646 w 17461"/>
                <a:gd name="T105" fmla="*/ 960156250 h 11995"/>
                <a:gd name="T106" fmla="*/ 2147483646 w 17461"/>
                <a:gd name="T107" fmla="*/ 716406250 h 11995"/>
                <a:gd name="T108" fmla="*/ 1719531250 w 17461"/>
                <a:gd name="T109" fmla="*/ 1862890625 h 11995"/>
                <a:gd name="T110" fmla="*/ 874218750 w 17461"/>
                <a:gd name="T111" fmla="*/ 2147483646 h 11995"/>
                <a:gd name="T112" fmla="*/ 71875000 w 17461"/>
                <a:gd name="T113" fmla="*/ 2147483646 h 11995"/>
                <a:gd name="T114" fmla="*/ 2092187500 w 17461"/>
                <a:gd name="T115" fmla="*/ 2147483646 h 11995"/>
                <a:gd name="T116" fmla="*/ 2147483646 w 17461"/>
                <a:gd name="T117" fmla="*/ 2147483646 h 11995"/>
                <a:gd name="T118" fmla="*/ 2147483646 w 17461"/>
                <a:gd name="T119" fmla="*/ 2147483646 h 11995"/>
                <a:gd name="T120" fmla="*/ 2147483646 w 17461"/>
                <a:gd name="T121" fmla="*/ 2147483646 h 11995"/>
                <a:gd name="T122" fmla="*/ 2147483646 w 17461"/>
                <a:gd name="T123" fmla="*/ 2120703125 h 11995"/>
                <a:gd name="T124" fmla="*/ 2147483646 w 17461"/>
                <a:gd name="T125" fmla="*/ 487109375 h 1199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7461"/>
                <a:gd name="T190" fmla="*/ 0 h 11995"/>
                <a:gd name="T191" fmla="*/ 17461 w 17461"/>
                <a:gd name="T192" fmla="*/ 11995 h 11995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lnTo>
                    <a:pt x="9758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lnTo>
                    <a:pt x="9795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lnTo>
                    <a:pt x="8914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lnTo>
                    <a:pt x="10528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lnTo>
                    <a:pt x="9354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lnTo>
                    <a:pt x="13243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lnTo>
                    <a:pt x="12729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lnTo>
                    <a:pt x="10051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lnTo>
                    <a:pt x="1632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Shape 333"/>
            <p:cNvSpPr>
              <a:spLocks/>
            </p:cNvSpPr>
            <p:nvPr/>
          </p:nvSpPr>
          <p:spPr bwMode="auto">
            <a:xfrm>
              <a:off x="6405225" y="2154575"/>
              <a:ext cx="328325" cy="339325"/>
            </a:xfrm>
            <a:custGeom>
              <a:avLst/>
              <a:gdLst>
                <a:gd name="T0" fmla="*/ 1175000000 w 13133"/>
                <a:gd name="T1" fmla="*/ 917187500 h 13573"/>
                <a:gd name="T2" fmla="*/ 802343750 w 13133"/>
                <a:gd name="T3" fmla="*/ 1332812500 h 13573"/>
                <a:gd name="T4" fmla="*/ 745312500 w 13133"/>
                <a:gd name="T5" fmla="*/ 1103515625 h 13573"/>
                <a:gd name="T6" fmla="*/ 888281250 w 13133"/>
                <a:gd name="T7" fmla="*/ 1504687500 h 13573"/>
                <a:gd name="T8" fmla="*/ 2147483646 w 13133"/>
                <a:gd name="T9" fmla="*/ 1160546875 h 13573"/>
                <a:gd name="T10" fmla="*/ 530078125 w 13133"/>
                <a:gd name="T11" fmla="*/ 1733984375 h 13573"/>
                <a:gd name="T12" fmla="*/ 1647656250 w 13133"/>
                <a:gd name="T13" fmla="*/ 1232421875 h 13573"/>
                <a:gd name="T14" fmla="*/ 2147483646 w 13133"/>
                <a:gd name="T15" fmla="*/ 2147483646 h 13573"/>
                <a:gd name="T16" fmla="*/ 1475781250 w 13133"/>
                <a:gd name="T17" fmla="*/ 2147483646 h 13573"/>
                <a:gd name="T18" fmla="*/ 2147483646 w 13133"/>
                <a:gd name="T19" fmla="*/ 2147483646 h 13573"/>
                <a:gd name="T20" fmla="*/ 1977343750 w 13133"/>
                <a:gd name="T21" fmla="*/ 1833984375 h 13573"/>
                <a:gd name="T22" fmla="*/ 2147483646 w 13133"/>
                <a:gd name="T23" fmla="*/ 2147483646 h 13573"/>
                <a:gd name="T24" fmla="*/ 2147483646 w 13133"/>
                <a:gd name="T25" fmla="*/ 2147483646 h 13573"/>
                <a:gd name="T26" fmla="*/ 2147483646 w 13133"/>
                <a:gd name="T27" fmla="*/ 2147483646 h 13573"/>
                <a:gd name="T28" fmla="*/ 2147483646 w 13133"/>
                <a:gd name="T29" fmla="*/ 2147483646 h 13573"/>
                <a:gd name="T30" fmla="*/ 2147483646 w 13133"/>
                <a:gd name="T31" fmla="*/ 2147483646 h 13573"/>
                <a:gd name="T32" fmla="*/ 2147483646 w 13133"/>
                <a:gd name="T33" fmla="*/ 2147483646 h 13573"/>
                <a:gd name="T34" fmla="*/ 229296875 w 13133"/>
                <a:gd name="T35" fmla="*/ 2147483646 h 13573"/>
                <a:gd name="T36" fmla="*/ 2147483646 w 13133"/>
                <a:gd name="T37" fmla="*/ 2147483646 h 13573"/>
                <a:gd name="T38" fmla="*/ 2147483646 w 13133"/>
                <a:gd name="T39" fmla="*/ 2147483646 h 13573"/>
                <a:gd name="T40" fmla="*/ 2147483646 w 13133"/>
                <a:gd name="T41" fmla="*/ 2147483646 h 13573"/>
                <a:gd name="T42" fmla="*/ 2147483646 w 13133"/>
                <a:gd name="T43" fmla="*/ 2147483646 h 13573"/>
                <a:gd name="T44" fmla="*/ 2147483646 w 13133"/>
                <a:gd name="T45" fmla="*/ 2147483646 h 13573"/>
                <a:gd name="T46" fmla="*/ 2147483646 w 13133"/>
                <a:gd name="T47" fmla="*/ 2147483646 h 13573"/>
                <a:gd name="T48" fmla="*/ 2147483646 w 13133"/>
                <a:gd name="T49" fmla="*/ 2147483646 h 13573"/>
                <a:gd name="T50" fmla="*/ 2147483646 w 13133"/>
                <a:gd name="T51" fmla="*/ 2147483646 h 13573"/>
                <a:gd name="T52" fmla="*/ 2147483646 w 13133"/>
                <a:gd name="T53" fmla="*/ 831250000 h 13573"/>
                <a:gd name="T54" fmla="*/ 1475781250 w 13133"/>
                <a:gd name="T55" fmla="*/ 945703125 h 13573"/>
                <a:gd name="T56" fmla="*/ 988671875 w 13133"/>
                <a:gd name="T57" fmla="*/ 874218750 h 13573"/>
                <a:gd name="T58" fmla="*/ 1146484375 w 13133"/>
                <a:gd name="T59" fmla="*/ 1275390625 h 13573"/>
                <a:gd name="T60" fmla="*/ 243750000 w 13133"/>
                <a:gd name="T61" fmla="*/ 759375000 h 13573"/>
                <a:gd name="T62" fmla="*/ 687890625 w 13133"/>
                <a:gd name="T63" fmla="*/ 1776953125 h 13573"/>
                <a:gd name="T64" fmla="*/ 143359375 w 13133"/>
                <a:gd name="T65" fmla="*/ 1691015625 h 13573"/>
                <a:gd name="T66" fmla="*/ 516015625 w 13133"/>
                <a:gd name="T67" fmla="*/ 2147483646 h 13573"/>
                <a:gd name="T68" fmla="*/ 544531250 w 13133"/>
                <a:gd name="T69" fmla="*/ 2147483646 h 13573"/>
                <a:gd name="T70" fmla="*/ 386718750 w 13133"/>
                <a:gd name="T71" fmla="*/ 2147483646 h 13573"/>
                <a:gd name="T72" fmla="*/ 2147483646 w 13133"/>
                <a:gd name="T73" fmla="*/ 2147483646 h 13573"/>
                <a:gd name="T74" fmla="*/ 2147483646 w 13133"/>
                <a:gd name="T75" fmla="*/ 2147483646 h 13573"/>
                <a:gd name="T76" fmla="*/ 2147483646 w 13133"/>
                <a:gd name="T77" fmla="*/ 2147483646 h 13573"/>
                <a:gd name="T78" fmla="*/ 2147483646 w 13133"/>
                <a:gd name="T79" fmla="*/ 2147483646 h 13573"/>
                <a:gd name="T80" fmla="*/ 1132031250 w 13133"/>
                <a:gd name="T81" fmla="*/ 2020312500 h 13573"/>
                <a:gd name="T82" fmla="*/ 1833984375 w 13133"/>
                <a:gd name="T83" fmla="*/ 1432812500 h 13573"/>
                <a:gd name="T84" fmla="*/ 2147483646 w 13133"/>
                <a:gd name="T85" fmla="*/ 1289453125 h 13573"/>
                <a:gd name="T86" fmla="*/ 2147483646 w 13133"/>
                <a:gd name="T87" fmla="*/ 1289453125 h 13573"/>
                <a:gd name="T88" fmla="*/ 2147483646 w 13133"/>
                <a:gd name="T89" fmla="*/ 1862890625 h 13573"/>
                <a:gd name="T90" fmla="*/ 2147483646 w 13133"/>
                <a:gd name="T91" fmla="*/ 1991796875 h 13573"/>
                <a:gd name="T92" fmla="*/ 2147483646 w 13133"/>
                <a:gd name="T93" fmla="*/ 2006250000 h 13573"/>
                <a:gd name="T94" fmla="*/ 2147483646 w 13133"/>
                <a:gd name="T95" fmla="*/ 1833984375 h 13573"/>
                <a:gd name="T96" fmla="*/ 2147483646 w 13133"/>
                <a:gd name="T97" fmla="*/ 1977343750 h 13573"/>
                <a:gd name="T98" fmla="*/ 2147483646 w 13133"/>
                <a:gd name="T99" fmla="*/ 2147483646 h 13573"/>
                <a:gd name="T100" fmla="*/ 2147483646 w 13133"/>
                <a:gd name="T101" fmla="*/ 2147483646 h 13573"/>
                <a:gd name="T102" fmla="*/ 2147483646 w 13133"/>
                <a:gd name="T103" fmla="*/ 2147483646 h 13573"/>
                <a:gd name="T104" fmla="*/ 2147483646 w 13133"/>
                <a:gd name="T105" fmla="*/ 2147483646 h 13573"/>
                <a:gd name="T106" fmla="*/ 2147483646 w 13133"/>
                <a:gd name="T107" fmla="*/ 2147483646 h 13573"/>
                <a:gd name="T108" fmla="*/ 2147483646 w 13133"/>
                <a:gd name="T109" fmla="*/ 2147483646 h 13573"/>
                <a:gd name="T110" fmla="*/ 2147483646 w 13133"/>
                <a:gd name="T111" fmla="*/ 2147483646 h 13573"/>
                <a:gd name="T112" fmla="*/ 2147483646 w 13133"/>
                <a:gd name="T113" fmla="*/ 2147483646 h 13573"/>
                <a:gd name="T114" fmla="*/ 2147483646 w 13133"/>
                <a:gd name="T115" fmla="*/ 2147483646 h 13573"/>
                <a:gd name="T116" fmla="*/ 2147483646 w 13133"/>
                <a:gd name="T117" fmla="*/ 2147483646 h 13573"/>
                <a:gd name="T118" fmla="*/ 2147483646 w 13133"/>
                <a:gd name="T119" fmla="*/ 2147483646 h 13573"/>
                <a:gd name="T120" fmla="*/ 2147483646 w 13133"/>
                <a:gd name="T121" fmla="*/ 2147483646 h 13573"/>
                <a:gd name="T122" fmla="*/ 2147483646 w 13133"/>
                <a:gd name="T123" fmla="*/ 0 h 1357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3133"/>
                <a:gd name="T187" fmla="*/ 0 h 13573"/>
                <a:gd name="T188" fmla="*/ 13133 w 13133"/>
                <a:gd name="T189" fmla="*/ 13573 h 13573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lnTo>
                    <a:pt x="4879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lnTo>
                    <a:pt x="8877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lnTo>
                    <a:pt x="8914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lnTo>
                    <a:pt x="876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lnTo>
                    <a:pt x="902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Shape 334"/>
            <p:cNvSpPr>
              <a:spLocks/>
            </p:cNvSpPr>
            <p:nvPr/>
          </p:nvSpPr>
          <p:spPr bwMode="auto">
            <a:xfrm>
              <a:off x="6537275" y="2750650"/>
              <a:ext cx="459450" cy="475050"/>
            </a:xfrm>
            <a:custGeom>
              <a:avLst/>
              <a:gdLst>
                <a:gd name="T0" fmla="*/ 2147483646 w 18378"/>
                <a:gd name="T1" fmla="*/ 2147483646 h 19002"/>
                <a:gd name="T2" fmla="*/ 2147483646 w 18378"/>
                <a:gd name="T3" fmla="*/ 2147483646 h 19002"/>
                <a:gd name="T4" fmla="*/ 2147483646 w 18378"/>
                <a:gd name="T5" fmla="*/ 2147483646 h 19002"/>
                <a:gd name="T6" fmla="*/ 2147483646 w 18378"/>
                <a:gd name="T7" fmla="*/ 2147483646 h 19002"/>
                <a:gd name="T8" fmla="*/ 2147483646 w 18378"/>
                <a:gd name="T9" fmla="*/ 2147483646 h 19002"/>
                <a:gd name="T10" fmla="*/ 2147483646 w 18378"/>
                <a:gd name="T11" fmla="*/ 2147483646 h 19002"/>
                <a:gd name="T12" fmla="*/ 2147483646 w 18378"/>
                <a:gd name="T13" fmla="*/ 2147483646 h 19002"/>
                <a:gd name="T14" fmla="*/ 2147483646 w 18378"/>
                <a:gd name="T15" fmla="*/ 2147483646 h 19002"/>
                <a:gd name="T16" fmla="*/ 2147483646 w 18378"/>
                <a:gd name="T17" fmla="*/ 2147483646 h 19002"/>
                <a:gd name="T18" fmla="*/ 2147483646 w 18378"/>
                <a:gd name="T19" fmla="*/ 2147483646 h 19002"/>
                <a:gd name="T20" fmla="*/ 2147483646 w 18378"/>
                <a:gd name="T21" fmla="*/ 2147483646 h 19002"/>
                <a:gd name="T22" fmla="*/ 2147483646 w 18378"/>
                <a:gd name="T23" fmla="*/ 2147483646 h 19002"/>
                <a:gd name="T24" fmla="*/ 2147483646 w 18378"/>
                <a:gd name="T25" fmla="*/ 2147483646 h 19002"/>
                <a:gd name="T26" fmla="*/ 2147483646 w 18378"/>
                <a:gd name="T27" fmla="*/ 2147483646 h 19002"/>
                <a:gd name="T28" fmla="*/ 2147483646 w 18378"/>
                <a:gd name="T29" fmla="*/ 2147483646 h 19002"/>
                <a:gd name="T30" fmla="*/ 2147483646 w 18378"/>
                <a:gd name="T31" fmla="*/ 2147483646 h 19002"/>
                <a:gd name="T32" fmla="*/ 2147483646 w 18378"/>
                <a:gd name="T33" fmla="*/ 2147483646 h 19002"/>
                <a:gd name="T34" fmla="*/ 2147483646 w 18378"/>
                <a:gd name="T35" fmla="*/ 1891406250 h 19002"/>
                <a:gd name="T36" fmla="*/ 2147483646 w 18378"/>
                <a:gd name="T37" fmla="*/ 2147483646 h 19002"/>
                <a:gd name="T38" fmla="*/ 2147483646 w 18378"/>
                <a:gd name="T39" fmla="*/ 2147483646 h 19002"/>
                <a:gd name="T40" fmla="*/ 2147483646 w 18378"/>
                <a:gd name="T41" fmla="*/ 2147483646 h 19002"/>
                <a:gd name="T42" fmla="*/ 2147483646 w 18378"/>
                <a:gd name="T43" fmla="*/ 1948828125 h 19002"/>
                <a:gd name="T44" fmla="*/ 2147483646 w 18378"/>
                <a:gd name="T45" fmla="*/ 1246484375 h 19002"/>
                <a:gd name="T46" fmla="*/ 2147483646 w 18378"/>
                <a:gd name="T47" fmla="*/ 2147483646 h 19002"/>
                <a:gd name="T48" fmla="*/ 2147483646 w 18378"/>
                <a:gd name="T49" fmla="*/ 2147483646 h 19002"/>
                <a:gd name="T50" fmla="*/ 2147483646 w 18378"/>
                <a:gd name="T51" fmla="*/ 2147483646 h 19002"/>
                <a:gd name="T52" fmla="*/ 2147483646 w 18378"/>
                <a:gd name="T53" fmla="*/ 2147483646 h 19002"/>
                <a:gd name="T54" fmla="*/ 2147483646 w 18378"/>
                <a:gd name="T55" fmla="*/ 2147483646 h 19002"/>
                <a:gd name="T56" fmla="*/ 415625000 w 18378"/>
                <a:gd name="T57" fmla="*/ 2147483646 h 19002"/>
                <a:gd name="T58" fmla="*/ 1031640625 w 18378"/>
                <a:gd name="T59" fmla="*/ 2147483646 h 19002"/>
                <a:gd name="T60" fmla="*/ 2147483646 w 18378"/>
                <a:gd name="T61" fmla="*/ 2147483646 h 19002"/>
                <a:gd name="T62" fmla="*/ 2147483646 w 18378"/>
                <a:gd name="T63" fmla="*/ 2147483646 h 19002"/>
                <a:gd name="T64" fmla="*/ 1662109375 w 18378"/>
                <a:gd name="T65" fmla="*/ 2147483646 h 19002"/>
                <a:gd name="T66" fmla="*/ 2147483646 w 18378"/>
                <a:gd name="T67" fmla="*/ 2147483646 h 19002"/>
                <a:gd name="T68" fmla="*/ 2147483646 w 18378"/>
                <a:gd name="T69" fmla="*/ 2147483646 h 19002"/>
                <a:gd name="T70" fmla="*/ 616406250 w 18378"/>
                <a:gd name="T71" fmla="*/ 2147483646 h 19002"/>
                <a:gd name="T72" fmla="*/ 2147483646 w 18378"/>
                <a:gd name="T73" fmla="*/ 2147483646 h 19002"/>
                <a:gd name="T74" fmla="*/ 1389843750 w 18378"/>
                <a:gd name="T75" fmla="*/ 2147483646 h 19002"/>
                <a:gd name="T76" fmla="*/ 2147483646 w 18378"/>
                <a:gd name="T77" fmla="*/ 2147483646 h 19002"/>
                <a:gd name="T78" fmla="*/ 1862890625 w 18378"/>
                <a:gd name="T79" fmla="*/ 2147483646 h 19002"/>
                <a:gd name="T80" fmla="*/ 1232421875 w 18378"/>
                <a:gd name="T81" fmla="*/ 2147483646 h 19002"/>
                <a:gd name="T82" fmla="*/ 1733984375 w 18378"/>
                <a:gd name="T83" fmla="*/ 2147483646 h 19002"/>
                <a:gd name="T84" fmla="*/ 2147483646 w 18378"/>
                <a:gd name="T85" fmla="*/ 2147483646 h 19002"/>
                <a:gd name="T86" fmla="*/ 1934375000 w 18378"/>
                <a:gd name="T87" fmla="*/ 2147483646 h 19002"/>
                <a:gd name="T88" fmla="*/ 2147483646 w 18378"/>
                <a:gd name="T89" fmla="*/ 2147483646 h 19002"/>
                <a:gd name="T90" fmla="*/ 2147483646 w 18378"/>
                <a:gd name="T91" fmla="*/ 2147483646 h 19002"/>
                <a:gd name="T92" fmla="*/ 2147483646 w 18378"/>
                <a:gd name="T93" fmla="*/ 2147483646 h 19002"/>
                <a:gd name="T94" fmla="*/ 2147483646 w 18378"/>
                <a:gd name="T95" fmla="*/ 1905859375 h 19002"/>
                <a:gd name="T96" fmla="*/ 2147483646 w 18378"/>
                <a:gd name="T97" fmla="*/ 2147483646 h 19002"/>
                <a:gd name="T98" fmla="*/ 2147483646 w 18378"/>
                <a:gd name="T99" fmla="*/ 2147483646 h 19002"/>
                <a:gd name="T100" fmla="*/ 243750000 w 18378"/>
                <a:gd name="T101" fmla="*/ 2147483646 h 19002"/>
                <a:gd name="T102" fmla="*/ 2147483646 w 18378"/>
                <a:gd name="T103" fmla="*/ 2147483646 h 19002"/>
                <a:gd name="T104" fmla="*/ 2147483646 w 18378"/>
                <a:gd name="T105" fmla="*/ 2147483646 h 19002"/>
                <a:gd name="T106" fmla="*/ 2147483646 w 18378"/>
                <a:gd name="T107" fmla="*/ 100390625 h 19002"/>
                <a:gd name="T108" fmla="*/ 14453125 w 18378"/>
                <a:gd name="T109" fmla="*/ 2147483646 h 19002"/>
                <a:gd name="T110" fmla="*/ 200781250 w 18378"/>
                <a:gd name="T111" fmla="*/ 2147483646 h 19002"/>
                <a:gd name="T112" fmla="*/ 2147483646 w 18378"/>
                <a:gd name="T113" fmla="*/ 2147483646 h 19002"/>
                <a:gd name="T114" fmla="*/ 2147483646 w 18378"/>
                <a:gd name="T115" fmla="*/ 2147483646 h 19002"/>
                <a:gd name="T116" fmla="*/ 2147483646 w 18378"/>
                <a:gd name="T117" fmla="*/ 2147483646 h 19002"/>
                <a:gd name="T118" fmla="*/ 2147483646 w 18378"/>
                <a:gd name="T119" fmla="*/ 2147483646 h 19002"/>
                <a:gd name="T120" fmla="*/ 2147483646 w 18378"/>
                <a:gd name="T121" fmla="*/ 1919921875 h 19002"/>
                <a:gd name="T122" fmla="*/ 2147483646 w 18378"/>
                <a:gd name="T123" fmla="*/ 2147483646 h 19002"/>
                <a:gd name="T124" fmla="*/ 2147483646 w 18378"/>
                <a:gd name="T125" fmla="*/ 1762500000 h 1900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8378"/>
                <a:gd name="T190" fmla="*/ 0 h 19002"/>
                <a:gd name="T191" fmla="*/ 18378 w 18378"/>
                <a:gd name="T192" fmla="*/ 19002 h 1900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lnTo>
                    <a:pt x="1379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lnTo>
                    <a:pt x="12692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lnTo>
                    <a:pt x="9611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lnTo>
                    <a:pt x="4806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lnTo>
                    <a:pt x="271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lnTo>
                    <a:pt x="4402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lnTo>
                    <a:pt x="3595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lnTo>
                    <a:pt x="9464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lnTo>
                    <a:pt x="9831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lnTo>
                    <a:pt x="946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Shape 335"/>
            <p:cNvSpPr>
              <a:spLocks/>
            </p:cNvSpPr>
            <p:nvPr/>
          </p:nvSpPr>
          <p:spPr bwMode="auto">
            <a:xfrm>
              <a:off x="6855475" y="1544725"/>
              <a:ext cx="444800" cy="353100"/>
            </a:xfrm>
            <a:custGeom>
              <a:avLst/>
              <a:gdLst>
                <a:gd name="T0" fmla="*/ 2147483646 w 17792"/>
                <a:gd name="T1" fmla="*/ 1591015625 h 14124"/>
                <a:gd name="T2" fmla="*/ 430078125 w 17792"/>
                <a:gd name="T3" fmla="*/ 888671875 h 14124"/>
                <a:gd name="T4" fmla="*/ 100781250 w 17792"/>
                <a:gd name="T5" fmla="*/ 1146875000 h 14124"/>
                <a:gd name="T6" fmla="*/ 387109375 w 17792"/>
                <a:gd name="T7" fmla="*/ 1304296875 h 14124"/>
                <a:gd name="T8" fmla="*/ 2147483646 w 17792"/>
                <a:gd name="T9" fmla="*/ 1633984375 h 14124"/>
                <a:gd name="T10" fmla="*/ 2147483646 w 17792"/>
                <a:gd name="T11" fmla="*/ 1160937500 h 14124"/>
                <a:gd name="T12" fmla="*/ 2147483646 w 17792"/>
                <a:gd name="T13" fmla="*/ 1791406250 h 14124"/>
                <a:gd name="T14" fmla="*/ 2147483646 w 17792"/>
                <a:gd name="T15" fmla="*/ 1805859375 h 14124"/>
                <a:gd name="T16" fmla="*/ 1963281250 w 17792"/>
                <a:gd name="T17" fmla="*/ 2147483646 h 14124"/>
                <a:gd name="T18" fmla="*/ 1977734375 w 17792"/>
                <a:gd name="T19" fmla="*/ 2147483646 h 14124"/>
                <a:gd name="T20" fmla="*/ 2063671875 w 17792"/>
                <a:gd name="T21" fmla="*/ 2147483646 h 14124"/>
                <a:gd name="T22" fmla="*/ 2147483646 w 17792"/>
                <a:gd name="T23" fmla="*/ 2147483646 h 14124"/>
                <a:gd name="T24" fmla="*/ 2147483646 w 17792"/>
                <a:gd name="T25" fmla="*/ 1906250000 h 14124"/>
                <a:gd name="T26" fmla="*/ 2106640625 w 17792"/>
                <a:gd name="T27" fmla="*/ 2147483646 h 14124"/>
                <a:gd name="T28" fmla="*/ 2147483646 w 17792"/>
                <a:gd name="T29" fmla="*/ 2035156250 h 14124"/>
                <a:gd name="T30" fmla="*/ 2147483646 w 17792"/>
                <a:gd name="T31" fmla="*/ 2147483646 h 14124"/>
                <a:gd name="T32" fmla="*/ 2147483646 w 17792"/>
                <a:gd name="T33" fmla="*/ 2147483646 h 14124"/>
                <a:gd name="T34" fmla="*/ 2147483646 w 17792"/>
                <a:gd name="T35" fmla="*/ 2147483646 h 14124"/>
                <a:gd name="T36" fmla="*/ 2147483646 w 17792"/>
                <a:gd name="T37" fmla="*/ 2147483646 h 14124"/>
                <a:gd name="T38" fmla="*/ 2147483646 w 17792"/>
                <a:gd name="T39" fmla="*/ 2147483646 h 14124"/>
                <a:gd name="T40" fmla="*/ 2147483646 w 17792"/>
                <a:gd name="T41" fmla="*/ 2147483646 h 14124"/>
                <a:gd name="T42" fmla="*/ 2147483646 w 17792"/>
                <a:gd name="T43" fmla="*/ 2147483646 h 14124"/>
                <a:gd name="T44" fmla="*/ 2147483646 w 17792"/>
                <a:gd name="T45" fmla="*/ 2147483646 h 14124"/>
                <a:gd name="T46" fmla="*/ 2147483646 w 17792"/>
                <a:gd name="T47" fmla="*/ 2147483646 h 14124"/>
                <a:gd name="T48" fmla="*/ 1103515625 w 17792"/>
                <a:gd name="T49" fmla="*/ 2147483646 h 14124"/>
                <a:gd name="T50" fmla="*/ 2147483646 w 17792"/>
                <a:gd name="T51" fmla="*/ 2147483646 h 14124"/>
                <a:gd name="T52" fmla="*/ 874218750 w 17792"/>
                <a:gd name="T53" fmla="*/ 14843750 h 14124"/>
                <a:gd name="T54" fmla="*/ 774218750 w 17792"/>
                <a:gd name="T55" fmla="*/ 645312500 h 14124"/>
                <a:gd name="T56" fmla="*/ 687890625 w 17792"/>
                <a:gd name="T57" fmla="*/ 1705468750 h 14124"/>
                <a:gd name="T58" fmla="*/ 802734375 w 17792"/>
                <a:gd name="T59" fmla="*/ 2147483646 h 14124"/>
                <a:gd name="T60" fmla="*/ 616406250 w 17792"/>
                <a:gd name="T61" fmla="*/ 2147483646 h 14124"/>
                <a:gd name="T62" fmla="*/ 616406250 w 17792"/>
                <a:gd name="T63" fmla="*/ 2147483646 h 14124"/>
                <a:gd name="T64" fmla="*/ 1089453125 w 17792"/>
                <a:gd name="T65" fmla="*/ 2147483646 h 14124"/>
                <a:gd name="T66" fmla="*/ 1619531250 w 17792"/>
                <a:gd name="T67" fmla="*/ 2147483646 h 14124"/>
                <a:gd name="T68" fmla="*/ 2135156250 w 17792"/>
                <a:gd name="T69" fmla="*/ 2147483646 h 14124"/>
                <a:gd name="T70" fmla="*/ 2147483646 w 17792"/>
                <a:gd name="T71" fmla="*/ 2147483646 h 14124"/>
                <a:gd name="T72" fmla="*/ 2147483646 w 17792"/>
                <a:gd name="T73" fmla="*/ 2147483646 h 14124"/>
                <a:gd name="T74" fmla="*/ 2147483646 w 17792"/>
                <a:gd name="T75" fmla="*/ 2147483646 h 14124"/>
                <a:gd name="T76" fmla="*/ 2147483646 w 17792"/>
                <a:gd name="T77" fmla="*/ 2147483646 h 14124"/>
                <a:gd name="T78" fmla="*/ 2147483646 w 17792"/>
                <a:gd name="T79" fmla="*/ 2147483646 h 14124"/>
                <a:gd name="T80" fmla="*/ 2147483646 w 17792"/>
                <a:gd name="T81" fmla="*/ 2147483646 h 14124"/>
                <a:gd name="T82" fmla="*/ 2147483646 w 17792"/>
                <a:gd name="T83" fmla="*/ 2147483646 h 14124"/>
                <a:gd name="T84" fmla="*/ 2147483646 w 17792"/>
                <a:gd name="T85" fmla="*/ 2147483646 h 14124"/>
                <a:gd name="T86" fmla="*/ 2147483646 w 17792"/>
                <a:gd name="T87" fmla="*/ 2147483646 h 14124"/>
                <a:gd name="T88" fmla="*/ 2147483646 w 17792"/>
                <a:gd name="T89" fmla="*/ 2147483646 h 14124"/>
                <a:gd name="T90" fmla="*/ 2147483646 w 17792"/>
                <a:gd name="T91" fmla="*/ 2147483646 h 14124"/>
                <a:gd name="T92" fmla="*/ 2147483646 w 17792"/>
                <a:gd name="T93" fmla="*/ 2147483646 h 14124"/>
                <a:gd name="T94" fmla="*/ 2147483646 w 17792"/>
                <a:gd name="T95" fmla="*/ 2147483646 h 14124"/>
                <a:gd name="T96" fmla="*/ 2147483646 w 17792"/>
                <a:gd name="T97" fmla="*/ 2147483646 h 14124"/>
                <a:gd name="T98" fmla="*/ 2147483646 w 17792"/>
                <a:gd name="T99" fmla="*/ 2147483646 h 14124"/>
                <a:gd name="T100" fmla="*/ 2147483646 w 17792"/>
                <a:gd name="T101" fmla="*/ 2147483646 h 14124"/>
                <a:gd name="T102" fmla="*/ 2147483646 w 17792"/>
                <a:gd name="T103" fmla="*/ 2147483646 h 14124"/>
                <a:gd name="T104" fmla="*/ 2147483646 w 17792"/>
                <a:gd name="T105" fmla="*/ 2147483646 h 14124"/>
                <a:gd name="T106" fmla="*/ 2147483646 w 17792"/>
                <a:gd name="T107" fmla="*/ 860156250 h 14124"/>
                <a:gd name="T108" fmla="*/ 2147483646 w 17792"/>
                <a:gd name="T109" fmla="*/ 1218359375 h 14124"/>
                <a:gd name="T110" fmla="*/ 1304296875 w 17792"/>
                <a:gd name="T111" fmla="*/ 2147483646 h 14124"/>
                <a:gd name="T112" fmla="*/ 1261328125 w 17792"/>
                <a:gd name="T113" fmla="*/ 645312500 h 14124"/>
                <a:gd name="T114" fmla="*/ 2147483646 w 17792"/>
                <a:gd name="T115" fmla="*/ 2147483646 h 14124"/>
                <a:gd name="T116" fmla="*/ 2147483646 w 17792"/>
                <a:gd name="T117" fmla="*/ 2147483646 h 14124"/>
                <a:gd name="T118" fmla="*/ 2147483646 w 17792"/>
                <a:gd name="T119" fmla="*/ 2147483646 h 14124"/>
                <a:gd name="T120" fmla="*/ 2147483646 w 17792"/>
                <a:gd name="T121" fmla="*/ 2147483646 h 1412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7792"/>
                <a:gd name="T184" fmla="*/ 0 h 14124"/>
                <a:gd name="T185" fmla="*/ 17792 w 17792"/>
                <a:gd name="T186" fmla="*/ 14124 h 14124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lnTo>
                    <a:pt x="1056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lnTo>
                    <a:pt x="1285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lnTo>
                    <a:pt x="1460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Shape 336"/>
            <p:cNvSpPr>
              <a:spLocks/>
            </p:cNvSpPr>
            <p:nvPr/>
          </p:nvSpPr>
          <p:spPr bwMode="auto">
            <a:xfrm>
              <a:off x="6844475" y="1037625"/>
              <a:ext cx="414525" cy="389750"/>
            </a:xfrm>
            <a:custGeom>
              <a:avLst/>
              <a:gdLst>
                <a:gd name="T0" fmla="*/ 2147483646 w 16581"/>
                <a:gd name="T1" fmla="*/ 1089062500 h 15590"/>
                <a:gd name="T2" fmla="*/ 2147483646 w 16581"/>
                <a:gd name="T3" fmla="*/ 1447265625 h 15590"/>
                <a:gd name="T4" fmla="*/ 2147483646 w 16581"/>
                <a:gd name="T5" fmla="*/ 974218750 h 15590"/>
                <a:gd name="T6" fmla="*/ 2147483646 w 16581"/>
                <a:gd name="T7" fmla="*/ 1490234375 h 15590"/>
                <a:gd name="T8" fmla="*/ 2147483646 w 16581"/>
                <a:gd name="T9" fmla="*/ 1547656250 h 15590"/>
                <a:gd name="T10" fmla="*/ 1017578125 w 16581"/>
                <a:gd name="T11" fmla="*/ 2147483646 h 15590"/>
                <a:gd name="T12" fmla="*/ 888671875 w 16581"/>
                <a:gd name="T13" fmla="*/ 2147483646 h 15590"/>
                <a:gd name="T14" fmla="*/ 2147483646 w 16581"/>
                <a:gd name="T15" fmla="*/ 2147483646 h 15590"/>
                <a:gd name="T16" fmla="*/ 2147483646 w 16581"/>
                <a:gd name="T17" fmla="*/ 2147483646 h 15590"/>
                <a:gd name="T18" fmla="*/ 2147483646 w 16581"/>
                <a:gd name="T19" fmla="*/ 2147483646 h 15590"/>
                <a:gd name="T20" fmla="*/ 1891796875 w 16581"/>
                <a:gd name="T21" fmla="*/ 1590625000 h 15590"/>
                <a:gd name="T22" fmla="*/ 1175000000 w 16581"/>
                <a:gd name="T23" fmla="*/ 2147483646 h 15590"/>
                <a:gd name="T24" fmla="*/ 1189453125 w 16581"/>
                <a:gd name="T25" fmla="*/ 2147483646 h 15590"/>
                <a:gd name="T26" fmla="*/ 687890625 w 16581"/>
                <a:gd name="T27" fmla="*/ 2147483646 h 15590"/>
                <a:gd name="T28" fmla="*/ 286718750 w 16581"/>
                <a:gd name="T29" fmla="*/ 1533203125 h 15590"/>
                <a:gd name="T30" fmla="*/ 2147483646 w 16581"/>
                <a:gd name="T31" fmla="*/ 2147483646 h 15590"/>
                <a:gd name="T32" fmla="*/ 2147483646 w 16581"/>
                <a:gd name="T33" fmla="*/ 2147483646 h 15590"/>
                <a:gd name="T34" fmla="*/ 2147483646 w 16581"/>
                <a:gd name="T35" fmla="*/ 2147483646 h 15590"/>
                <a:gd name="T36" fmla="*/ 2147483646 w 16581"/>
                <a:gd name="T37" fmla="*/ 2147483646 h 15590"/>
                <a:gd name="T38" fmla="*/ 2147483646 w 16581"/>
                <a:gd name="T39" fmla="*/ 2147483646 h 15590"/>
                <a:gd name="T40" fmla="*/ 2147483646 w 16581"/>
                <a:gd name="T41" fmla="*/ 2147483646 h 15590"/>
                <a:gd name="T42" fmla="*/ 1977734375 w 16581"/>
                <a:gd name="T43" fmla="*/ 2147483646 h 15590"/>
                <a:gd name="T44" fmla="*/ 2147483646 w 16581"/>
                <a:gd name="T45" fmla="*/ 2147483646 h 15590"/>
                <a:gd name="T46" fmla="*/ 2147483646 w 16581"/>
                <a:gd name="T47" fmla="*/ 2147483646 h 15590"/>
                <a:gd name="T48" fmla="*/ 2147483646 w 16581"/>
                <a:gd name="T49" fmla="*/ 2147483646 h 15590"/>
                <a:gd name="T50" fmla="*/ 2147483646 w 16581"/>
                <a:gd name="T51" fmla="*/ 2147483646 h 15590"/>
                <a:gd name="T52" fmla="*/ 2147483646 w 16581"/>
                <a:gd name="T53" fmla="*/ 2147483646 h 15590"/>
                <a:gd name="T54" fmla="*/ 2147483646 w 16581"/>
                <a:gd name="T55" fmla="*/ 2147483646 h 15590"/>
                <a:gd name="T56" fmla="*/ 2147483646 w 16581"/>
                <a:gd name="T57" fmla="*/ 2147483646 h 15590"/>
                <a:gd name="T58" fmla="*/ 1848828125 w 16581"/>
                <a:gd name="T59" fmla="*/ 2147483646 h 15590"/>
                <a:gd name="T60" fmla="*/ 1447265625 w 16581"/>
                <a:gd name="T61" fmla="*/ 2147483646 h 15590"/>
                <a:gd name="T62" fmla="*/ 845703125 w 16581"/>
                <a:gd name="T63" fmla="*/ 2147483646 h 15590"/>
                <a:gd name="T64" fmla="*/ 2147483646 w 16581"/>
                <a:gd name="T65" fmla="*/ 2147483646 h 15590"/>
                <a:gd name="T66" fmla="*/ 2147483646 w 16581"/>
                <a:gd name="T67" fmla="*/ 2147483646 h 15590"/>
                <a:gd name="T68" fmla="*/ 2147483646 w 16581"/>
                <a:gd name="T69" fmla="*/ 2147483646 h 15590"/>
                <a:gd name="T70" fmla="*/ 2147483646 w 16581"/>
                <a:gd name="T71" fmla="*/ 2147483646 h 15590"/>
                <a:gd name="T72" fmla="*/ 2147483646 w 16581"/>
                <a:gd name="T73" fmla="*/ 2147483646 h 15590"/>
                <a:gd name="T74" fmla="*/ 2147483646 w 16581"/>
                <a:gd name="T75" fmla="*/ 2147483646 h 15590"/>
                <a:gd name="T76" fmla="*/ 2147483646 w 16581"/>
                <a:gd name="T77" fmla="*/ 387109375 h 15590"/>
                <a:gd name="T78" fmla="*/ 931640625 w 16581"/>
                <a:gd name="T79" fmla="*/ 1074609375 h 15590"/>
                <a:gd name="T80" fmla="*/ 28906250 w 16581"/>
                <a:gd name="T81" fmla="*/ 1604687500 h 15590"/>
                <a:gd name="T82" fmla="*/ 473046875 w 16581"/>
                <a:gd name="T83" fmla="*/ 2147483646 h 15590"/>
                <a:gd name="T84" fmla="*/ 845703125 w 16581"/>
                <a:gd name="T85" fmla="*/ 2147483646 h 15590"/>
                <a:gd name="T86" fmla="*/ 673828125 w 16581"/>
                <a:gd name="T87" fmla="*/ 2147483646 h 15590"/>
                <a:gd name="T88" fmla="*/ 1089062500 w 16581"/>
                <a:gd name="T89" fmla="*/ 2147483646 h 15590"/>
                <a:gd name="T90" fmla="*/ 2147483646 w 16581"/>
                <a:gd name="T91" fmla="*/ 2147483646 h 15590"/>
                <a:gd name="T92" fmla="*/ 2147483646 w 16581"/>
                <a:gd name="T93" fmla="*/ 2147483646 h 15590"/>
                <a:gd name="T94" fmla="*/ 2147483646 w 16581"/>
                <a:gd name="T95" fmla="*/ 2147483646 h 15590"/>
                <a:gd name="T96" fmla="*/ 2147483646 w 16581"/>
                <a:gd name="T97" fmla="*/ 2147483646 h 15590"/>
                <a:gd name="T98" fmla="*/ 2147483646 w 16581"/>
                <a:gd name="T99" fmla="*/ 2147483646 h 15590"/>
                <a:gd name="T100" fmla="*/ 2147483646 w 16581"/>
                <a:gd name="T101" fmla="*/ 2147483646 h 15590"/>
                <a:gd name="T102" fmla="*/ 2147483646 w 16581"/>
                <a:gd name="T103" fmla="*/ 2147483646 h 15590"/>
                <a:gd name="T104" fmla="*/ 2147483646 w 16581"/>
                <a:gd name="T105" fmla="*/ 1418750000 h 15590"/>
                <a:gd name="T106" fmla="*/ 2147483646 w 16581"/>
                <a:gd name="T107" fmla="*/ 759375000 h 15590"/>
                <a:gd name="T108" fmla="*/ 2147483646 w 16581"/>
                <a:gd name="T109" fmla="*/ 859765625 h 15590"/>
                <a:gd name="T110" fmla="*/ 2147483646 w 16581"/>
                <a:gd name="T111" fmla="*/ 444140625 h 15590"/>
                <a:gd name="T112" fmla="*/ 2147483646 w 16581"/>
                <a:gd name="T113" fmla="*/ 415625000 h 15590"/>
                <a:gd name="T114" fmla="*/ 2147483646 w 16581"/>
                <a:gd name="T115" fmla="*/ 1648046875 h 15590"/>
                <a:gd name="T116" fmla="*/ 2147483646 w 16581"/>
                <a:gd name="T117" fmla="*/ 329687500 h 1559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6581"/>
                <a:gd name="T178" fmla="*/ 0 h 15590"/>
                <a:gd name="T179" fmla="*/ 16581 w 16581"/>
                <a:gd name="T180" fmla="*/ 15590 h 15590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lnTo>
                    <a:pt x="13096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lnTo>
                    <a:pt x="3155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lnTo>
                    <a:pt x="8181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lnTo>
                    <a:pt x="8291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lnTo>
                    <a:pt x="649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Shape 337"/>
            <p:cNvSpPr>
              <a:spLocks/>
            </p:cNvSpPr>
            <p:nvPr/>
          </p:nvSpPr>
          <p:spPr bwMode="auto">
            <a:xfrm>
              <a:off x="6553775" y="1840025"/>
              <a:ext cx="234775" cy="276975"/>
            </a:xfrm>
            <a:custGeom>
              <a:avLst/>
              <a:gdLst>
                <a:gd name="T0" fmla="*/ 1891406250 w 9391"/>
                <a:gd name="T1" fmla="*/ 444531250 h 11079"/>
                <a:gd name="T2" fmla="*/ 1705468750 w 9391"/>
                <a:gd name="T3" fmla="*/ 258203125 h 11079"/>
                <a:gd name="T4" fmla="*/ 1304296875 w 9391"/>
                <a:gd name="T5" fmla="*/ 2147483646 h 11079"/>
                <a:gd name="T6" fmla="*/ 2120703125 w 9391"/>
                <a:gd name="T7" fmla="*/ 1691015625 h 11079"/>
                <a:gd name="T8" fmla="*/ 2147483646 w 9391"/>
                <a:gd name="T9" fmla="*/ 2147483646 h 11079"/>
                <a:gd name="T10" fmla="*/ 2147483646 w 9391"/>
                <a:gd name="T11" fmla="*/ 2147483646 h 11079"/>
                <a:gd name="T12" fmla="*/ 2092187500 w 9391"/>
                <a:gd name="T13" fmla="*/ 2147483646 h 11079"/>
                <a:gd name="T14" fmla="*/ 2049218750 w 9391"/>
                <a:gd name="T15" fmla="*/ 2147483646 h 11079"/>
                <a:gd name="T16" fmla="*/ 1862890625 w 9391"/>
                <a:gd name="T17" fmla="*/ 2147483646 h 11079"/>
                <a:gd name="T18" fmla="*/ 1948828125 w 9391"/>
                <a:gd name="T19" fmla="*/ 2147483646 h 11079"/>
                <a:gd name="T20" fmla="*/ 1733984375 w 9391"/>
                <a:gd name="T21" fmla="*/ 2147483646 h 11079"/>
                <a:gd name="T22" fmla="*/ 1504687500 w 9391"/>
                <a:gd name="T23" fmla="*/ 2147483646 h 11079"/>
                <a:gd name="T24" fmla="*/ 1490234375 w 9391"/>
                <a:gd name="T25" fmla="*/ 2147483646 h 11079"/>
                <a:gd name="T26" fmla="*/ 1418750000 w 9391"/>
                <a:gd name="T27" fmla="*/ 2147483646 h 11079"/>
                <a:gd name="T28" fmla="*/ 1719531250 w 9391"/>
                <a:gd name="T29" fmla="*/ 2063671875 h 11079"/>
                <a:gd name="T30" fmla="*/ 1304296875 w 9391"/>
                <a:gd name="T31" fmla="*/ 2147483646 h 11079"/>
                <a:gd name="T32" fmla="*/ 1676562500 w 9391"/>
                <a:gd name="T33" fmla="*/ 1819921875 h 11079"/>
                <a:gd name="T34" fmla="*/ 1232421875 w 9391"/>
                <a:gd name="T35" fmla="*/ 2092187500 h 11079"/>
                <a:gd name="T36" fmla="*/ 1819921875 w 9391"/>
                <a:gd name="T37" fmla="*/ 1676562500 h 11079"/>
                <a:gd name="T38" fmla="*/ 444531250 w 9391"/>
                <a:gd name="T39" fmla="*/ 2147483646 h 11079"/>
                <a:gd name="T40" fmla="*/ 372656250 w 9391"/>
                <a:gd name="T41" fmla="*/ 2147483646 h 11079"/>
                <a:gd name="T42" fmla="*/ 2147483646 w 9391"/>
                <a:gd name="T43" fmla="*/ 2147483646 h 11079"/>
                <a:gd name="T44" fmla="*/ 2147483646 w 9391"/>
                <a:gd name="T45" fmla="*/ 2147483646 h 11079"/>
                <a:gd name="T46" fmla="*/ 2147483646 w 9391"/>
                <a:gd name="T47" fmla="*/ 2147483646 h 11079"/>
                <a:gd name="T48" fmla="*/ 1963281250 w 9391"/>
                <a:gd name="T49" fmla="*/ 2147483646 h 11079"/>
                <a:gd name="T50" fmla="*/ 1905859375 w 9391"/>
                <a:gd name="T51" fmla="*/ 2147483646 h 11079"/>
                <a:gd name="T52" fmla="*/ 1691015625 w 9391"/>
                <a:gd name="T53" fmla="*/ 2147483646 h 11079"/>
                <a:gd name="T54" fmla="*/ 1619531250 w 9391"/>
                <a:gd name="T55" fmla="*/ 100390625 h 11079"/>
                <a:gd name="T56" fmla="*/ 1447265625 w 9391"/>
                <a:gd name="T57" fmla="*/ 516015625 h 11079"/>
                <a:gd name="T58" fmla="*/ 1691015625 w 9391"/>
                <a:gd name="T59" fmla="*/ 988671875 h 11079"/>
                <a:gd name="T60" fmla="*/ 1461718750 w 9391"/>
                <a:gd name="T61" fmla="*/ 1633593750 h 11079"/>
                <a:gd name="T62" fmla="*/ 1075000000 w 9391"/>
                <a:gd name="T63" fmla="*/ 2063671875 h 11079"/>
                <a:gd name="T64" fmla="*/ 1132031250 w 9391"/>
                <a:gd name="T65" fmla="*/ 2147483646 h 11079"/>
                <a:gd name="T66" fmla="*/ 243750000 w 9391"/>
                <a:gd name="T67" fmla="*/ 2147483646 h 11079"/>
                <a:gd name="T68" fmla="*/ 0 w 9391"/>
                <a:gd name="T69" fmla="*/ 2147483646 h 11079"/>
                <a:gd name="T70" fmla="*/ 458593750 w 9391"/>
                <a:gd name="T71" fmla="*/ 2147483646 h 11079"/>
                <a:gd name="T72" fmla="*/ 773828125 w 9391"/>
                <a:gd name="T73" fmla="*/ 2147483646 h 11079"/>
                <a:gd name="T74" fmla="*/ 687890625 w 9391"/>
                <a:gd name="T75" fmla="*/ 2147483646 h 11079"/>
                <a:gd name="T76" fmla="*/ 1289843750 w 9391"/>
                <a:gd name="T77" fmla="*/ 2147483646 h 11079"/>
                <a:gd name="T78" fmla="*/ 1733984375 w 9391"/>
                <a:gd name="T79" fmla="*/ 2147483646 h 11079"/>
                <a:gd name="T80" fmla="*/ 1490234375 w 9391"/>
                <a:gd name="T81" fmla="*/ 2147483646 h 11079"/>
                <a:gd name="T82" fmla="*/ 1791406250 w 9391"/>
                <a:gd name="T83" fmla="*/ 2147483646 h 11079"/>
                <a:gd name="T84" fmla="*/ 2147483646 w 9391"/>
                <a:gd name="T85" fmla="*/ 2147483646 h 11079"/>
                <a:gd name="T86" fmla="*/ 1991796875 w 9391"/>
                <a:gd name="T87" fmla="*/ 2147483646 h 11079"/>
                <a:gd name="T88" fmla="*/ 2147483646 w 9391"/>
                <a:gd name="T89" fmla="*/ 2147483646 h 11079"/>
                <a:gd name="T90" fmla="*/ 2147483646 w 9391"/>
                <a:gd name="T91" fmla="*/ 2147483646 h 11079"/>
                <a:gd name="T92" fmla="*/ 2147483646 w 9391"/>
                <a:gd name="T93" fmla="*/ 2147483646 h 11079"/>
                <a:gd name="T94" fmla="*/ 2147483646 w 9391"/>
                <a:gd name="T95" fmla="*/ 2147483646 h 11079"/>
                <a:gd name="T96" fmla="*/ 2147483646 w 9391"/>
                <a:gd name="T97" fmla="*/ 2147483646 h 11079"/>
                <a:gd name="T98" fmla="*/ 2147483646 w 9391"/>
                <a:gd name="T99" fmla="*/ 2147483646 h 11079"/>
                <a:gd name="T100" fmla="*/ 2147483646 w 9391"/>
                <a:gd name="T101" fmla="*/ 2147483646 h 11079"/>
                <a:gd name="T102" fmla="*/ 2147483646 w 9391"/>
                <a:gd name="T103" fmla="*/ 2147483646 h 11079"/>
                <a:gd name="T104" fmla="*/ 2147483646 w 9391"/>
                <a:gd name="T105" fmla="*/ 1791406250 h 11079"/>
                <a:gd name="T106" fmla="*/ 1848437500 w 9391"/>
                <a:gd name="T107" fmla="*/ 1375781250 h 11079"/>
                <a:gd name="T108" fmla="*/ 2049218750 w 9391"/>
                <a:gd name="T109" fmla="*/ 687890625 h 11079"/>
                <a:gd name="T110" fmla="*/ 2147483646 w 9391"/>
                <a:gd name="T111" fmla="*/ 157812500 h 11079"/>
                <a:gd name="T112" fmla="*/ 1877343750 w 9391"/>
                <a:gd name="T113" fmla="*/ 0 h 11079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9391"/>
                <a:gd name="T172" fmla="*/ 0 h 11079"/>
                <a:gd name="T173" fmla="*/ 9391 w 9391"/>
                <a:gd name="T174" fmla="*/ 11079 h 11079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lnTo>
                    <a:pt x="4916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lnTo>
                    <a:pt x="5209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lnTo>
                    <a:pt x="4696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Shape 338"/>
            <p:cNvSpPr>
              <a:spLocks/>
            </p:cNvSpPr>
            <p:nvPr/>
          </p:nvSpPr>
          <p:spPr bwMode="auto">
            <a:xfrm>
              <a:off x="6618875" y="2550725"/>
              <a:ext cx="408125" cy="156850"/>
            </a:xfrm>
            <a:custGeom>
              <a:avLst/>
              <a:gdLst>
                <a:gd name="T0" fmla="*/ 2147483646 w 16325"/>
                <a:gd name="T1" fmla="*/ 86328125 h 6274"/>
                <a:gd name="T2" fmla="*/ 2147483646 w 16325"/>
                <a:gd name="T3" fmla="*/ 229296875 h 6274"/>
                <a:gd name="T4" fmla="*/ 2147483646 w 16325"/>
                <a:gd name="T5" fmla="*/ 186328125 h 6274"/>
                <a:gd name="T6" fmla="*/ 2147483646 w 16325"/>
                <a:gd name="T7" fmla="*/ 702343750 h 6274"/>
                <a:gd name="T8" fmla="*/ 2147483646 w 16325"/>
                <a:gd name="T9" fmla="*/ 802734375 h 6274"/>
                <a:gd name="T10" fmla="*/ 2147483646 w 16325"/>
                <a:gd name="T11" fmla="*/ 573437500 h 6274"/>
                <a:gd name="T12" fmla="*/ 2147483646 w 16325"/>
                <a:gd name="T13" fmla="*/ 630859375 h 6274"/>
                <a:gd name="T14" fmla="*/ 2147483646 w 16325"/>
                <a:gd name="T15" fmla="*/ 157812500 h 6274"/>
                <a:gd name="T16" fmla="*/ 2147483646 w 16325"/>
                <a:gd name="T17" fmla="*/ 390625 h 6274"/>
                <a:gd name="T18" fmla="*/ 1934765625 w 16325"/>
                <a:gd name="T19" fmla="*/ 1232421875 h 6274"/>
                <a:gd name="T20" fmla="*/ 1949218750 w 16325"/>
                <a:gd name="T21" fmla="*/ 1375781250 h 6274"/>
                <a:gd name="T22" fmla="*/ 2147483646 w 16325"/>
                <a:gd name="T23" fmla="*/ 1246875000 h 6274"/>
                <a:gd name="T24" fmla="*/ 2147483646 w 16325"/>
                <a:gd name="T25" fmla="*/ 1103515625 h 6274"/>
                <a:gd name="T26" fmla="*/ 2147483646 w 16325"/>
                <a:gd name="T27" fmla="*/ 859765625 h 6274"/>
                <a:gd name="T28" fmla="*/ 2147483646 w 16325"/>
                <a:gd name="T29" fmla="*/ 1375781250 h 6274"/>
                <a:gd name="T30" fmla="*/ 2147483646 w 16325"/>
                <a:gd name="T31" fmla="*/ 1676562500 h 6274"/>
                <a:gd name="T32" fmla="*/ 2147483646 w 16325"/>
                <a:gd name="T33" fmla="*/ 1562109375 h 6274"/>
                <a:gd name="T34" fmla="*/ 2147483646 w 16325"/>
                <a:gd name="T35" fmla="*/ 1347265625 h 6274"/>
                <a:gd name="T36" fmla="*/ 2147483646 w 16325"/>
                <a:gd name="T37" fmla="*/ 1504687500 h 6274"/>
                <a:gd name="T38" fmla="*/ 2147483646 w 16325"/>
                <a:gd name="T39" fmla="*/ 1217968750 h 6274"/>
                <a:gd name="T40" fmla="*/ 2147483646 w 16325"/>
                <a:gd name="T41" fmla="*/ 931640625 h 6274"/>
                <a:gd name="T42" fmla="*/ 2147483646 w 16325"/>
                <a:gd name="T43" fmla="*/ 831250000 h 6274"/>
                <a:gd name="T44" fmla="*/ 2147483646 w 16325"/>
                <a:gd name="T45" fmla="*/ 1705468750 h 6274"/>
                <a:gd name="T46" fmla="*/ 1977734375 w 16325"/>
                <a:gd name="T47" fmla="*/ 1891796875 h 6274"/>
                <a:gd name="T48" fmla="*/ 2147483646 w 16325"/>
                <a:gd name="T49" fmla="*/ 1791406250 h 6274"/>
                <a:gd name="T50" fmla="*/ 2147483646 w 16325"/>
                <a:gd name="T51" fmla="*/ 1633593750 h 6274"/>
                <a:gd name="T52" fmla="*/ 2147483646 w 16325"/>
                <a:gd name="T53" fmla="*/ 931640625 h 6274"/>
                <a:gd name="T54" fmla="*/ 2147483646 w 16325"/>
                <a:gd name="T55" fmla="*/ 1046093750 h 6274"/>
                <a:gd name="T56" fmla="*/ 2147483646 w 16325"/>
                <a:gd name="T57" fmla="*/ 1146484375 h 6274"/>
                <a:gd name="T58" fmla="*/ 2147483646 w 16325"/>
                <a:gd name="T59" fmla="*/ 1905859375 h 6274"/>
                <a:gd name="T60" fmla="*/ 2147483646 w 16325"/>
                <a:gd name="T61" fmla="*/ 1862890625 h 6274"/>
                <a:gd name="T62" fmla="*/ 2147483646 w 16325"/>
                <a:gd name="T63" fmla="*/ 1160937500 h 6274"/>
                <a:gd name="T64" fmla="*/ 2147483646 w 16325"/>
                <a:gd name="T65" fmla="*/ 1676562500 h 6274"/>
                <a:gd name="T66" fmla="*/ 2147483646 w 16325"/>
                <a:gd name="T67" fmla="*/ 1390234375 h 6274"/>
                <a:gd name="T68" fmla="*/ 2147483646 w 16325"/>
                <a:gd name="T69" fmla="*/ 1003125000 h 6274"/>
                <a:gd name="T70" fmla="*/ 2147483646 w 16325"/>
                <a:gd name="T71" fmla="*/ 1662500000 h 6274"/>
                <a:gd name="T72" fmla="*/ 2147483646 w 16325"/>
                <a:gd name="T73" fmla="*/ 1877343750 h 6274"/>
                <a:gd name="T74" fmla="*/ 2147483646 w 16325"/>
                <a:gd name="T75" fmla="*/ 1662500000 h 6274"/>
                <a:gd name="T76" fmla="*/ 2147483646 w 16325"/>
                <a:gd name="T77" fmla="*/ 931640625 h 6274"/>
                <a:gd name="T78" fmla="*/ 1003515625 w 16325"/>
                <a:gd name="T79" fmla="*/ 458593750 h 6274"/>
                <a:gd name="T80" fmla="*/ 301171875 w 16325"/>
                <a:gd name="T81" fmla="*/ 587500000 h 6274"/>
                <a:gd name="T82" fmla="*/ 14843750 w 16325"/>
                <a:gd name="T83" fmla="*/ 788281250 h 6274"/>
                <a:gd name="T84" fmla="*/ 57812500 w 16325"/>
                <a:gd name="T85" fmla="*/ 2147483646 h 6274"/>
                <a:gd name="T86" fmla="*/ 330078125 w 16325"/>
                <a:gd name="T87" fmla="*/ 2147483646 h 6274"/>
                <a:gd name="T88" fmla="*/ 1132421875 w 16325"/>
                <a:gd name="T89" fmla="*/ 2147483646 h 6274"/>
                <a:gd name="T90" fmla="*/ 989062500 w 16325"/>
                <a:gd name="T91" fmla="*/ 2106640625 h 6274"/>
                <a:gd name="T92" fmla="*/ 258203125 w 16325"/>
                <a:gd name="T93" fmla="*/ 1934765625 h 6274"/>
                <a:gd name="T94" fmla="*/ 974609375 w 16325"/>
                <a:gd name="T95" fmla="*/ 1476171875 h 6274"/>
                <a:gd name="T96" fmla="*/ 1132421875 w 16325"/>
                <a:gd name="T97" fmla="*/ 1361328125 h 6274"/>
                <a:gd name="T98" fmla="*/ 558984375 w 16325"/>
                <a:gd name="T99" fmla="*/ 1347265625 h 6274"/>
                <a:gd name="T100" fmla="*/ 215234375 w 16325"/>
                <a:gd name="T101" fmla="*/ 816796875 h 6274"/>
                <a:gd name="T102" fmla="*/ 874218750 w 16325"/>
                <a:gd name="T103" fmla="*/ 745312500 h 6274"/>
                <a:gd name="T104" fmla="*/ 1218359375 w 16325"/>
                <a:gd name="T105" fmla="*/ 616406250 h 6274"/>
                <a:gd name="T106" fmla="*/ 1060546875 w 16325"/>
                <a:gd name="T107" fmla="*/ 444531250 h 6274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16325"/>
                <a:gd name="T163" fmla="*/ 0 h 6274"/>
                <a:gd name="T164" fmla="*/ 16325 w 16325"/>
                <a:gd name="T165" fmla="*/ 6274 h 6274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lnTo>
                    <a:pt x="14710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lnTo>
                    <a:pt x="6787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lnTo>
                    <a:pt x="2715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Shape 339"/>
            <p:cNvSpPr>
              <a:spLocks/>
            </p:cNvSpPr>
            <p:nvPr/>
          </p:nvSpPr>
          <p:spPr bwMode="auto">
            <a:xfrm>
              <a:off x="6336425" y="4507675"/>
              <a:ext cx="520000" cy="365000"/>
            </a:xfrm>
            <a:custGeom>
              <a:avLst/>
              <a:gdLst>
                <a:gd name="T0" fmla="*/ 2147483646 w 20800"/>
                <a:gd name="T1" fmla="*/ 401562500 h 14600"/>
                <a:gd name="T2" fmla="*/ 1977734375 w 20800"/>
                <a:gd name="T3" fmla="*/ 1318359375 h 14600"/>
                <a:gd name="T4" fmla="*/ 1447656250 w 20800"/>
                <a:gd name="T5" fmla="*/ 1347265625 h 14600"/>
                <a:gd name="T6" fmla="*/ 1304296875 w 20800"/>
                <a:gd name="T7" fmla="*/ 1146484375 h 14600"/>
                <a:gd name="T8" fmla="*/ 1203906250 w 20800"/>
                <a:gd name="T9" fmla="*/ 931640625 h 14600"/>
                <a:gd name="T10" fmla="*/ 1289843750 w 20800"/>
                <a:gd name="T11" fmla="*/ 616406250 h 14600"/>
                <a:gd name="T12" fmla="*/ 2147483646 w 20800"/>
                <a:gd name="T13" fmla="*/ 1318359375 h 14600"/>
                <a:gd name="T14" fmla="*/ 2147483646 w 20800"/>
                <a:gd name="T15" fmla="*/ 1533593750 h 14600"/>
                <a:gd name="T16" fmla="*/ 587890625 w 20800"/>
                <a:gd name="T17" fmla="*/ 1691015625 h 14600"/>
                <a:gd name="T18" fmla="*/ 544921875 w 20800"/>
                <a:gd name="T19" fmla="*/ 2006250000 h 14600"/>
                <a:gd name="T20" fmla="*/ 573437500 w 20800"/>
                <a:gd name="T21" fmla="*/ 1733984375 h 14600"/>
                <a:gd name="T22" fmla="*/ 2147483646 w 20800"/>
                <a:gd name="T23" fmla="*/ 2147483646 h 14600"/>
                <a:gd name="T24" fmla="*/ 2147483646 w 20800"/>
                <a:gd name="T25" fmla="*/ 2147483646 h 14600"/>
                <a:gd name="T26" fmla="*/ 2147483646 w 20800"/>
                <a:gd name="T27" fmla="*/ 2147483646 h 14600"/>
                <a:gd name="T28" fmla="*/ 2147483646 w 20800"/>
                <a:gd name="T29" fmla="*/ 2147483646 h 14600"/>
                <a:gd name="T30" fmla="*/ 1848828125 w 20800"/>
                <a:gd name="T31" fmla="*/ 14453125 h 14600"/>
                <a:gd name="T32" fmla="*/ 989062500 w 20800"/>
                <a:gd name="T33" fmla="*/ 1218359375 h 14600"/>
                <a:gd name="T34" fmla="*/ 28906250 w 20800"/>
                <a:gd name="T35" fmla="*/ 1905859375 h 14600"/>
                <a:gd name="T36" fmla="*/ 659375000 w 20800"/>
                <a:gd name="T37" fmla="*/ 2147483646 h 14600"/>
                <a:gd name="T38" fmla="*/ 974609375 w 20800"/>
                <a:gd name="T39" fmla="*/ 1490625000 h 14600"/>
                <a:gd name="T40" fmla="*/ 2147483646 w 20800"/>
                <a:gd name="T41" fmla="*/ 1648046875 h 14600"/>
                <a:gd name="T42" fmla="*/ 2147483646 w 20800"/>
                <a:gd name="T43" fmla="*/ 2147483646 h 14600"/>
                <a:gd name="T44" fmla="*/ 2147483646 w 20800"/>
                <a:gd name="T45" fmla="*/ 2147483646 h 14600"/>
                <a:gd name="T46" fmla="*/ 2147483646 w 20800"/>
                <a:gd name="T47" fmla="*/ 2147483646 h 14600"/>
                <a:gd name="T48" fmla="*/ 2147483646 w 20800"/>
                <a:gd name="T49" fmla="*/ 1547656250 h 14600"/>
                <a:gd name="T50" fmla="*/ 2147483646 w 20800"/>
                <a:gd name="T51" fmla="*/ 1289843750 h 14600"/>
                <a:gd name="T52" fmla="*/ 2147483646 w 20800"/>
                <a:gd name="T53" fmla="*/ 2147483646 h 14600"/>
                <a:gd name="T54" fmla="*/ 2147483646 w 20800"/>
                <a:gd name="T55" fmla="*/ 1418750000 h 14600"/>
                <a:gd name="T56" fmla="*/ 2147483646 w 20800"/>
                <a:gd name="T57" fmla="*/ 215234375 h 14600"/>
                <a:gd name="T58" fmla="*/ 2147483646 w 20800"/>
                <a:gd name="T59" fmla="*/ 2147483646 h 14600"/>
                <a:gd name="T60" fmla="*/ 2147483646 w 20800"/>
                <a:gd name="T61" fmla="*/ 2147483646 h 14600"/>
                <a:gd name="T62" fmla="*/ 2147483646 w 20800"/>
                <a:gd name="T63" fmla="*/ 2147483646 h 14600"/>
                <a:gd name="T64" fmla="*/ 2147483646 w 20800"/>
                <a:gd name="T65" fmla="*/ 2147483646 h 14600"/>
                <a:gd name="T66" fmla="*/ 2147483646 w 20800"/>
                <a:gd name="T67" fmla="*/ 2147483646 h 14600"/>
                <a:gd name="T68" fmla="*/ 2147483646 w 20800"/>
                <a:gd name="T69" fmla="*/ 2147483646 h 14600"/>
                <a:gd name="T70" fmla="*/ 2147483646 w 20800"/>
                <a:gd name="T71" fmla="*/ 2147483646 h 14600"/>
                <a:gd name="T72" fmla="*/ 2063671875 w 20800"/>
                <a:gd name="T73" fmla="*/ 2147483646 h 14600"/>
                <a:gd name="T74" fmla="*/ 2147483646 w 20800"/>
                <a:gd name="T75" fmla="*/ 2147483646 h 14600"/>
                <a:gd name="T76" fmla="*/ 1591015625 w 20800"/>
                <a:gd name="T77" fmla="*/ 2147483646 h 14600"/>
                <a:gd name="T78" fmla="*/ 2147483646 w 20800"/>
                <a:gd name="T79" fmla="*/ 2147483646 h 14600"/>
                <a:gd name="T80" fmla="*/ 2147483646 w 20800"/>
                <a:gd name="T81" fmla="*/ 2147483646 h 14600"/>
                <a:gd name="T82" fmla="*/ 2147483646 w 20800"/>
                <a:gd name="T83" fmla="*/ 2147483646 h 14600"/>
                <a:gd name="T84" fmla="*/ 2147483646 w 20800"/>
                <a:gd name="T85" fmla="*/ 2147483646 h 14600"/>
                <a:gd name="T86" fmla="*/ 2147483646 w 20800"/>
                <a:gd name="T87" fmla="*/ 2147483646 h 14600"/>
                <a:gd name="T88" fmla="*/ 2147483646 w 20800"/>
                <a:gd name="T89" fmla="*/ 2147483646 h 14600"/>
                <a:gd name="T90" fmla="*/ 2147483646 w 20800"/>
                <a:gd name="T91" fmla="*/ 2147483646 h 14600"/>
                <a:gd name="T92" fmla="*/ 2147483646 w 20800"/>
                <a:gd name="T93" fmla="*/ 2147483646 h 14600"/>
                <a:gd name="T94" fmla="*/ 2147483646 w 20800"/>
                <a:gd name="T95" fmla="*/ 2147483646 h 14600"/>
                <a:gd name="T96" fmla="*/ 2147483646 w 20800"/>
                <a:gd name="T97" fmla="*/ 2147483646 h 14600"/>
                <a:gd name="T98" fmla="*/ 2147483646 w 20800"/>
                <a:gd name="T99" fmla="*/ 2147483646 h 14600"/>
                <a:gd name="T100" fmla="*/ 2147483646 w 20800"/>
                <a:gd name="T101" fmla="*/ 2147483646 h 14600"/>
                <a:gd name="T102" fmla="*/ 2147483646 w 20800"/>
                <a:gd name="T103" fmla="*/ 2147483646 h 14600"/>
                <a:gd name="T104" fmla="*/ 2147483646 w 20800"/>
                <a:gd name="T105" fmla="*/ 2147483646 h 14600"/>
                <a:gd name="T106" fmla="*/ 2147483646 w 20800"/>
                <a:gd name="T107" fmla="*/ 2147483646 h 14600"/>
                <a:gd name="T108" fmla="*/ 2147483646 w 20800"/>
                <a:gd name="T109" fmla="*/ 2147483646 h 14600"/>
                <a:gd name="T110" fmla="*/ 2147483646 w 20800"/>
                <a:gd name="T111" fmla="*/ 2147483646 h 14600"/>
                <a:gd name="T112" fmla="*/ 2147483646 w 20800"/>
                <a:gd name="T113" fmla="*/ 2147483646 h 14600"/>
                <a:gd name="T114" fmla="*/ 2147483646 w 20800"/>
                <a:gd name="T115" fmla="*/ 2147483646 h 14600"/>
                <a:gd name="T116" fmla="*/ 2147483646 w 20800"/>
                <a:gd name="T117" fmla="*/ 2147483646 h 14600"/>
                <a:gd name="T118" fmla="*/ 2147483646 w 20800"/>
                <a:gd name="T119" fmla="*/ 2147483646 h 14600"/>
                <a:gd name="T120" fmla="*/ 2147483646 w 20800"/>
                <a:gd name="T121" fmla="*/ 2147483646 h 146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20800"/>
                <a:gd name="T184" fmla="*/ 0 h 14600"/>
                <a:gd name="T185" fmla="*/ 20800 w 20800"/>
                <a:gd name="T186" fmla="*/ 14600 h 14600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lnTo>
                    <a:pt x="1505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lnTo>
                    <a:pt x="788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lnTo>
                    <a:pt x="495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lnTo>
                    <a:pt x="15114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lnTo>
                    <a:pt x="1999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lnTo>
                    <a:pt x="1665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lnTo>
                    <a:pt x="1485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Shape 340"/>
            <p:cNvSpPr>
              <a:spLocks/>
            </p:cNvSpPr>
            <p:nvPr/>
          </p:nvSpPr>
          <p:spPr bwMode="auto">
            <a:xfrm>
              <a:off x="6425400" y="3728200"/>
              <a:ext cx="342075" cy="360425"/>
            </a:xfrm>
            <a:custGeom>
              <a:avLst/>
              <a:gdLst>
                <a:gd name="T0" fmla="*/ 2147483646 w 13683"/>
                <a:gd name="T1" fmla="*/ 1719531250 h 14417"/>
                <a:gd name="T2" fmla="*/ 2147483646 w 13683"/>
                <a:gd name="T3" fmla="*/ 2147483646 h 14417"/>
                <a:gd name="T4" fmla="*/ 2147483646 w 13683"/>
                <a:gd name="T5" fmla="*/ 989062500 h 14417"/>
                <a:gd name="T6" fmla="*/ 2147483646 w 13683"/>
                <a:gd name="T7" fmla="*/ 802734375 h 14417"/>
                <a:gd name="T8" fmla="*/ 2147483646 w 13683"/>
                <a:gd name="T9" fmla="*/ 1590625000 h 14417"/>
                <a:gd name="T10" fmla="*/ 2147483646 w 13683"/>
                <a:gd name="T11" fmla="*/ 2020703125 h 14417"/>
                <a:gd name="T12" fmla="*/ 2147483646 w 13683"/>
                <a:gd name="T13" fmla="*/ 2147483646 h 14417"/>
                <a:gd name="T14" fmla="*/ 2147483646 w 13683"/>
                <a:gd name="T15" fmla="*/ 2120703125 h 14417"/>
                <a:gd name="T16" fmla="*/ 2147483646 w 13683"/>
                <a:gd name="T17" fmla="*/ 788281250 h 14417"/>
                <a:gd name="T18" fmla="*/ 2147483646 w 13683"/>
                <a:gd name="T19" fmla="*/ 2147483646 h 14417"/>
                <a:gd name="T20" fmla="*/ 773828125 w 13683"/>
                <a:gd name="T21" fmla="*/ 2147483646 h 14417"/>
                <a:gd name="T22" fmla="*/ 544531250 w 13683"/>
                <a:gd name="T23" fmla="*/ 2147483646 h 14417"/>
                <a:gd name="T24" fmla="*/ 1117578125 w 13683"/>
                <a:gd name="T25" fmla="*/ 2147483646 h 14417"/>
                <a:gd name="T26" fmla="*/ 1805468750 w 13683"/>
                <a:gd name="T27" fmla="*/ 2049218750 h 14417"/>
                <a:gd name="T28" fmla="*/ 2147483646 w 13683"/>
                <a:gd name="T29" fmla="*/ 2147483646 h 14417"/>
                <a:gd name="T30" fmla="*/ 1604687500 w 13683"/>
                <a:gd name="T31" fmla="*/ 2147483646 h 14417"/>
                <a:gd name="T32" fmla="*/ 874218750 w 13683"/>
                <a:gd name="T33" fmla="*/ 2147483646 h 14417"/>
                <a:gd name="T34" fmla="*/ 415625000 w 13683"/>
                <a:gd name="T35" fmla="*/ 2147483646 h 14417"/>
                <a:gd name="T36" fmla="*/ 1017187500 w 13683"/>
                <a:gd name="T37" fmla="*/ 1977734375 h 14417"/>
                <a:gd name="T38" fmla="*/ 2147483646 w 13683"/>
                <a:gd name="T39" fmla="*/ 2147483646 h 14417"/>
                <a:gd name="T40" fmla="*/ 2147483646 w 13683"/>
                <a:gd name="T41" fmla="*/ 2147483646 h 14417"/>
                <a:gd name="T42" fmla="*/ 2147483646 w 13683"/>
                <a:gd name="T43" fmla="*/ 2147483646 h 14417"/>
                <a:gd name="T44" fmla="*/ 802343750 w 13683"/>
                <a:gd name="T45" fmla="*/ 2147483646 h 14417"/>
                <a:gd name="T46" fmla="*/ 2147483646 w 13683"/>
                <a:gd name="T47" fmla="*/ 2147483646 h 14417"/>
                <a:gd name="T48" fmla="*/ 2147483646 w 13683"/>
                <a:gd name="T49" fmla="*/ 2147483646 h 14417"/>
                <a:gd name="T50" fmla="*/ 2147483646 w 13683"/>
                <a:gd name="T51" fmla="*/ 2147483646 h 14417"/>
                <a:gd name="T52" fmla="*/ 2147483646 w 13683"/>
                <a:gd name="T53" fmla="*/ 2147483646 h 14417"/>
                <a:gd name="T54" fmla="*/ 2147483646 w 13683"/>
                <a:gd name="T55" fmla="*/ 2147483646 h 14417"/>
                <a:gd name="T56" fmla="*/ 2147483646 w 13683"/>
                <a:gd name="T57" fmla="*/ 2147483646 h 14417"/>
                <a:gd name="T58" fmla="*/ 2147483646 w 13683"/>
                <a:gd name="T59" fmla="*/ 2147483646 h 14417"/>
                <a:gd name="T60" fmla="*/ 2147483646 w 13683"/>
                <a:gd name="T61" fmla="*/ 2147483646 h 14417"/>
                <a:gd name="T62" fmla="*/ 1991796875 w 13683"/>
                <a:gd name="T63" fmla="*/ 2147483646 h 14417"/>
                <a:gd name="T64" fmla="*/ 2147483646 w 13683"/>
                <a:gd name="T65" fmla="*/ 2147483646 h 14417"/>
                <a:gd name="T66" fmla="*/ 1948828125 w 13683"/>
                <a:gd name="T67" fmla="*/ 143359375 h 14417"/>
                <a:gd name="T68" fmla="*/ 2147483646 w 13683"/>
                <a:gd name="T69" fmla="*/ 716796875 h 14417"/>
                <a:gd name="T70" fmla="*/ 1604687500 w 13683"/>
                <a:gd name="T71" fmla="*/ 1676562500 h 14417"/>
                <a:gd name="T72" fmla="*/ 744921875 w 13683"/>
                <a:gd name="T73" fmla="*/ 1605078125 h 14417"/>
                <a:gd name="T74" fmla="*/ 587500000 w 13683"/>
                <a:gd name="T75" fmla="*/ 2020703125 h 14417"/>
                <a:gd name="T76" fmla="*/ 214843750 w 13683"/>
                <a:gd name="T77" fmla="*/ 2147483646 h 14417"/>
                <a:gd name="T78" fmla="*/ 28515625 w 13683"/>
                <a:gd name="T79" fmla="*/ 2147483646 h 14417"/>
                <a:gd name="T80" fmla="*/ 473046875 w 13683"/>
                <a:gd name="T81" fmla="*/ 2147483646 h 14417"/>
                <a:gd name="T82" fmla="*/ 558984375 w 13683"/>
                <a:gd name="T83" fmla="*/ 2147483646 h 14417"/>
                <a:gd name="T84" fmla="*/ 601953125 w 13683"/>
                <a:gd name="T85" fmla="*/ 2147483646 h 14417"/>
                <a:gd name="T86" fmla="*/ 974218750 w 13683"/>
                <a:gd name="T87" fmla="*/ 2147483646 h 14417"/>
                <a:gd name="T88" fmla="*/ 1733984375 w 13683"/>
                <a:gd name="T89" fmla="*/ 2147483646 h 14417"/>
                <a:gd name="T90" fmla="*/ 2147483646 w 13683"/>
                <a:gd name="T91" fmla="*/ 2147483646 h 14417"/>
                <a:gd name="T92" fmla="*/ 2147483646 w 13683"/>
                <a:gd name="T93" fmla="*/ 2147483646 h 14417"/>
                <a:gd name="T94" fmla="*/ 2147483646 w 13683"/>
                <a:gd name="T95" fmla="*/ 2147483646 h 14417"/>
                <a:gd name="T96" fmla="*/ 2147483646 w 13683"/>
                <a:gd name="T97" fmla="*/ 2147483646 h 14417"/>
                <a:gd name="T98" fmla="*/ 2147483646 w 13683"/>
                <a:gd name="T99" fmla="*/ 2147483646 h 14417"/>
                <a:gd name="T100" fmla="*/ 2147483646 w 13683"/>
                <a:gd name="T101" fmla="*/ 2147483646 h 14417"/>
                <a:gd name="T102" fmla="*/ 2147483646 w 13683"/>
                <a:gd name="T103" fmla="*/ 2147483646 h 14417"/>
                <a:gd name="T104" fmla="*/ 2147483646 w 13683"/>
                <a:gd name="T105" fmla="*/ 2147483646 h 14417"/>
                <a:gd name="T106" fmla="*/ 2147483646 w 13683"/>
                <a:gd name="T107" fmla="*/ 2147483646 h 14417"/>
                <a:gd name="T108" fmla="*/ 2147483646 w 13683"/>
                <a:gd name="T109" fmla="*/ 2147483646 h 14417"/>
                <a:gd name="T110" fmla="*/ 2147483646 w 13683"/>
                <a:gd name="T111" fmla="*/ 2147483646 h 14417"/>
                <a:gd name="T112" fmla="*/ 2147483646 w 13683"/>
                <a:gd name="T113" fmla="*/ 2147483646 h 14417"/>
                <a:gd name="T114" fmla="*/ 2147483646 w 13683"/>
                <a:gd name="T115" fmla="*/ 1791406250 h 14417"/>
                <a:gd name="T116" fmla="*/ 2147483646 w 13683"/>
                <a:gd name="T117" fmla="*/ 1447265625 h 14417"/>
                <a:gd name="T118" fmla="*/ 2147483646 w 13683"/>
                <a:gd name="T119" fmla="*/ 415625000 h 14417"/>
                <a:gd name="T120" fmla="*/ 2147483646 w 13683"/>
                <a:gd name="T121" fmla="*/ 258203125 h 14417"/>
                <a:gd name="T122" fmla="*/ 2147483646 w 13683"/>
                <a:gd name="T123" fmla="*/ 344140625 h 14417"/>
                <a:gd name="T124" fmla="*/ 2120703125 w 13683"/>
                <a:gd name="T125" fmla="*/ 14453125 h 1441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3683"/>
                <a:gd name="T190" fmla="*/ 0 h 14417"/>
                <a:gd name="T191" fmla="*/ 13683 w 13683"/>
                <a:gd name="T192" fmla="*/ 14417 h 14417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lnTo>
                    <a:pt x="9281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lnTo>
                    <a:pt x="8877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lnTo>
                    <a:pt x="2128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lnTo>
                    <a:pt x="561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lnTo>
                    <a:pt x="8730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Shape 341"/>
            <p:cNvSpPr>
              <a:spLocks/>
            </p:cNvSpPr>
            <p:nvPr/>
          </p:nvSpPr>
          <p:spPr bwMode="auto">
            <a:xfrm>
              <a:off x="6789450" y="3384325"/>
              <a:ext cx="262300" cy="186175"/>
            </a:xfrm>
            <a:custGeom>
              <a:avLst/>
              <a:gdLst>
                <a:gd name="T0" fmla="*/ 2147483646 w 10492"/>
                <a:gd name="T1" fmla="*/ 716406250 h 7447"/>
                <a:gd name="T2" fmla="*/ 2147483646 w 10492"/>
                <a:gd name="T3" fmla="*/ 831250000 h 7447"/>
                <a:gd name="T4" fmla="*/ 2147483646 w 10492"/>
                <a:gd name="T5" fmla="*/ 988671875 h 7447"/>
                <a:gd name="T6" fmla="*/ 2147483646 w 10492"/>
                <a:gd name="T7" fmla="*/ 1031640625 h 7447"/>
                <a:gd name="T8" fmla="*/ 2147483646 w 10492"/>
                <a:gd name="T9" fmla="*/ 931250000 h 7447"/>
                <a:gd name="T10" fmla="*/ 2147483646 w 10492"/>
                <a:gd name="T11" fmla="*/ 888281250 h 7447"/>
                <a:gd name="T12" fmla="*/ 2147483646 w 10492"/>
                <a:gd name="T13" fmla="*/ 960156250 h 7447"/>
                <a:gd name="T14" fmla="*/ 2147483646 w 10492"/>
                <a:gd name="T15" fmla="*/ 1074609375 h 7447"/>
                <a:gd name="T16" fmla="*/ 2147483646 w 10492"/>
                <a:gd name="T17" fmla="*/ 1303906250 h 7447"/>
                <a:gd name="T18" fmla="*/ 2147483646 w 10492"/>
                <a:gd name="T19" fmla="*/ 2147483646 h 7447"/>
                <a:gd name="T20" fmla="*/ 2147483646 w 10492"/>
                <a:gd name="T21" fmla="*/ 2147483646 h 7447"/>
                <a:gd name="T22" fmla="*/ 2147483646 w 10492"/>
                <a:gd name="T23" fmla="*/ 2147483646 h 7447"/>
                <a:gd name="T24" fmla="*/ 2147483646 w 10492"/>
                <a:gd name="T25" fmla="*/ 2147483646 h 7447"/>
                <a:gd name="T26" fmla="*/ 2147483646 w 10492"/>
                <a:gd name="T27" fmla="*/ 2147483646 h 7447"/>
                <a:gd name="T28" fmla="*/ 2147483646 w 10492"/>
                <a:gd name="T29" fmla="*/ 2147483646 h 7447"/>
                <a:gd name="T30" fmla="*/ 2147483646 w 10492"/>
                <a:gd name="T31" fmla="*/ 2147483646 h 7447"/>
                <a:gd name="T32" fmla="*/ 2147483646 w 10492"/>
                <a:gd name="T33" fmla="*/ 2147483646 h 7447"/>
                <a:gd name="T34" fmla="*/ 2147483646 w 10492"/>
                <a:gd name="T35" fmla="*/ 1404296875 h 7447"/>
                <a:gd name="T36" fmla="*/ 2147483646 w 10492"/>
                <a:gd name="T37" fmla="*/ 1146484375 h 7447"/>
                <a:gd name="T38" fmla="*/ 2147483646 w 10492"/>
                <a:gd name="T39" fmla="*/ 902734375 h 7447"/>
                <a:gd name="T40" fmla="*/ 2147483646 w 10492"/>
                <a:gd name="T41" fmla="*/ 744921875 h 7447"/>
                <a:gd name="T42" fmla="*/ 2147483646 w 10492"/>
                <a:gd name="T43" fmla="*/ 687890625 h 7447"/>
                <a:gd name="T44" fmla="*/ 301171875 w 10492"/>
                <a:gd name="T45" fmla="*/ 14453125 h 7447"/>
                <a:gd name="T46" fmla="*/ 114843750 w 10492"/>
                <a:gd name="T47" fmla="*/ 100390625 h 7447"/>
                <a:gd name="T48" fmla="*/ 390625 w 10492"/>
                <a:gd name="T49" fmla="*/ 229296875 h 7447"/>
                <a:gd name="T50" fmla="*/ 71875000 w 10492"/>
                <a:gd name="T51" fmla="*/ 329687500 h 7447"/>
                <a:gd name="T52" fmla="*/ 258203125 w 10492"/>
                <a:gd name="T53" fmla="*/ 257812500 h 7447"/>
                <a:gd name="T54" fmla="*/ 387109375 w 10492"/>
                <a:gd name="T55" fmla="*/ 243750000 h 7447"/>
                <a:gd name="T56" fmla="*/ 430078125 w 10492"/>
                <a:gd name="T57" fmla="*/ 573046875 h 7447"/>
                <a:gd name="T58" fmla="*/ 917187500 w 10492"/>
                <a:gd name="T59" fmla="*/ 2147483646 h 7447"/>
                <a:gd name="T60" fmla="*/ 1046093750 w 10492"/>
                <a:gd name="T61" fmla="*/ 2147483646 h 7447"/>
                <a:gd name="T62" fmla="*/ 1117968750 w 10492"/>
                <a:gd name="T63" fmla="*/ 2147483646 h 7447"/>
                <a:gd name="T64" fmla="*/ 2147483646 w 10492"/>
                <a:gd name="T65" fmla="*/ 358203125 h 7447"/>
                <a:gd name="T66" fmla="*/ 2147483646 w 10492"/>
                <a:gd name="T67" fmla="*/ 386718750 h 7447"/>
                <a:gd name="T68" fmla="*/ 2147483646 w 10492"/>
                <a:gd name="T69" fmla="*/ 358203125 h 7447"/>
                <a:gd name="T70" fmla="*/ 2147483646 w 10492"/>
                <a:gd name="T71" fmla="*/ 286718750 h 7447"/>
                <a:gd name="T72" fmla="*/ 2147483646 w 10492"/>
                <a:gd name="T73" fmla="*/ 186328125 h 7447"/>
                <a:gd name="T74" fmla="*/ 2147483646 w 10492"/>
                <a:gd name="T75" fmla="*/ 128906250 h 7447"/>
                <a:gd name="T76" fmla="*/ 1963281250 w 10492"/>
                <a:gd name="T77" fmla="*/ 157812500 h 7447"/>
                <a:gd name="T78" fmla="*/ 1877343750 w 10492"/>
                <a:gd name="T79" fmla="*/ 214843750 h 7447"/>
                <a:gd name="T80" fmla="*/ 831250000 w 10492"/>
                <a:gd name="T81" fmla="*/ 1447265625 h 7447"/>
                <a:gd name="T82" fmla="*/ 573437500 w 10492"/>
                <a:gd name="T83" fmla="*/ 329687500 h 7447"/>
                <a:gd name="T84" fmla="*/ 558984375 w 10492"/>
                <a:gd name="T85" fmla="*/ 214843750 h 7447"/>
                <a:gd name="T86" fmla="*/ 587890625 w 10492"/>
                <a:gd name="T87" fmla="*/ 143359375 h 7447"/>
                <a:gd name="T88" fmla="*/ 544921875 w 10492"/>
                <a:gd name="T89" fmla="*/ 28515625 h 7447"/>
                <a:gd name="T90" fmla="*/ 372656250 w 10492"/>
                <a:gd name="T91" fmla="*/ 0 h 744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0492"/>
                <a:gd name="T139" fmla="*/ 0 h 7447"/>
                <a:gd name="T140" fmla="*/ 10492 w 10492"/>
                <a:gd name="T141" fmla="*/ 7447 h 7447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lnTo>
                    <a:pt x="7300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Shape 342"/>
            <p:cNvSpPr>
              <a:spLocks/>
            </p:cNvSpPr>
            <p:nvPr/>
          </p:nvSpPr>
          <p:spPr bwMode="auto">
            <a:xfrm>
              <a:off x="6950850" y="4617725"/>
              <a:ext cx="254050" cy="162350"/>
            </a:xfrm>
            <a:custGeom>
              <a:avLst/>
              <a:gdLst>
                <a:gd name="T0" fmla="*/ 2147483646 w 10162"/>
                <a:gd name="T1" fmla="*/ 315625000 h 6494"/>
                <a:gd name="T2" fmla="*/ 2147483646 w 10162"/>
                <a:gd name="T3" fmla="*/ 315625000 h 6494"/>
                <a:gd name="T4" fmla="*/ 2147483646 w 10162"/>
                <a:gd name="T5" fmla="*/ 630859375 h 6494"/>
                <a:gd name="T6" fmla="*/ 2147483646 w 10162"/>
                <a:gd name="T7" fmla="*/ 1060546875 h 6494"/>
                <a:gd name="T8" fmla="*/ 2147483646 w 10162"/>
                <a:gd name="T9" fmla="*/ 1433203125 h 6494"/>
                <a:gd name="T10" fmla="*/ 2147483646 w 10162"/>
                <a:gd name="T11" fmla="*/ 1562109375 h 6494"/>
                <a:gd name="T12" fmla="*/ 2147483646 w 10162"/>
                <a:gd name="T13" fmla="*/ 1361328125 h 6494"/>
                <a:gd name="T14" fmla="*/ 2147483646 w 10162"/>
                <a:gd name="T15" fmla="*/ 902734375 h 6494"/>
                <a:gd name="T16" fmla="*/ 2147483646 w 10162"/>
                <a:gd name="T17" fmla="*/ 401562500 h 6494"/>
                <a:gd name="T18" fmla="*/ 2147483646 w 10162"/>
                <a:gd name="T19" fmla="*/ 57421875 h 6494"/>
                <a:gd name="T20" fmla="*/ 2147483646 w 10162"/>
                <a:gd name="T21" fmla="*/ 215234375 h 6494"/>
                <a:gd name="T22" fmla="*/ 2147483646 w 10162"/>
                <a:gd name="T23" fmla="*/ 659375000 h 6494"/>
                <a:gd name="T24" fmla="*/ 2147483646 w 10162"/>
                <a:gd name="T25" fmla="*/ 1318359375 h 6494"/>
                <a:gd name="T26" fmla="*/ 2147483646 w 10162"/>
                <a:gd name="T27" fmla="*/ 1676562500 h 6494"/>
                <a:gd name="T28" fmla="*/ 2147483646 w 10162"/>
                <a:gd name="T29" fmla="*/ 1762500000 h 6494"/>
                <a:gd name="T30" fmla="*/ 2147483646 w 10162"/>
                <a:gd name="T31" fmla="*/ 1662500000 h 6494"/>
                <a:gd name="T32" fmla="*/ 2147483646 w 10162"/>
                <a:gd name="T33" fmla="*/ 1217968750 h 6494"/>
                <a:gd name="T34" fmla="*/ 2147483646 w 10162"/>
                <a:gd name="T35" fmla="*/ 687890625 h 6494"/>
                <a:gd name="T36" fmla="*/ 2147483646 w 10162"/>
                <a:gd name="T37" fmla="*/ 172265625 h 6494"/>
                <a:gd name="T38" fmla="*/ 2147483646 w 10162"/>
                <a:gd name="T39" fmla="*/ 71875000 h 6494"/>
                <a:gd name="T40" fmla="*/ 1533593750 w 10162"/>
                <a:gd name="T41" fmla="*/ 14453125 h 6494"/>
                <a:gd name="T42" fmla="*/ 1447265625 w 10162"/>
                <a:gd name="T43" fmla="*/ 516015625 h 6494"/>
                <a:gd name="T44" fmla="*/ 544921875 w 10162"/>
                <a:gd name="T45" fmla="*/ 946093750 h 6494"/>
                <a:gd name="T46" fmla="*/ 229687500 w 10162"/>
                <a:gd name="T47" fmla="*/ 960156250 h 6494"/>
                <a:gd name="T48" fmla="*/ 157812500 w 10162"/>
                <a:gd name="T49" fmla="*/ 215234375 h 6494"/>
                <a:gd name="T50" fmla="*/ 43359375 w 10162"/>
                <a:gd name="T51" fmla="*/ 71875000 h 6494"/>
                <a:gd name="T52" fmla="*/ 14453125 w 10162"/>
                <a:gd name="T53" fmla="*/ 888671875 h 6494"/>
                <a:gd name="T54" fmla="*/ 157812500 w 10162"/>
                <a:gd name="T55" fmla="*/ 1948828125 h 6494"/>
                <a:gd name="T56" fmla="*/ 215234375 w 10162"/>
                <a:gd name="T57" fmla="*/ 2147483646 h 6494"/>
                <a:gd name="T58" fmla="*/ 344140625 w 10162"/>
                <a:gd name="T59" fmla="*/ 2147483646 h 6494"/>
                <a:gd name="T60" fmla="*/ 415625000 w 10162"/>
                <a:gd name="T61" fmla="*/ 2147483646 h 6494"/>
                <a:gd name="T62" fmla="*/ 243750000 w 10162"/>
                <a:gd name="T63" fmla="*/ 1203906250 h 6494"/>
                <a:gd name="T64" fmla="*/ 831250000 w 10162"/>
                <a:gd name="T65" fmla="*/ 1132031250 h 6494"/>
                <a:gd name="T66" fmla="*/ 1361328125 w 10162"/>
                <a:gd name="T67" fmla="*/ 1891796875 h 6494"/>
                <a:gd name="T68" fmla="*/ 1418750000 w 10162"/>
                <a:gd name="T69" fmla="*/ 2106640625 h 6494"/>
                <a:gd name="T70" fmla="*/ 1533593750 w 10162"/>
                <a:gd name="T71" fmla="*/ 2077734375 h 6494"/>
                <a:gd name="T72" fmla="*/ 1605078125 w 10162"/>
                <a:gd name="T73" fmla="*/ 1146484375 h 6494"/>
                <a:gd name="T74" fmla="*/ 1619531250 w 10162"/>
                <a:gd name="T75" fmla="*/ 43359375 h 6494"/>
                <a:gd name="T76" fmla="*/ 2049218750 w 10162"/>
                <a:gd name="T77" fmla="*/ 1490234375 h 6494"/>
                <a:gd name="T78" fmla="*/ 1877343750 w 10162"/>
                <a:gd name="T79" fmla="*/ 1619531250 h 6494"/>
                <a:gd name="T80" fmla="*/ 2147483646 w 10162"/>
                <a:gd name="T81" fmla="*/ 1648046875 h 6494"/>
                <a:gd name="T82" fmla="*/ 2106640625 w 10162"/>
                <a:gd name="T83" fmla="*/ 1805468750 h 6494"/>
                <a:gd name="T84" fmla="*/ 1691015625 w 10162"/>
                <a:gd name="T85" fmla="*/ 2147483646 h 6494"/>
                <a:gd name="T86" fmla="*/ 2147483646 w 10162"/>
                <a:gd name="T87" fmla="*/ 2147483646 h 6494"/>
                <a:gd name="T88" fmla="*/ 2147483646 w 10162"/>
                <a:gd name="T89" fmla="*/ 2147483646 h 6494"/>
                <a:gd name="T90" fmla="*/ 2147483646 w 10162"/>
                <a:gd name="T91" fmla="*/ 2147483646 h 6494"/>
                <a:gd name="T92" fmla="*/ 2147483646 w 10162"/>
                <a:gd name="T93" fmla="*/ 1877343750 h 6494"/>
                <a:gd name="T94" fmla="*/ 2147483646 w 10162"/>
                <a:gd name="T95" fmla="*/ 1605078125 h 6494"/>
                <a:gd name="T96" fmla="*/ 2147483646 w 10162"/>
                <a:gd name="T97" fmla="*/ 1476171875 h 649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10162"/>
                <a:gd name="T148" fmla="*/ 0 h 6494"/>
                <a:gd name="T149" fmla="*/ 10162 w 10162"/>
                <a:gd name="T150" fmla="*/ 6494 h 649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lnTo>
                    <a:pt x="840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lnTo>
                    <a:pt x="5503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Shape 343"/>
            <p:cNvSpPr>
              <a:spLocks/>
            </p:cNvSpPr>
            <p:nvPr/>
          </p:nvSpPr>
          <p:spPr bwMode="auto">
            <a:xfrm>
              <a:off x="6051225" y="1090800"/>
              <a:ext cx="285225" cy="283400"/>
            </a:xfrm>
            <a:custGeom>
              <a:avLst/>
              <a:gdLst>
                <a:gd name="T0" fmla="*/ 1891796875 w 11409"/>
                <a:gd name="T1" fmla="*/ 1862890625 h 11336"/>
                <a:gd name="T2" fmla="*/ 2147483646 w 11409"/>
                <a:gd name="T3" fmla="*/ 1805859375 h 11336"/>
                <a:gd name="T4" fmla="*/ 2147483646 w 11409"/>
                <a:gd name="T5" fmla="*/ 2147483646 h 11336"/>
                <a:gd name="T6" fmla="*/ 2147483646 w 11409"/>
                <a:gd name="T7" fmla="*/ 2147483646 h 11336"/>
                <a:gd name="T8" fmla="*/ 2147483646 w 11409"/>
                <a:gd name="T9" fmla="*/ 2147483646 h 11336"/>
                <a:gd name="T10" fmla="*/ 2147483646 w 11409"/>
                <a:gd name="T11" fmla="*/ 2147483646 h 11336"/>
                <a:gd name="T12" fmla="*/ 1533593750 w 11409"/>
                <a:gd name="T13" fmla="*/ 172265625 h 11336"/>
                <a:gd name="T14" fmla="*/ 2147483646 w 11409"/>
                <a:gd name="T15" fmla="*/ 473046875 h 11336"/>
                <a:gd name="T16" fmla="*/ 2147483646 w 11409"/>
                <a:gd name="T17" fmla="*/ 573437500 h 11336"/>
                <a:gd name="T18" fmla="*/ 2147483646 w 11409"/>
                <a:gd name="T19" fmla="*/ 1418750000 h 11336"/>
                <a:gd name="T20" fmla="*/ 2147483646 w 11409"/>
                <a:gd name="T21" fmla="*/ 2135156250 h 11336"/>
                <a:gd name="T22" fmla="*/ 2147483646 w 11409"/>
                <a:gd name="T23" fmla="*/ 2147483646 h 11336"/>
                <a:gd name="T24" fmla="*/ 2147483646 w 11409"/>
                <a:gd name="T25" fmla="*/ 2147483646 h 11336"/>
                <a:gd name="T26" fmla="*/ 1533593750 w 11409"/>
                <a:gd name="T27" fmla="*/ 2147483646 h 11336"/>
                <a:gd name="T28" fmla="*/ 1505078125 w 11409"/>
                <a:gd name="T29" fmla="*/ 2147483646 h 11336"/>
                <a:gd name="T30" fmla="*/ 1433203125 w 11409"/>
                <a:gd name="T31" fmla="*/ 2147483646 h 11336"/>
                <a:gd name="T32" fmla="*/ 1705468750 w 11409"/>
                <a:gd name="T33" fmla="*/ 974609375 h 11336"/>
                <a:gd name="T34" fmla="*/ 2106640625 w 11409"/>
                <a:gd name="T35" fmla="*/ 573437500 h 11336"/>
                <a:gd name="T36" fmla="*/ 1633984375 w 11409"/>
                <a:gd name="T37" fmla="*/ 401562500 h 11336"/>
                <a:gd name="T38" fmla="*/ 1332812500 w 11409"/>
                <a:gd name="T39" fmla="*/ 344140625 h 11336"/>
                <a:gd name="T40" fmla="*/ 2147483646 w 11409"/>
                <a:gd name="T41" fmla="*/ 2147483646 h 11336"/>
                <a:gd name="T42" fmla="*/ 2147483646 w 11409"/>
                <a:gd name="T43" fmla="*/ 2147483646 h 11336"/>
                <a:gd name="T44" fmla="*/ 2147483646 w 11409"/>
                <a:gd name="T45" fmla="*/ 2147483646 h 11336"/>
                <a:gd name="T46" fmla="*/ 2135546875 w 11409"/>
                <a:gd name="T47" fmla="*/ 2147483646 h 11336"/>
                <a:gd name="T48" fmla="*/ 2147483646 w 11409"/>
                <a:gd name="T49" fmla="*/ 2147483646 h 11336"/>
                <a:gd name="T50" fmla="*/ 2147483646 w 11409"/>
                <a:gd name="T51" fmla="*/ 2147483646 h 11336"/>
                <a:gd name="T52" fmla="*/ 1633984375 w 11409"/>
                <a:gd name="T53" fmla="*/ 2147483646 h 11336"/>
                <a:gd name="T54" fmla="*/ 1648046875 w 11409"/>
                <a:gd name="T55" fmla="*/ 2147483646 h 11336"/>
                <a:gd name="T56" fmla="*/ 2147483646 w 11409"/>
                <a:gd name="T57" fmla="*/ 2147483646 h 11336"/>
                <a:gd name="T58" fmla="*/ 2147483646 w 11409"/>
                <a:gd name="T59" fmla="*/ 2147483646 h 11336"/>
                <a:gd name="T60" fmla="*/ 1562109375 w 11409"/>
                <a:gd name="T61" fmla="*/ 2147483646 h 11336"/>
                <a:gd name="T62" fmla="*/ 1447656250 w 11409"/>
                <a:gd name="T63" fmla="*/ 2147483646 h 11336"/>
                <a:gd name="T64" fmla="*/ 1891796875 w 11409"/>
                <a:gd name="T65" fmla="*/ 2147483646 h 11336"/>
                <a:gd name="T66" fmla="*/ 1733984375 w 11409"/>
                <a:gd name="T67" fmla="*/ 2147483646 h 11336"/>
                <a:gd name="T68" fmla="*/ 2147483646 w 11409"/>
                <a:gd name="T69" fmla="*/ 2147483646 h 11336"/>
                <a:gd name="T70" fmla="*/ 2147483646 w 11409"/>
                <a:gd name="T71" fmla="*/ 2147483646 h 11336"/>
                <a:gd name="T72" fmla="*/ 2147483646 w 11409"/>
                <a:gd name="T73" fmla="*/ 2147483646 h 11336"/>
                <a:gd name="T74" fmla="*/ 2147483646 w 11409"/>
                <a:gd name="T75" fmla="*/ 2147483646 h 11336"/>
                <a:gd name="T76" fmla="*/ 2147483646 w 11409"/>
                <a:gd name="T77" fmla="*/ 2147483646 h 11336"/>
                <a:gd name="T78" fmla="*/ 2147483646 w 11409"/>
                <a:gd name="T79" fmla="*/ 2147483646 h 11336"/>
                <a:gd name="T80" fmla="*/ 2147483646 w 11409"/>
                <a:gd name="T81" fmla="*/ 2147483646 h 11336"/>
                <a:gd name="T82" fmla="*/ 215234375 w 11409"/>
                <a:gd name="T83" fmla="*/ 2147483646 h 11336"/>
                <a:gd name="T84" fmla="*/ 831250000 w 11409"/>
                <a:gd name="T85" fmla="*/ 2147483646 h 11336"/>
                <a:gd name="T86" fmla="*/ 544921875 w 11409"/>
                <a:gd name="T87" fmla="*/ 2147483646 h 11336"/>
                <a:gd name="T88" fmla="*/ 1232812500 w 11409"/>
                <a:gd name="T89" fmla="*/ 2147483646 h 11336"/>
                <a:gd name="T90" fmla="*/ 1132421875 w 11409"/>
                <a:gd name="T91" fmla="*/ 2147483646 h 11336"/>
                <a:gd name="T92" fmla="*/ 2147483646 w 11409"/>
                <a:gd name="T93" fmla="*/ 2147483646 h 11336"/>
                <a:gd name="T94" fmla="*/ 1261328125 w 11409"/>
                <a:gd name="T95" fmla="*/ 100390625 h 11336"/>
                <a:gd name="T96" fmla="*/ 1332812500 w 11409"/>
                <a:gd name="T97" fmla="*/ 558984375 h 11336"/>
                <a:gd name="T98" fmla="*/ 1519140625 w 11409"/>
                <a:gd name="T99" fmla="*/ 802734375 h 11336"/>
                <a:gd name="T100" fmla="*/ 1390234375 w 11409"/>
                <a:gd name="T101" fmla="*/ 2147483646 h 11336"/>
                <a:gd name="T102" fmla="*/ 57812500 w 11409"/>
                <a:gd name="T103" fmla="*/ 2147483646 h 11336"/>
                <a:gd name="T104" fmla="*/ 301171875 w 11409"/>
                <a:gd name="T105" fmla="*/ 2147483646 h 11336"/>
                <a:gd name="T106" fmla="*/ 2147483646 w 11409"/>
                <a:gd name="T107" fmla="*/ 2147483646 h 11336"/>
                <a:gd name="T108" fmla="*/ 2147483646 w 11409"/>
                <a:gd name="T109" fmla="*/ 2147483646 h 11336"/>
                <a:gd name="T110" fmla="*/ 2147483646 w 11409"/>
                <a:gd name="T111" fmla="*/ 2147483646 h 11336"/>
                <a:gd name="T112" fmla="*/ 2147483646 w 11409"/>
                <a:gd name="T113" fmla="*/ 2147483646 h 11336"/>
                <a:gd name="T114" fmla="*/ 2147483646 w 11409"/>
                <a:gd name="T115" fmla="*/ 2020703125 h 11336"/>
                <a:gd name="T116" fmla="*/ 2147483646 w 11409"/>
                <a:gd name="T117" fmla="*/ 845703125 h 11336"/>
                <a:gd name="T118" fmla="*/ 2147483646 w 11409"/>
                <a:gd name="T119" fmla="*/ 530468750 h 11336"/>
                <a:gd name="T120" fmla="*/ 2147483646 w 11409"/>
                <a:gd name="T121" fmla="*/ 57421875 h 113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1409"/>
                <a:gd name="T184" fmla="*/ 0 h 11336"/>
                <a:gd name="T185" fmla="*/ 11409 w 11409"/>
                <a:gd name="T186" fmla="*/ 11336 h 113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lnTo>
                    <a:pt x="583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lnTo>
                    <a:pt x="7741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lnTo>
                    <a:pt x="7447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lnTo>
                    <a:pt x="6970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Shape 344"/>
            <p:cNvSpPr>
              <a:spLocks/>
            </p:cNvSpPr>
            <p:nvPr/>
          </p:nvSpPr>
          <p:spPr bwMode="auto">
            <a:xfrm>
              <a:off x="6849975" y="3631900"/>
              <a:ext cx="270550" cy="339350"/>
            </a:xfrm>
            <a:custGeom>
              <a:avLst/>
              <a:gdLst>
                <a:gd name="T0" fmla="*/ 2147483646 w 10822"/>
                <a:gd name="T1" fmla="*/ 530468750 h 13574"/>
                <a:gd name="T2" fmla="*/ 2147483646 w 10822"/>
                <a:gd name="T3" fmla="*/ 831640625 h 13574"/>
                <a:gd name="T4" fmla="*/ 2147483646 w 10822"/>
                <a:gd name="T5" fmla="*/ 1418750000 h 13574"/>
                <a:gd name="T6" fmla="*/ 2147483646 w 10822"/>
                <a:gd name="T7" fmla="*/ 1189843750 h 13574"/>
                <a:gd name="T8" fmla="*/ 2147483646 w 10822"/>
                <a:gd name="T9" fmla="*/ 788281250 h 13574"/>
                <a:gd name="T10" fmla="*/ 2147483646 w 10822"/>
                <a:gd name="T11" fmla="*/ 1548046875 h 13574"/>
                <a:gd name="T12" fmla="*/ 2147483646 w 10822"/>
                <a:gd name="T13" fmla="*/ 1404687500 h 13574"/>
                <a:gd name="T14" fmla="*/ 2147483646 w 10822"/>
                <a:gd name="T15" fmla="*/ 1605078125 h 13574"/>
                <a:gd name="T16" fmla="*/ 2147483646 w 10822"/>
                <a:gd name="T17" fmla="*/ 1203906250 h 13574"/>
                <a:gd name="T18" fmla="*/ 2147483646 w 10822"/>
                <a:gd name="T19" fmla="*/ 1375781250 h 13574"/>
                <a:gd name="T20" fmla="*/ 2147483646 w 10822"/>
                <a:gd name="T21" fmla="*/ 2106640625 h 13574"/>
                <a:gd name="T22" fmla="*/ 2147483646 w 10822"/>
                <a:gd name="T23" fmla="*/ 1762890625 h 13574"/>
                <a:gd name="T24" fmla="*/ 2147483646 w 10822"/>
                <a:gd name="T25" fmla="*/ 2147483646 h 13574"/>
                <a:gd name="T26" fmla="*/ 2147483646 w 10822"/>
                <a:gd name="T27" fmla="*/ 2147483646 h 13574"/>
                <a:gd name="T28" fmla="*/ 2147483646 w 10822"/>
                <a:gd name="T29" fmla="*/ 2147483646 h 13574"/>
                <a:gd name="T30" fmla="*/ 2147483646 w 10822"/>
                <a:gd name="T31" fmla="*/ 2147483646 h 13574"/>
                <a:gd name="T32" fmla="*/ 2147483646 w 10822"/>
                <a:gd name="T33" fmla="*/ 358593750 h 13574"/>
                <a:gd name="T34" fmla="*/ 2147483646 w 10822"/>
                <a:gd name="T35" fmla="*/ 845703125 h 13574"/>
                <a:gd name="T36" fmla="*/ 2147483646 w 10822"/>
                <a:gd name="T37" fmla="*/ 1332812500 h 13574"/>
                <a:gd name="T38" fmla="*/ 1504687500 w 10822"/>
                <a:gd name="T39" fmla="*/ 2147483646 h 13574"/>
                <a:gd name="T40" fmla="*/ 903125000 w 10822"/>
                <a:gd name="T41" fmla="*/ 2147483646 h 13574"/>
                <a:gd name="T42" fmla="*/ 1203906250 w 10822"/>
                <a:gd name="T43" fmla="*/ 2147483646 h 13574"/>
                <a:gd name="T44" fmla="*/ 1218359375 w 10822"/>
                <a:gd name="T45" fmla="*/ 2147483646 h 13574"/>
                <a:gd name="T46" fmla="*/ 1347265625 w 10822"/>
                <a:gd name="T47" fmla="*/ 2063671875 h 13574"/>
                <a:gd name="T48" fmla="*/ 1519140625 w 10822"/>
                <a:gd name="T49" fmla="*/ 2006250000 h 13574"/>
                <a:gd name="T50" fmla="*/ 1662500000 w 10822"/>
                <a:gd name="T51" fmla="*/ 1762890625 h 13574"/>
                <a:gd name="T52" fmla="*/ 1905859375 w 10822"/>
                <a:gd name="T53" fmla="*/ 1805859375 h 13574"/>
                <a:gd name="T54" fmla="*/ 1977734375 w 10822"/>
                <a:gd name="T55" fmla="*/ 1418750000 h 13574"/>
                <a:gd name="T56" fmla="*/ 2147483646 w 10822"/>
                <a:gd name="T57" fmla="*/ 1533593750 h 13574"/>
                <a:gd name="T58" fmla="*/ 2147483646 w 10822"/>
                <a:gd name="T59" fmla="*/ 1246875000 h 13574"/>
                <a:gd name="T60" fmla="*/ 2147483646 w 10822"/>
                <a:gd name="T61" fmla="*/ 673828125 h 13574"/>
                <a:gd name="T62" fmla="*/ 2147483646 w 10822"/>
                <a:gd name="T63" fmla="*/ 974609375 h 13574"/>
                <a:gd name="T64" fmla="*/ 2147483646 w 10822"/>
                <a:gd name="T65" fmla="*/ 430078125 h 13574"/>
                <a:gd name="T66" fmla="*/ 1289843750 w 10822"/>
                <a:gd name="T67" fmla="*/ 2147483646 h 13574"/>
                <a:gd name="T68" fmla="*/ 1805859375 w 10822"/>
                <a:gd name="T69" fmla="*/ 2147483646 h 13574"/>
                <a:gd name="T70" fmla="*/ 1676562500 w 10822"/>
                <a:gd name="T71" fmla="*/ 2147483646 h 13574"/>
                <a:gd name="T72" fmla="*/ 1490625000 w 10822"/>
                <a:gd name="T73" fmla="*/ 2147483646 h 13574"/>
                <a:gd name="T74" fmla="*/ 687890625 w 10822"/>
                <a:gd name="T75" fmla="*/ 2147483646 h 13574"/>
                <a:gd name="T76" fmla="*/ 1361328125 w 10822"/>
                <a:gd name="T77" fmla="*/ 2147483646 h 13574"/>
                <a:gd name="T78" fmla="*/ 1175390625 w 10822"/>
                <a:gd name="T79" fmla="*/ 2147483646 h 13574"/>
                <a:gd name="T80" fmla="*/ 2147483646 w 10822"/>
                <a:gd name="T81" fmla="*/ 390625 h 13574"/>
                <a:gd name="T82" fmla="*/ 1103515625 w 10822"/>
                <a:gd name="T83" fmla="*/ 1891796875 h 13574"/>
                <a:gd name="T84" fmla="*/ 458593750 w 10822"/>
                <a:gd name="T85" fmla="*/ 2147483646 h 13574"/>
                <a:gd name="T86" fmla="*/ 301171875 w 10822"/>
                <a:gd name="T87" fmla="*/ 2147483646 h 13574"/>
                <a:gd name="T88" fmla="*/ 1289843750 w 10822"/>
                <a:gd name="T89" fmla="*/ 2147483646 h 13574"/>
                <a:gd name="T90" fmla="*/ 1619531250 w 10822"/>
                <a:gd name="T91" fmla="*/ 2147483646 h 13574"/>
                <a:gd name="T92" fmla="*/ 2147483646 w 10822"/>
                <a:gd name="T93" fmla="*/ 1462109375 h 13574"/>
                <a:gd name="T94" fmla="*/ 2147483646 w 10822"/>
                <a:gd name="T95" fmla="*/ 602343750 h 13574"/>
                <a:gd name="T96" fmla="*/ 2147483646 w 10822"/>
                <a:gd name="T97" fmla="*/ 14843750 h 13574"/>
                <a:gd name="T98" fmla="*/ 730859375 w 10822"/>
                <a:gd name="T99" fmla="*/ 2147483646 h 13574"/>
                <a:gd name="T100" fmla="*/ 946093750 w 10822"/>
                <a:gd name="T101" fmla="*/ 2147483646 h 13574"/>
                <a:gd name="T102" fmla="*/ 730859375 w 10822"/>
                <a:gd name="T103" fmla="*/ 2147483646 h 13574"/>
                <a:gd name="T104" fmla="*/ 687890625 w 10822"/>
                <a:gd name="T105" fmla="*/ 2147483646 h 13574"/>
                <a:gd name="T106" fmla="*/ 344140625 w 10822"/>
                <a:gd name="T107" fmla="*/ 2147483646 h 13574"/>
                <a:gd name="T108" fmla="*/ 444531250 w 10822"/>
                <a:gd name="T109" fmla="*/ 2147483646 h 13574"/>
                <a:gd name="T110" fmla="*/ 444531250 w 10822"/>
                <a:gd name="T111" fmla="*/ 2147483646 h 13574"/>
                <a:gd name="T112" fmla="*/ 487500000 w 10822"/>
                <a:gd name="T113" fmla="*/ 2147483646 h 13574"/>
                <a:gd name="T114" fmla="*/ 601953125 w 10822"/>
                <a:gd name="T115" fmla="*/ 2147483646 h 13574"/>
                <a:gd name="T116" fmla="*/ 114843750 w 10822"/>
                <a:gd name="T117" fmla="*/ 2147483646 h 13574"/>
                <a:gd name="T118" fmla="*/ 172265625 w 10822"/>
                <a:gd name="T119" fmla="*/ 2147483646 h 13574"/>
                <a:gd name="T120" fmla="*/ 558984375 w 10822"/>
                <a:gd name="T121" fmla="*/ 2147483646 h 13574"/>
                <a:gd name="T122" fmla="*/ 1060546875 w 10822"/>
                <a:gd name="T123" fmla="*/ 2147483646 h 13574"/>
                <a:gd name="T124" fmla="*/ 802734375 w 10822"/>
                <a:gd name="T125" fmla="*/ 2147483646 h 13574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0822"/>
                <a:gd name="T190" fmla="*/ 0 h 13574"/>
                <a:gd name="T191" fmla="*/ 10822 w 10822"/>
                <a:gd name="T192" fmla="*/ 13574 h 13574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lnTo>
                    <a:pt x="9134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lnTo>
                    <a:pt x="8731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lnTo>
                    <a:pt x="154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Shape 345"/>
            <p:cNvSpPr>
              <a:spLocks/>
            </p:cNvSpPr>
            <p:nvPr/>
          </p:nvSpPr>
          <p:spPr bwMode="auto">
            <a:xfrm>
              <a:off x="6351100" y="3281600"/>
              <a:ext cx="366850" cy="361350"/>
            </a:xfrm>
            <a:custGeom>
              <a:avLst/>
              <a:gdLst>
                <a:gd name="T0" fmla="*/ 2147483646 w 14674"/>
                <a:gd name="T1" fmla="*/ 2063671875 h 14454"/>
                <a:gd name="T2" fmla="*/ 1862890625 w 14674"/>
                <a:gd name="T3" fmla="*/ 2147483646 h 14454"/>
                <a:gd name="T4" fmla="*/ 2147483646 w 14674"/>
                <a:gd name="T5" fmla="*/ 2147483646 h 14454"/>
                <a:gd name="T6" fmla="*/ 2147483646 w 14674"/>
                <a:gd name="T7" fmla="*/ 2147483646 h 14454"/>
                <a:gd name="T8" fmla="*/ 2049218750 w 14674"/>
                <a:gd name="T9" fmla="*/ 2147483646 h 14454"/>
                <a:gd name="T10" fmla="*/ 2147483646 w 14674"/>
                <a:gd name="T11" fmla="*/ 2147483646 h 14454"/>
                <a:gd name="T12" fmla="*/ 2147483646 w 14674"/>
                <a:gd name="T13" fmla="*/ 2147483646 h 14454"/>
                <a:gd name="T14" fmla="*/ 2147483646 w 14674"/>
                <a:gd name="T15" fmla="*/ 2147483646 h 14454"/>
                <a:gd name="T16" fmla="*/ 2147483646 w 14674"/>
                <a:gd name="T17" fmla="*/ 516015625 h 14454"/>
                <a:gd name="T18" fmla="*/ 2147483646 w 14674"/>
                <a:gd name="T19" fmla="*/ 1648046875 h 14454"/>
                <a:gd name="T20" fmla="*/ 2147483646 w 14674"/>
                <a:gd name="T21" fmla="*/ 1332812500 h 14454"/>
                <a:gd name="T22" fmla="*/ 2147483646 w 14674"/>
                <a:gd name="T23" fmla="*/ 1862890625 h 14454"/>
                <a:gd name="T24" fmla="*/ 1762890625 w 14674"/>
                <a:gd name="T25" fmla="*/ 1805859375 h 14454"/>
                <a:gd name="T26" fmla="*/ 1490625000 w 14674"/>
                <a:gd name="T27" fmla="*/ 2147483646 h 14454"/>
                <a:gd name="T28" fmla="*/ 874218750 w 14674"/>
                <a:gd name="T29" fmla="*/ 2147483646 h 14454"/>
                <a:gd name="T30" fmla="*/ 1705468750 w 14674"/>
                <a:gd name="T31" fmla="*/ 2147483646 h 14454"/>
                <a:gd name="T32" fmla="*/ 2078125000 w 14674"/>
                <a:gd name="T33" fmla="*/ 2147483646 h 14454"/>
                <a:gd name="T34" fmla="*/ 2147483646 w 14674"/>
                <a:gd name="T35" fmla="*/ 2147483646 h 14454"/>
                <a:gd name="T36" fmla="*/ 2147483646 w 14674"/>
                <a:gd name="T37" fmla="*/ 1605078125 h 14454"/>
                <a:gd name="T38" fmla="*/ 2147483646 w 14674"/>
                <a:gd name="T39" fmla="*/ 2147483646 h 14454"/>
                <a:gd name="T40" fmla="*/ 2147483646 w 14674"/>
                <a:gd name="T41" fmla="*/ 2147483646 h 14454"/>
                <a:gd name="T42" fmla="*/ 2147483646 w 14674"/>
                <a:gd name="T43" fmla="*/ 2147483646 h 14454"/>
                <a:gd name="T44" fmla="*/ 2147483646 w 14674"/>
                <a:gd name="T45" fmla="*/ 2147483646 h 14454"/>
                <a:gd name="T46" fmla="*/ 2147483646 w 14674"/>
                <a:gd name="T47" fmla="*/ 2147483646 h 14454"/>
                <a:gd name="T48" fmla="*/ 2147483646 w 14674"/>
                <a:gd name="T49" fmla="*/ 2147483646 h 14454"/>
                <a:gd name="T50" fmla="*/ 2147483646 w 14674"/>
                <a:gd name="T51" fmla="*/ 2147483646 h 14454"/>
                <a:gd name="T52" fmla="*/ 1490625000 w 14674"/>
                <a:gd name="T53" fmla="*/ 2147483646 h 14454"/>
                <a:gd name="T54" fmla="*/ 2147483646 w 14674"/>
                <a:gd name="T55" fmla="*/ 2147483646 h 14454"/>
                <a:gd name="T56" fmla="*/ 2147483646 w 14674"/>
                <a:gd name="T57" fmla="*/ 2147483646 h 14454"/>
                <a:gd name="T58" fmla="*/ 2147483646 w 14674"/>
                <a:gd name="T59" fmla="*/ 2147483646 h 14454"/>
                <a:gd name="T60" fmla="*/ 2147483646 w 14674"/>
                <a:gd name="T61" fmla="*/ 2147483646 h 14454"/>
                <a:gd name="T62" fmla="*/ 2147483646 w 14674"/>
                <a:gd name="T63" fmla="*/ 2147483646 h 14454"/>
                <a:gd name="T64" fmla="*/ 1819921875 w 14674"/>
                <a:gd name="T65" fmla="*/ 2147483646 h 14454"/>
                <a:gd name="T66" fmla="*/ 544921875 w 14674"/>
                <a:gd name="T67" fmla="*/ 1834375000 h 14454"/>
                <a:gd name="T68" fmla="*/ 2147483646 w 14674"/>
                <a:gd name="T69" fmla="*/ 587890625 h 14454"/>
                <a:gd name="T70" fmla="*/ 2147483646 w 14674"/>
                <a:gd name="T71" fmla="*/ 2147483646 h 14454"/>
                <a:gd name="T72" fmla="*/ 1461718750 w 14674"/>
                <a:gd name="T73" fmla="*/ 2147483646 h 14454"/>
                <a:gd name="T74" fmla="*/ 2147483646 w 14674"/>
                <a:gd name="T75" fmla="*/ 2147483646 h 14454"/>
                <a:gd name="T76" fmla="*/ 2147483646 w 14674"/>
                <a:gd name="T77" fmla="*/ 2147483646 h 14454"/>
                <a:gd name="T78" fmla="*/ 2147483646 w 14674"/>
                <a:gd name="T79" fmla="*/ 2147483646 h 14454"/>
                <a:gd name="T80" fmla="*/ 2147483646 w 14674"/>
                <a:gd name="T81" fmla="*/ 2147483646 h 14454"/>
                <a:gd name="T82" fmla="*/ 2147483646 w 14674"/>
                <a:gd name="T83" fmla="*/ 2147483646 h 14454"/>
                <a:gd name="T84" fmla="*/ 2147483646 w 14674"/>
                <a:gd name="T85" fmla="*/ 1117968750 h 14454"/>
                <a:gd name="T86" fmla="*/ 2147483646 w 14674"/>
                <a:gd name="T87" fmla="*/ 2147483646 h 14454"/>
                <a:gd name="T88" fmla="*/ 2147483646 w 14674"/>
                <a:gd name="T89" fmla="*/ 1662500000 h 14454"/>
                <a:gd name="T90" fmla="*/ 2147483646 w 14674"/>
                <a:gd name="T91" fmla="*/ 358593750 h 14454"/>
                <a:gd name="T92" fmla="*/ 688281250 w 14674"/>
                <a:gd name="T93" fmla="*/ 1361328125 h 14454"/>
                <a:gd name="T94" fmla="*/ 544921875 w 14674"/>
                <a:gd name="T95" fmla="*/ 2147483646 h 14454"/>
                <a:gd name="T96" fmla="*/ 1361718750 w 14674"/>
                <a:gd name="T97" fmla="*/ 2147483646 h 14454"/>
                <a:gd name="T98" fmla="*/ 673828125 w 14674"/>
                <a:gd name="T99" fmla="*/ 2147483646 h 14454"/>
                <a:gd name="T100" fmla="*/ 2147483646 w 14674"/>
                <a:gd name="T101" fmla="*/ 860156250 h 14454"/>
                <a:gd name="T102" fmla="*/ 2147483646 w 14674"/>
                <a:gd name="T103" fmla="*/ 315625000 h 14454"/>
                <a:gd name="T104" fmla="*/ 390625 w 14674"/>
                <a:gd name="T105" fmla="*/ 1418750000 h 14454"/>
                <a:gd name="T106" fmla="*/ 960546875 w 14674"/>
                <a:gd name="T107" fmla="*/ 2147483646 h 14454"/>
                <a:gd name="T108" fmla="*/ 2147483646 w 14674"/>
                <a:gd name="T109" fmla="*/ 2147483646 h 14454"/>
                <a:gd name="T110" fmla="*/ 2147483646 w 14674"/>
                <a:gd name="T111" fmla="*/ 2147483646 h 14454"/>
                <a:gd name="T112" fmla="*/ 2147483646 w 14674"/>
                <a:gd name="T113" fmla="*/ 1576562500 h 14454"/>
                <a:gd name="T114" fmla="*/ 2147483646 w 14674"/>
                <a:gd name="T115" fmla="*/ 390625 h 1445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4674"/>
                <a:gd name="T175" fmla="*/ 0 h 14454"/>
                <a:gd name="T176" fmla="*/ 14674 w 14674"/>
                <a:gd name="T177" fmla="*/ 14454 h 14454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lnTo>
                    <a:pt x="5283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Shape 346"/>
            <p:cNvSpPr>
              <a:spLocks/>
            </p:cNvSpPr>
            <p:nvPr/>
          </p:nvSpPr>
          <p:spPr bwMode="auto">
            <a:xfrm>
              <a:off x="6316250" y="3040425"/>
              <a:ext cx="137600" cy="122000"/>
            </a:xfrm>
            <a:custGeom>
              <a:avLst/>
              <a:gdLst>
                <a:gd name="T0" fmla="*/ 1977734375 w 5504"/>
                <a:gd name="T1" fmla="*/ 14453125 h 4880"/>
                <a:gd name="T2" fmla="*/ 1863281250 w 5504"/>
                <a:gd name="T3" fmla="*/ 157812500 h 4880"/>
                <a:gd name="T4" fmla="*/ 1648046875 w 5504"/>
                <a:gd name="T5" fmla="*/ 329687500 h 4880"/>
                <a:gd name="T6" fmla="*/ 1461718750 w 5504"/>
                <a:gd name="T7" fmla="*/ 415625000 h 4880"/>
                <a:gd name="T8" fmla="*/ 1261328125 w 5504"/>
                <a:gd name="T9" fmla="*/ 430078125 h 4880"/>
                <a:gd name="T10" fmla="*/ 989062500 w 5504"/>
                <a:gd name="T11" fmla="*/ 358203125 h 4880"/>
                <a:gd name="T12" fmla="*/ 745312500 w 5504"/>
                <a:gd name="T13" fmla="*/ 286718750 h 4880"/>
                <a:gd name="T14" fmla="*/ 487500000 w 5504"/>
                <a:gd name="T15" fmla="*/ 243750000 h 4880"/>
                <a:gd name="T16" fmla="*/ 244140625 w 5504"/>
                <a:gd name="T17" fmla="*/ 301171875 h 4880"/>
                <a:gd name="T18" fmla="*/ 143750000 w 5504"/>
                <a:gd name="T19" fmla="*/ 372656250 h 4880"/>
                <a:gd name="T20" fmla="*/ 57812500 w 5504"/>
                <a:gd name="T21" fmla="*/ 473046875 h 4880"/>
                <a:gd name="T22" fmla="*/ 43359375 w 5504"/>
                <a:gd name="T23" fmla="*/ 516015625 h 4880"/>
                <a:gd name="T24" fmla="*/ 100781250 w 5504"/>
                <a:gd name="T25" fmla="*/ 573437500 h 4880"/>
                <a:gd name="T26" fmla="*/ 272656250 w 5504"/>
                <a:gd name="T27" fmla="*/ 501562500 h 4880"/>
                <a:gd name="T28" fmla="*/ 401562500 w 5504"/>
                <a:gd name="T29" fmla="*/ 988671875 h 4880"/>
                <a:gd name="T30" fmla="*/ 344140625 w 5504"/>
                <a:gd name="T31" fmla="*/ 1533203125 h 4880"/>
                <a:gd name="T32" fmla="*/ 215234375 w 5504"/>
                <a:gd name="T33" fmla="*/ 1461718750 h 4880"/>
                <a:gd name="T34" fmla="*/ 71875000 w 5504"/>
                <a:gd name="T35" fmla="*/ 1375781250 h 4880"/>
                <a:gd name="T36" fmla="*/ 14843750 w 5504"/>
                <a:gd name="T37" fmla="*/ 1404296875 h 4880"/>
                <a:gd name="T38" fmla="*/ 390625 w 5504"/>
                <a:gd name="T39" fmla="*/ 1476171875 h 4880"/>
                <a:gd name="T40" fmla="*/ 57812500 w 5504"/>
                <a:gd name="T41" fmla="*/ 1619140625 h 4880"/>
                <a:gd name="T42" fmla="*/ 200781250 w 5504"/>
                <a:gd name="T43" fmla="*/ 1719531250 h 4880"/>
                <a:gd name="T44" fmla="*/ 458984375 w 5504"/>
                <a:gd name="T45" fmla="*/ 1748437500 h 4880"/>
                <a:gd name="T46" fmla="*/ 516015625 w 5504"/>
                <a:gd name="T47" fmla="*/ 1719531250 h 4880"/>
                <a:gd name="T48" fmla="*/ 587890625 w 5504"/>
                <a:gd name="T49" fmla="*/ 1361328125 h 4880"/>
                <a:gd name="T50" fmla="*/ 616406250 w 5504"/>
                <a:gd name="T51" fmla="*/ 745312500 h 4880"/>
                <a:gd name="T52" fmla="*/ 587890625 w 5504"/>
                <a:gd name="T53" fmla="*/ 444531250 h 4880"/>
                <a:gd name="T54" fmla="*/ 831250000 w 5504"/>
                <a:gd name="T55" fmla="*/ 516015625 h 4880"/>
                <a:gd name="T56" fmla="*/ 1103515625 w 5504"/>
                <a:gd name="T57" fmla="*/ 616406250 h 4880"/>
                <a:gd name="T58" fmla="*/ 1361718750 w 5504"/>
                <a:gd name="T59" fmla="*/ 644921875 h 4880"/>
                <a:gd name="T60" fmla="*/ 1332812500 w 5504"/>
                <a:gd name="T61" fmla="*/ 1347265625 h 4880"/>
                <a:gd name="T62" fmla="*/ 1332812500 w 5504"/>
                <a:gd name="T63" fmla="*/ 1662500000 h 4880"/>
                <a:gd name="T64" fmla="*/ 1332812500 w 5504"/>
                <a:gd name="T65" fmla="*/ 1719531250 h 4880"/>
                <a:gd name="T66" fmla="*/ 1332812500 w 5504"/>
                <a:gd name="T67" fmla="*/ 1748437500 h 4880"/>
                <a:gd name="T68" fmla="*/ 1318750000 w 5504"/>
                <a:gd name="T69" fmla="*/ 1819921875 h 4880"/>
                <a:gd name="T70" fmla="*/ 1332812500 w 5504"/>
                <a:gd name="T71" fmla="*/ 1877343750 h 4880"/>
                <a:gd name="T72" fmla="*/ 1418750000 w 5504"/>
                <a:gd name="T73" fmla="*/ 1905859375 h 4880"/>
                <a:gd name="T74" fmla="*/ 1505078125 w 5504"/>
                <a:gd name="T75" fmla="*/ 1848437500 h 4880"/>
                <a:gd name="T76" fmla="*/ 1533593750 w 5504"/>
                <a:gd name="T77" fmla="*/ 1733984375 h 4880"/>
                <a:gd name="T78" fmla="*/ 1548046875 w 5504"/>
                <a:gd name="T79" fmla="*/ 1189453125 h 4880"/>
                <a:gd name="T80" fmla="*/ 1548046875 w 5504"/>
                <a:gd name="T81" fmla="*/ 601953125 h 4880"/>
                <a:gd name="T82" fmla="*/ 1848828125 w 5504"/>
                <a:gd name="T83" fmla="*/ 444531250 h 4880"/>
                <a:gd name="T84" fmla="*/ 2078125000 w 5504"/>
                <a:gd name="T85" fmla="*/ 215234375 h 4880"/>
                <a:gd name="T86" fmla="*/ 2147483646 w 5504"/>
                <a:gd name="T87" fmla="*/ 100390625 h 4880"/>
                <a:gd name="T88" fmla="*/ 2121093750 w 5504"/>
                <a:gd name="T89" fmla="*/ 28906250 h 4880"/>
                <a:gd name="T90" fmla="*/ 2063671875 w 5504"/>
                <a:gd name="T91" fmla="*/ 0 h 488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5504"/>
                <a:gd name="T139" fmla="*/ 0 h 4880"/>
                <a:gd name="T140" fmla="*/ 5504 w 5504"/>
                <a:gd name="T141" fmla="*/ 4880 h 4880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lnTo>
                    <a:pt x="517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Shape 347"/>
            <p:cNvSpPr>
              <a:spLocks/>
            </p:cNvSpPr>
            <p:nvPr/>
          </p:nvSpPr>
          <p:spPr bwMode="auto">
            <a:xfrm>
              <a:off x="6879325" y="4294925"/>
              <a:ext cx="344825" cy="254975"/>
            </a:xfrm>
            <a:custGeom>
              <a:avLst/>
              <a:gdLst>
                <a:gd name="T0" fmla="*/ 1891406250 w 13793"/>
                <a:gd name="T1" fmla="*/ 1146484375 h 10199"/>
                <a:gd name="T2" fmla="*/ 2106640625 w 13793"/>
                <a:gd name="T3" fmla="*/ 1218359375 h 10199"/>
                <a:gd name="T4" fmla="*/ 2147483646 w 13793"/>
                <a:gd name="T5" fmla="*/ 1662500000 h 10199"/>
                <a:gd name="T6" fmla="*/ 2147483646 w 13793"/>
                <a:gd name="T7" fmla="*/ 1032031250 h 10199"/>
                <a:gd name="T8" fmla="*/ 2147483646 w 13793"/>
                <a:gd name="T9" fmla="*/ 1619531250 h 10199"/>
                <a:gd name="T10" fmla="*/ 2147483646 w 13793"/>
                <a:gd name="T11" fmla="*/ 1189453125 h 10199"/>
                <a:gd name="T12" fmla="*/ 2147483646 w 13793"/>
                <a:gd name="T13" fmla="*/ 1605078125 h 10199"/>
                <a:gd name="T14" fmla="*/ 2147483646 w 13793"/>
                <a:gd name="T15" fmla="*/ 1461718750 h 10199"/>
                <a:gd name="T16" fmla="*/ 2147483646 w 13793"/>
                <a:gd name="T17" fmla="*/ 831250000 h 10199"/>
                <a:gd name="T18" fmla="*/ 2147483646 w 13793"/>
                <a:gd name="T19" fmla="*/ 2006250000 h 10199"/>
                <a:gd name="T20" fmla="*/ 2147483646 w 13793"/>
                <a:gd name="T21" fmla="*/ 1776953125 h 10199"/>
                <a:gd name="T22" fmla="*/ 2147483646 w 13793"/>
                <a:gd name="T23" fmla="*/ 1905859375 h 10199"/>
                <a:gd name="T24" fmla="*/ 2147483646 w 13793"/>
                <a:gd name="T25" fmla="*/ 2106640625 h 10199"/>
                <a:gd name="T26" fmla="*/ 2147483646 w 13793"/>
                <a:gd name="T27" fmla="*/ 1676562500 h 10199"/>
                <a:gd name="T28" fmla="*/ 2147483646 w 13793"/>
                <a:gd name="T29" fmla="*/ 1920312500 h 10199"/>
                <a:gd name="T30" fmla="*/ 2147483646 w 13793"/>
                <a:gd name="T31" fmla="*/ 2147483646 h 10199"/>
                <a:gd name="T32" fmla="*/ 2147483646 w 13793"/>
                <a:gd name="T33" fmla="*/ 2147483646 h 10199"/>
                <a:gd name="T34" fmla="*/ 2147483646 w 13793"/>
                <a:gd name="T35" fmla="*/ 1762890625 h 10199"/>
                <a:gd name="T36" fmla="*/ 2147483646 w 13793"/>
                <a:gd name="T37" fmla="*/ 229687500 h 10199"/>
                <a:gd name="T38" fmla="*/ 2147483646 w 13793"/>
                <a:gd name="T39" fmla="*/ 989062500 h 10199"/>
                <a:gd name="T40" fmla="*/ 2147483646 w 13793"/>
                <a:gd name="T41" fmla="*/ 2121093750 h 10199"/>
                <a:gd name="T42" fmla="*/ 2147483646 w 13793"/>
                <a:gd name="T43" fmla="*/ 2106640625 h 10199"/>
                <a:gd name="T44" fmla="*/ 2147483646 w 13793"/>
                <a:gd name="T45" fmla="*/ 2147483646 h 10199"/>
                <a:gd name="T46" fmla="*/ 2147483646 w 13793"/>
                <a:gd name="T47" fmla="*/ 1963281250 h 10199"/>
                <a:gd name="T48" fmla="*/ 2147483646 w 13793"/>
                <a:gd name="T49" fmla="*/ 1748437500 h 10199"/>
                <a:gd name="T50" fmla="*/ 2147483646 w 13793"/>
                <a:gd name="T51" fmla="*/ 2147483646 h 10199"/>
                <a:gd name="T52" fmla="*/ 2147483646 w 13793"/>
                <a:gd name="T53" fmla="*/ 1991796875 h 10199"/>
                <a:gd name="T54" fmla="*/ 2147483646 w 13793"/>
                <a:gd name="T55" fmla="*/ 2147483646 h 10199"/>
                <a:gd name="T56" fmla="*/ 2106640625 w 13793"/>
                <a:gd name="T57" fmla="*/ 2147483646 h 10199"/>
                <a:gd name="T58" fmla="*/ 1476171875 w 13793"/>
                <a:gd name="T59" fmla="*/ 1447656250 h 10199"/>
                <a:gd name="T60" fmla="*/ 28906250 w 13793"/>
                <a:gd name="T61" fmla="*/ 1576562500 h 10199"/>
                <a:gd name="T62" fmla="*/ 200781250 w 13793"/>
                <a:gd name="T63" fmla="*/ 1762890625 h 10199"/>
                <a:gd name="T64" fmla="*/ 687890625 w 13793"/>
                <a:gd name="T65" fmla="*/ 2147483646 h 10199"/>
                <a:gd name="T66" fmla="*/ 659375000 w 13793"/>
                <a:gd name="T67" fmla="*/ 2147483646 h 10199"/>
                <a:gd name="T68" fmla="*/ 444531250 w 13793"/>
                <a:gd name="T69" fmla="*/ 1662500000 h 10199"/>
                <a:gd name="T70" fmla="*/ 1060546875 w 13793"/>
                <a:gd name="T71" fmla="*/ 2147483646 h 10199"/>
                <a:gd name="T72" fmla="*/ 1246875000 w 13793"/>
                <a:gd name="T73" fmla="*/ 2147483646 h 10199"/>
                <a:gd name="T74" fmla="*/ 1246875000 w 13793"/>
                <a:gd name="T75" fmla="*/ 1605078125 h 10199"/>
                <a:gd name="T76" fmla="*/ 1605078125 w 13793"/>
                <a:gd name="T77" fmla="*/ 2147483646 h 10199"/>
                <a:gd name="T78" fmla="*/ 1576171875 w 13793"/>
                <a:gd name="T79" fmla="*/ 1762890625 h 10199"/>
                <a:gd name="T80" fmla="*/ 1977734375 w 13793"/>
                <a:gd name="T81" fmla="*/ 2147483646 h 10199"/>
                <a:gd name="T82" fmla="*/ 2147483646 w 13793"/>
                <a:gd name="T83" fmla="*/ 2147483646 h 10199"/>
                <a:gd name="T84" fmla="*/ 2147483646 w 13793"/>
                <a:gd name="T85" fmla="*/ 2147483646 h 10199"/>
                <a:gd name="T86" fmla="*/ 2147483646 w 13793"/>
                <a:gd name="T87" fmla="*/ 1089062500 h 10199"/>
                <a:gd name="T88" fmla="*/ 2147483646 w 13793"/>
                <a:gd name="T89" fmla="*/ 1218359375 h 10199"/>
                <a:gd name="T90" fmla="*/ 2147483646 w 13793"/>
                <a:gd name="T91" fmla="*/ 673828125 h 10199"/>
                <a:gd name="T92" fmla="*/ 2147483646 w 13793"/>
                <a:gd name="T93" fmla="*/ 974609375 h 10199"/>
                <a:gd name="T94" fmla="*/ 2147483646 w 13793"/>
                <a:gd name="T95" fmla="*/ 1175390625 h 10199"/>
                <a:gd name="T96" fmla="*/ 2147483646 w 13793"/>
                <a:gd name="T97" fmla="*/ 387109375 h 10199"/>
                <a:gd name="T98" fmla="*/ 2147483646 w 13793"/>
                <a:gd name="T99" fmla="*/ 1146484375 h 10199"/>
                <a:gd name="T100" fmla="*/ 2147483646 w 13793"/>
                <a:gd name="T101" fmla="*/ 272656250 h 10199"/>
                <a:gd name="T102" fmla="*/ 1590625000 w 13793"/>
                <a:gd name="T103" fmla="*/ 2147483646 h 10199"/>
                <a:gd name="T104" fmla="*/ 1633593750 w 13793"/>
                <a:gd name="T105" fmla="*/ 2147483646 h 10199"/>
                <a:gd name="T106" fmla="*/ 1232421875 w 13793"/>
                <a:gd name="T107" fmla="*/ 2147483646 h 10199"/>
                <a:gd name="T108" fmla="*/ 1103515625 w 13793"/>
                <a:gd name="T109" fmla="*/ 2147483646 h 10199"/>
                <a:gd name="T110" fmla="*/ 945703125 w 13793"/>
                <a:gd name="T111" fmla="*/ 2147483646 h 10199"/>
                <a:gd name="T112" fmla="*/ 917187500 w 13793"/>
                <a:gd name="T113" fmla="*/ 2147483646 h 10199"/>
                <a:gd name="T114" fmla="*/ 745312500 w 13793"/>
                <a:gd name="T115" fmla="*/ 2147483646 h 10199"/>
                <a:gd name="T116" fmla="*/ 1089062500 w 13793"/>
                <a:gd name="T117" fmla="*/ 2147483646 h 10199"/>
                <a:gd name="T118" fmla="*/ 2006250000 w 13793"/>
                <a:gd name="T119" fmla="*/ 2147483646 h 10199"/>
                <a:gd name="T120" fmla="*/ 1848437500 w 13793"/>
                <a:gd name="T121" fmla="*/ 2147483646 h 1019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3793"/>
                <a:gd name="T184" fmla="*/ 0 h 10199"/>
                <a:gd name="T185" fmla="*/ 13793 w 13793"/>
                <a:gd name="T186" fmla="*/ 10199 h 1019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lnTo>
                    <a:pt x="5649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lnTo>
                    <a:pt x="12215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lnTo>
                    <a:pt x="4072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Shape 348"/>
            <p:cNvSpPr>
              <a:spLocks/>
            </p:cNvSpPr>
            <p:nvPr/>
          </p:nvSpPr>
          <p:spPr bwMode="auto">
            <a:xfrm>
              <a:off x="6114500" y="2324225"/>
              <a:ext cx="158675" cy="329225"/>
            </a:xfrm>
            <a:custGeom>
              <a:avLst/>
              <a:gdLst>
                <a:gd name="T0" fmla="*/ 616406250 w 6347"/>
                <a:gd name="T1" fmla="*/ 358203125 h 13169"/>
                <a:gd name="T2" fmla="*/ 788281250 w 6347"/>
                <a:gd name="T3" fmla="*/ 960156250 h 13169"/>
                <a:gd name="T4" fmla="*/ 544921875 w 6347"/>
                <a:gd name="T5" fmla="*/ 573046875 h 13169"/>
                <a:gd name="T6" fmla="*/ 630859375 w 6347"/>
                <a:gd name="T7" fmla="*/ 1031640625 h 13169"/>
                <a:gd name="T8" fmla="*/ 373046875 w 6347"/>
                <a:gd name="T9" fmla="*/ 673437500 h 13169"/>
                <a:gd name="T10" fmla="*/ 1533593750 w 6347"/>
                <a:gd name="T11" fmla="*/ 1117578125 h 13169"/>
                <a:gd name="T12" fmla="*/ 2147483646 w 6347"/>
                <a:gd name="T13" fmla="*/ 1432812500 h 13169"/>
                <a:gd name="T14" fmla="*/ 2106640625 w 6347"/>
                <a:gd name="T15" fmla="*/ 1518750000 h 13169"/>
                <a:gd name="T16" fmla="*/ 1189843750 w 6347"/>
                <a:gd name="T17" fmla="*/ 1562109375 h 13169"/>
                <a:gd name="T18" fmla="*/ 989062500 w 6347"/>
                <a:gd name="T19" fmla="*/ 1432812500 h 13169"/>
                <a:gd name="T20" fmla="*/ 1591015625 w 6347"/>
                <a:gd name="T21" fmla="*/ 1605078125 h 13169"/>
                <a:gd name="T22" fmla="*/ 1691015625 w 6347"/>
                <a:gd name="T23" fmla="*/ 1447265625 h 13169"/>
                <a:gd name="T24" fmla="*/ 1117968750 w 6347"/>
                <a:gd name="T25" fmla="*/ 1260937500 h 13169"/>
                <a:gd name="T26" fmla="*/ 673828125 w 6347"/>
                <a:gd name="T27" fmla="*/ 2147483646 h 13169"/>
                <a:gd name="T28" fmla="*/ 845703125 w 6347"/>
                <a:gd name="T29" fmla="*/ 2147483646 h 13169"/>
                <a:gd name="T30" fmla="*/ 1318750000 w 6347"/>
                <a:gd name="T31" fmla="*/ 2147483646 h 13169"/>
                <a:gd name="T32" fmla="*/ 516406250 w 6347"/>
                <a:gd name="T33" fmla="*/ 2147483646 h 13169"/>
                <a:gd name="T34" fmla="*/ 258203125 w 6347"/>
                <a:gd name="T35" fmla="*/ 2147483646 h 13169"/>
                <a:gd name="T36" fmla="*/ 1232812500 w 6347"/>
                <a:gd name="T37" fmla="*/ 2147483646 h 13169"/>
                <a:gd name="T38" fmla="*/ 874609375 w 6347"/>
                <a:gd name="T39" fmla="*/ 2147483646 h 13169"/>
                <a:gd name="T40" fmla="*/ 759765625 w 6347"/>
                <a:gd name="T41" fmla="*/ 2147483646 h 13169"/>
                <a:gd name="T42" fmla="*/ 358593750 w 6347"/>
                <a:gd name="T43" fmla="*/ 2147483646 h 13169"/>
                <a:gd name="T44" fmla="*/ 1117968750 w 6347"/>
                <a:gd name="T45" fmla="*/ 2147483646 h 13169"/>
                <a:gd name="T46" fmla="*/ 1089453125 w 6347"/>
                <a:gd name="T47" fmla="*/ 2147483646 h 13169"/>
                <a:gd name="T48" fmla="*/ 788281250 w 6347"/>
                <a:gd name="T49" fmla="*/ 2147483646 h 13169"/>
                <a:gd name="T50" fmla="*/ 616406250 w 6347"/>
                <a:gd name="T51" fmla="*/ 2147483646 h 13169"/>
                <a:gd name="T52" fmla="*/ 702343750 w 6347"/>
                <a:gd name="T53" fmla="*/ 2147483646 h 13169"/>
                <a:gd name="T54" fmla="*/ 602343750 w 6347"/>
                <a:gd name="T55" fmla="*/ 2147483646 h 13169"/>
                <a:gd name="T56" fmla="*/ 917578125 w 6347"/>
                <a:gd name="T57" fmla="*/ 2147483646 h 13169"/>
                <a:gd name="T58" fmla="*/ 989062500 w 6347"/>
                <a:gd name="T59" fmla="*/ 2147483646 h 13169"/>
                <a:gd name="T60" fmla="*/ 1075000000 w 6347"/>
                <a:gd name="T61" fmla="*/ 2147483646 h 13169"/>
                <a:gd name="T62" fmla="*/ 702343750 w 6347"/>
                <a:gd name="T63" fmla="*/ 2147483646 h 13169"/>
                <a:gd name="T64" fmla="*/ 444531250 w 6347"/>
                <a:gd name="T65" fmla="*/ 2147483646 h 13169"/>
                <a:gd name="T66" fmla="*/ 129296875 w 6347"/>
                <a:gd name="T67" fmla="*/ 42968750 h 13169"/>
                <a:gd name="T68" fmla="*/ 114843750 w 6347"/>
                <a:gd name="T69" fmla="*/ 329687500 h 13169"/>
                <a:gd name="T70" fmla="*/ 458984375 w 6347"/>
                <a:gd name="T71" fmla="*/ 1175000000 h 13169"/>
                <a:gd name="T72" fmla="*/ 673828125 w 6347"/>
                <a:gd name="T73" fmla="*/ 1705078125 h 13169"/>
                <a:gd name="T74" fmla="*/ 444531250 w 6347"/>
                <a:gd name="T75" fmla="*/ 2063281250 h 13169"/>
                <a:gd name="T76" fmla="*/ 43359375 w 6347"/>
                <a:gd name="T77" fmla="*/ 2147483646 h 13169"/>
                <a:gd name="T78" fmla="*/ 14843750 w 6347"/>
                <a:gd name="T79" fmla="*/ 2147483646 h 13169"/>
                <a:gd name="T80" fmla="*/ 143750000 w 6347"/>
                <a:gd name="T81" fmla="*/ 2147483646 h 13169"/>
                <a:gd name="T82" fmla="*/ 229687500 w 6347"/>
                <a:gd name="T83" fmla="*/ 2147483646 h 13169"/>
                <a:gd name="T84" fmla="*/ 344140625 w 6347"/>
                <a:gd name="T85" fmla="*/ 2147483646 h 13169"/>
                <a:gd name="T86" fmla="*/ 630859375 w 6347"/>
                <a:gd name="T87" fmla="*/ 2147483646 h 13169"/>
                <a:gd name="T88" fmla="*/ 1075000000 w 6347"/>
                <a:gd name="T89" fmla="*/ 2147483646 h 13169"/>
                <a:gd name="T90" fmla="*/ 1347265625 w 6347"/>
                <a:gd name="T91" fmla="*/ 2147483646 h 13169"/>
                <a:gd name="T92" fmla="*/ 1462109375 w 6347"/>
                <a:gd name="T93" fmla="*/ 2147483646 h 13169"/>
                <a:gd name="T94" fmla="*/ 1548046875 w 6347"/>
                <a:gd name="T95" fmla="*/ 2147483646 h 13169"/>
                <a:gd name="T96" fmla="*/ 989062500 w 6347"/>
                <a:gd name="T97" fmla="*/ 2092187500 h 13169"/>
                <a:gd name="T98" fmla="*/ 960546875 w 6347"/>
                <a:gd name="T99" fmla="*/ 1619140625 h 13169"/>
                <a:gd name="T100" fmla="*/ 1719921875 w 6347"/>
                <a:gd name="T101" fmla="*/ 1791015625 h 13169"/>
                <a:gd name="T102" fmla="*/ 2147483646 w 6347"/>
                <a:gd name="T103" fmla="*/ 1605078125 h 13169"/>
                <a:gd name="T104" fmla="*/ 2147483646 w 6347"/>
                <a:gd name="T105" fmla="*/ 1547656250 h 13169"/>
                <a:gd name="T106" fmla="*/ 2147483646 w 6347"/>
                <a:gd name="T107" fmla="*/ 1461718750 h 13169"/>
                <a:gd name="T108" fmla="*/ 2063671875 w 6347"/>
                <a:gd name="T109" fmla="*/ 1117578125 h 13169"/>
                <a:gd name="T110" fmla="*/ 1160937500 w 6347"/>
                <a:gd name="T111" fmla="*/ 1017578125 h 13169"/>
                <a:gd name="T112" fmla="*/ 974609375 w 6347"/>
                <a:gd name="T113" fmla="*/ 960156250 h 13169"/>
                <a:gd name="T114" fmla="*/ 831640625 w 6347"/>
                <a:gd name="T115" fmla="*/ 444140625 h 13169"/>
                <a:gd name="T116" fmla="*/ 344140625 w 6347"/>
                <a:gd name="T117" fmla="*/ 0 h 13169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6347"/>
                <a:gd name="T178" fmla="*/ 0 h 13169"/>
                <a:gd name="T179" fmla="*/ 6347 w 6347"/>
                <a:gd name="T180" fmla="*/ 13169 h 13169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lnTo>
                    <a:pt x="1285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lnTo>
                    <a:pt x="1065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Shape 349"/>
            <p:cNvSpPr>
              <a:spLocks/>
            </p:cNvSpPr>
            <p:nvPr/>
          </p:nvSpPr>
          <p:spPr bwMode="auto">
            <a:xfrm>
              <a:off x="6335525" y="1405350"/>
              <a:ext cx="442025" cy="375100"/>
            </a:xfrm>
            <a:custGeom>
              <a:avLst/>
              <a:gdLst>
                <a:gd name="T0" fmla="*/ 2147483646 w 17681"/>
                <a:gd name="T1" fmla="*/ 845703125 h 15004"/>
                <a:gd name="T2" fmla="*/ 2147483646 w 17681"/>
                <a:gd name="T3" fmla="*/ 1232421875 h 15004"/>
                <a:gd name="T4" fmla="*/ 2147483646 w 17681"/>
                <a:gd name="T5" fmla="*/ 1691015625 h 15004"/>
                <a:gd name="T6" fmla="*/ 1691015625 w 17681"/>
                <a:gd name="T7" fmla="*/ 2147483646 h 15004"/>
                <a:gd name="T8" fmla="*/ 1648046875 w 17681"/>
                <a:gd name="T9" fmla="*/ 1977343750 h 15004"/>
                <a:gd name="T10" fmla="*/ 2147483646 w 17681"/>
                <a:gd name="T11" fmla="*/ 2147483646 h 15004"/>
                <a:gd name="T12" fmla="*/ 1389843750 w 17681"/>
                <a:gd name="T13" fmla="*/ 2077734375 h 15004"/>
                <a:gd name="T14" fmla="*/ 2147483646 w 17681"/>
                <a:gd name="T15" fmla="*/ 2147483646 h 15004"/>
                <a:gd name="T16" fmla="*/ 1275390625 w 17681"/>
                <a:gd name="T17" fmla="*/ 2147483646 h 15004"/>
                <a:gd name="T18" fmla="*/ 2147483646 w 17681"/>
                <a:gd name="T19" fmla="*/ 2049218750 h 15004"/>
                <a:gd name="T20" fmla="*/ 845312500 w 17681"/>
                <a:gd name="T21" fmla="*/ 2147483646 h 15004"/>
                <a:gd name="T22" fmla="*/ 2147483646 w 17681"/>
                <a:gd name="T23" fmla="*/ 2147483646 h 15004"/>
                <a:gd name="T24" fmla="*/ 2147483646 w 17681"/>
                <a:gd name="T25" fmla="*/ 2147483646 h 15004"/>
                <a:gd name="T26" fmla="*/ 2147483646 w 17681"/>
                <a:gd name="T27" fmla="*/ 2147483646 h 15004"/>
                <a:gd name="T28" fmla="*/ 2147483646 w 17681"/>
                <a:gd name="T29" fmla="*/ 2147483646 h 15004"/>
                <a:gd name="T30" fmla="*/ 587500000 w 17681"/>
                <a:gd name="T31" fmla="*/ 2147483646 h 15004"/>
                <a:gd name="T32" fmla="*/ 988671875 w 17681"/>
                <a:gd name="T33" fmla="*/ 2147483646 h 15004"/>
                <a:gd name="T34" fmla="*/ 2147483646 w 17681"/>
                <a:gd name="T35" fmla="*/ 2147483646 h 15004"/>
                <a:gd name="T36" fmla="*/ 2147483646 w 17681"/>
                <a:gd name="T37" fmla="*/ 2147483646 h 15004"/>
                <a:gd name="T38" fmla="*/ 2147483646 w 17681"/>
                <a:gd name="T39" fmla="*/ 2147483646 h 15004"/>
                <a:gd name="T40" fmla="*/ 2147483646 w 17681"/>
                <a:gd name="T41" fmla="*/ 2147483646 h 15004"/>
                <a:gd name="T42" fmla="*/ 2147483646 w 17681"/>
                <a:gd name="T43" fmla="*/ 2147483646 h 15004"/>
                <a:gd name="T44" fmla="*/ 2147483646 w 17681"/>
                <a:gd name="T45" fmla="*/ 1318359375 h 15004"/>
                <a:gd name="T46" fmla="*/ 2147483646 w 17681"/>
                <a:gd name="T47" fmla="*/ 2147483646 h 15004"/>
                <a:gd name="T48" fmla="*/ 1805468750 w 17681"/>
                <a:gd name="T49" fmla="*/ 2147483646 h 15004"/>
                <a:gd name="T50" fmla="*/ 229296875 w 17681"/>
                <a:gd name="T51" fmla="*/ 2147483646 h 15004"/>
                <a:gd name="T52" fmla="*/ 1504687500 w 17681"/>
                <a:gd name="T53" fmla="*/ 644921875 h 15004"/>
                <a:gd name="T54" fmla="*/ 2147483646 w 17681"/>
                <a:gd name="T55" fmla="*/ 644921875 h 15004"/>
                <a:gd name="T56" fmla="*/ 2147483646 w 17681"/>
                <a:gd name="T57" fmla="*/ 2147483646 h 15004"/>
                <a:gd name="T58" fmla="*/ 2147483646 w 17681"/>
                <a:gd name="T59" fmla="*/ 2147483646 h 15004"/>
                <a:gd name="T60" fmla="*/ 1662109375 w 17681"/>
                <a:gd name="T61" fmla="*/ 401171875 h 15004"/>
                <a:gd name="T62" fmla="*/ 501562500 w 17681"/>
                <a:gd name="T63" fmla="*/ 1977343750 h 15004"/>
                <a:gd name="T64" fmla="*/ 415625000 w 17681"/>
                <a:gd name="T65" fmla="*/ 2147483646 h 15004"/>
                <a:gd name="T66" fmla="*/ 2147483646 w 17681"/>
                <a:gd name="T67" fmla="*/ 2147483646 h 15004"/>
                <a:gd name="T68" fmla="*/ 2147483646 w 17681"/>
                <a:gd name="T69" fmla="*/ 2147483646 h 15004"/>
                <a:gd name="T70" fmla="*/ 2147483646 w 17681"/>
                <a:gd name="T71" fmla="*/ 1390234375 h 15004"/>
                <a:gd name="T72" fmla="*/ 2147483646 w 17681"/>
                <a:gd name="T73" fmla="*/ 2147483646 h 15004"/>
                <a:gd name="T74" fmla="*/ 2147483646 w 17681"/>
                <a:gd name="T75" fmla="*/ 2147483646 h 15004"/>
                <a:gd name="T76" fmla="*/ 2147483646 w 17681"/>
                <a:gd name="T77" fmla="*/ 2147483646 h 15004"/>
                <a:gd name="T78" fmla="*/ 2147483646 w 17681"/>
                <a:gd name="T79" fmla="*/ 2147483646 h 15004"/>
                <a:gd name="T80" fmla="*/ 2147483646 w 17681"/>
                <a:gd name="T81" fmla="*/ 2147483646 h 15004"/>
                <a:gd name="T82" fmla="*/ 2147483646 w 17681"/>
                <a:gd name="T83" fmla="*/ 2147483646 h 15004"/>
                <a:gd name="T84" fmla="*/ 2147483646 w 17681"/>
                <a:gd name="T85" fmla="*/ 2147483646 h 15004"/>
                <a:gd name="T86" fmla="*/ 2147483646 w 17681"/>
                <a:gd name="T87" fmla="*/ 2147483646 h 15004"/>
                <a:gd name="T88" fmla="*/ 2147483646 w 17681"/>
                <a:gd name="T89" fmla="*/ 1733984375 h 15004"/>
                <a:gd name="T90" fmla="*/ 2147483646 w 17681"/>
                <a:gd name="T91" fmla="*/ 2147483646 h 15004"/>
                <a:gd name="T92" fmla="*/ 2147483646 w 17681"/>
                <a:gd name="T93" fmla="*/ 2147483646 h 15004"/>
                <a:gd name="T94" fmla="*/ 2147483646 w 17681"/>
                <a:gd name="T95" fmla="*/ 2147483646 h 15004"/>
                <a:gd name="T96" fmla="*/ 2147483646 w 17681"/>
                <a:gd name="T97" fmla="*/ 2147483646 h 15004"/>
                <a:gd name="T98" fmla="*/ 2147483646 w 17681"/>
                <a:gd name="T99" fmla="*/ 2147483646 h 15004"/>
                <a:gd name="T100" fmla="*/ 2147483646 w 17681"/>
                <a:gd name="T101" fmla="*/ 2147483646 h 15004"/>
                <a:gd name="T102" fmla="*/ 2147483646 w 17681"/>
                <a:gd name="T103" fmla="*/ 2147483646 h 15004"/>
                <a:gd name="T104" fmla="*/ 2147483646 w 17681"/>
                <a:gd name="T105" fmla="*/ 2147483646 h 15004"/>
                <a:gd name="T106" fmla="*/ 2147483646 w 17681"/>
                <a:gd name="T107" fmla="*/ 2147483646 h 15004"/>
                <a:gd name="T108" fmla="*/ 2147483646 w 17681"/>
                <a:gd name="T109" fmla="*/ 2147483646 h 15004"/>
                <a:gd name="T110" fmla="*/ 2147483646 w 17681"/>
                <a:gd name="T111" fmla="*/ 2147483646 h 15004"/>
                <a:gd name="T112" fmla="*/ 2147483646 w 17681"/>
                <a:gd name="T113" fmla="*/ 2147483646 h 15004"/>
                <a:gd name="T114" fmla="*/ 2147483646 w 17681"/>
                <a:gd name="T115" fmla="*/ 2147483646 h 15004"/>
                <a:gd name="T116" fmla="*/ 2147483646 w 17681"/>
                <a:gd name="T117" fmla="*/ 2147483646 h 15004"/>
                <a:gd name="T118" fmla="*/ 2147483646 w 17681"/>
                <a:gd name="T119" fmla="*/ 2147483646 h 15004"/>
                <a:gd name="T120" fmla="*/ 2147483646 w 17681"/>
                <a:gd name="T121" fmla="*/ 2147483646 h 15004"/>
                <a:gd name="T122" fmla="*/ 2147483646 w 17681"/>
                <a:gd name="T123" fmla="*/ 1891406250 h 15004"/>
                <a:gd name="T124" fmla="*/ 2147483646 w 17681"/>
                <a:gd name="T125" fmla="*/ 1948828125 h 15004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7681"/>
                <a:gd name="T190" fmla="*/ 0 h 15004"/>
                <a:gd name="T191" fmla="*/ 17681 w 17681"/>
                <a:gd name="T192" fmla="*/ 15004 h 15004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lnTo>
                    <a:pt x="480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lnTo>
                    <a:pt x="4329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lnTo>
                    <a:pt x="176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lnTo>
                    <a:pt x="14233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lnTo>
                    <a:pt x="7410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lnTo>
                    <a:pt x="1651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lnTo>
                    <a:pt x="14233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lnTo>
                    <a:pt x="7630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lnTo>
                    <a:pt x="13903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lnTo>
                    <a:pt x="759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lnTo>
                    <a:pt x="12912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lnTo>
                    <a:pt x="13572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lnTo>
                    <a:pt x="12215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lnTo>
                    <a:pt x="1404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lnTo>
                    <a:pt x="1364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Shape 350"/>
            <p:cNvSpPr>
              <a:spLocks/>
            </p:cNvSpPr>
            <p:nvPr/>
          </p:nvSpPr>
          <p:spPr bwMode="auto">
            <a:xfrm>
              <a:off x="6059500" y="3516375"/>
              <a:ext cx="268700" cy="232025"/>
            </a:xfrm>
            <a:custGeom>
              <a:avLst/>
              <a:gdLst>
                <a:gd name="T0" fmla="*/ 2034765625 w 10748"/>
                <a:gd name="T1" fmla="*/ 544531250 h 9281"/>
                <a:gd name="T2" fmla="*/ 1590625000 w 10748"/>
                <a:gd name="T3" fmla="*/ 214843750 h 9281"/>
                <a:gd name="T4" fmla="*/ 516015625 w 10748"/>
                <a:gd name="T5" fmla="*/ 1217968750 h 9281"/>
                <a:gd name="T6" fmla="*/ 1948828125 w 10748"/>
                <a:gd name="T7" fmla="*/ 1504687500 h 9281"/>
                <a:gd name="T8" fmla="*/ 1490234375 w 10748"/>
                <a:gd name="T9" fmla="*/ 214843750 h 9281"/>
                <a:gd name="T10" fmla="*/ 888281250 w 10748"/>
                <a:gd name="T11" fmla="*/ 988671875 h 9281"/>
                <a:gd name="T12" fmla="*/ 759375000 w 10748"/>
                <a:gd name="T13" fmla="*/ 1318359375 h 9281"/>
                <a:gd name="T14" fmla="*/ 1060546875 w 10748"/>
                <a:gd name="T15" fmla="*/ 630468750 h 9281"/>
                <a:gd name="T16" fmla="*/ 1117578125 w 10748"/>
                <a:gd name="T17" fmla="*/ 1146484375 h 9281"/>
                <a:gd name="T18" fmla="*/ 1432812500 w 10748"/>
                <a:gd name="T19" fmla="*/ 573046875 h 9281"/>
                <a:gd name="T20" fmla="*/ 1776953125 w 10748"/>
                <a:gd name="T21" fmla="*/ 1891406250 h 9281"/>
                <a:gd name="T22" fmla="*/ 2147483646 w 10748"/>
                <a:gd name="T23" fmla="*/ 1934375000 h 9281"/>
                <a:gd name="T24" fmla="*/ 2147483646 w 10748"/>
                <a:gd name="T25" fmla="*/ 2049218750 h 9281"/>
                <a:gd name="T26" fmla="*/ 2147483646 w 10748"/>
                <a:gd name="T27" fmla="*/ 2120703125 h 9281"/>
                <a:gd name="T28" fmla="*/ 2147483646 w 10748"/>
                <a:gd name="T29" fmla="*/ 2147483646 h 9281"/>
                <a:gd name="T30" fmla="*/ 2147483646 w 10748"/>
                <a:gd name="T31" fmla="*/ 2147483646 h 9281"/>
                <a:gd name="T32" fmla="*/ 2147483646 w 10748"/>
                <a:gd name="T33" fmla="*/ 2147483646 h 9281"/>
                <a:gd name="T34" fmla="*/ 2147483646 w 10748"/>
                <a:gd name="T35" fmla="*/ 1977343750 h 9281"/>
                <a:gd name="T36" fmla="*/ 2147483646 w 10748"/>
                <a:gd name="T37" fmla="*/ 2147483646 h 9281"/>
                <a:gd name="T38" fmla="*/ 2147483646 w 10748"/>
                <a:gd name="T39" fmla="*/ 2063281250 h 9281"/>
                <a:gd name="T40" fmla="*/ 530078125 w 10748"/>
                <a:gd name="T41" fmla="*/ 1633593750 h 9281"/>
                <a:gd name="T42" fmla="*/ 1691015625 w 10748"/>
                <a:gd name="T43" fmla="*/ 2077734375 h 9281"/>
                <a:gd name="T44" fmla="*/ 1332421875 w 10748"/>
                <a:gd name="T45" fmla="*/ 2020312500 h 9281"/>
                <a:gd name="T46" fmla="*/ 1576171875 w 10748"/>
                <a:gd name="T47" fmla="*/ 2147483646 h 9281"/>
                <a:gd name="T48" fmla="*/ 1203515625 w 10748"/>
                <a:gd name="T49" fmla="*/ 2147483646 h 9281"/>
                <a:gd name="T50" fmla="*/ 1246484375 w 10748"/>
                <a:gd name="T51" fmla="*/ 2147483646 h 9281"/>
                <a:gd name="T52" fmla="*/ 1461718750 w 10748"/>
                <a:gd name="T53" fmla="*/ 2147483646 h 9281"/>
                <a:gd name="T54" fmla="*/ 1046093750 w 10748"/>
                <a:gd name="T55" fmla="*/ 2147483646 h 9281"/>
                <a:gd name="T56" fmla="*/ 1146484375 w 10748"/>
                <a:gd name="T57" fmla="*/ 2147483646 h 9281"/>
                <a:gd name="T58" fmla="*/ 1046093750 w 10748"/>
                <a:gd name="T59" fmla="*/ 2147483646 h 9281"/>
                <a:gd name="T60" fmla="*/ 730859375 w 10748"/>
                <a:gd name="T61" fmla="*/ 2147483646 h 9281"/>
                <a:gd name="T62" fmla="*/ 874218750 w 10748"/>
                <a:gd name="T63" fmla="*/ 2147483646 h 9281"/>
                <a:gd name="T64" fmla="*/ 401171875 w 10748"/>
                <a:gd name="T65" fmla="*/ 2147483646 h 9281"/>
                <a:gd name="T66" fmla="*/ 243750000 w 10748"/>
                <a:gd name="T67" fmla="*/ 2147483646 h 9281"/>
                <a:gd name="T68" fmla="*/ 2147483646 w 10748"/>
                <a:gd name="T69" fmla="*/ 2147483646 h 9281"/>
                <a:gd name="T70" fmla="*/ 2147483646 w 10748"/>
                <a:gd name="T71" fmla="*/ 2147483646 h 9281"/>
                <a:gd name="T72" fmla="*/ 2147483646 w 10748"/>
                <a:gd name="T73" fmla="*/ 2147483646 h 9281"/>
                <a:gd name="T74" fmla="*/ 2147483646 w 10748"/>
                <a:gd name="T75" fmla="*/ 2147483646 h 9281"/>
                <a:gd name="T76" fmla="*/ 2147483646 w 10748"/>
                <a:gd name="T77" fmla="*/ 2147483646 h 9281"/>
                <a:gd name="T78" fmla="*/ 2147483646 w 10748"/>
                <a:gd name="T79" fmla="*/ 2147483646 h 9281"/>
                <a:gd name="T80" fmla="*/ 2147483646 w 10748"/>
                <a:gd name="T81" fmla="*/ 2147483646 h 9281"/>
                <a:gd name="T82" fmla="*/ 2147483646 w 10748"/>
                <a:gd name="T83" fmla="*/ 2147483646 h 9281"/>
                <a:gd name="T84" fmla="*/ 2147483646 w 10748"/>
                <a:gd name="T85" fmla="*/ 2147483646 h 9281"/>
                <a:gd name="T86" fmla="*/ 1375781250 w 10748"/>
                <a:gd name="T87" fmla="*/ 14453125 h 9281"/>
                <a:gd name="T88" fmla="*/ 658984375 w 10748"/>
                <a:gd name="T89" fmla="*/ 343750000 h 9281"/>
                <a:gd name="T90" fmla="*/ 71484375 w 10748"/>
                <a:gd name="T91" fmla="*/ 1977343750 h 9281"/>
                <a:gd name="T92" fmla="*/ 128906250 w 10748"/>
                <a:gd name="T93" fmla="*/ 2147483646 h 9281"/>
                <a:gd name="T94" fmla="*/ 745312500 w 10748"/>
                <a:gd name="T95" fmla="*/ 2147483646 h 9281"/>
                <a:gd name="T96" fmla="*/ 1475781250 w 10748"/>
                <a:gd name="T97" fmla="*/ 2147483646 h 9281"/>
                <a:gd name="T98" fmla="*/ 1633593750 w 10748"/>
                <a:gd name="T99" fmla="*/ 2147483646 h 9281"/>
                <a:gd name="T100" fmla="*/ 2063281250 w 10748"/>
                <a:gd name="T101" fmla="*/ 1919921875 h 9281"/>
                <a:gd name="T102" fmla="*/ 2147483646 w 10748"/>
                <a:gd name="T103" fmla="*/ 530078125 h 9281"/>
                <a:gd name="T104" fmla="*/ 1633593750 w 10748"/>
                <a:gd name="T105" fmla="*/ 0 h 9281"/>
                <a:gd name="T106" fmla="*/ 2147483646 w 10748"/>
                <a:gd name="T107" fmla="*/ 1791015625 h 9281"/>
                <a:gd name="T108" fmla="*/ 2147483646 w 10748"/>
                <a:gd name="T109" fmla="*/ 2147483646 h 9281"/>
                <a:gd name="T110" fmla="*/ 2147483646 w 10748"/>
                <a:gd name="T111" fmla="*/ 2147483646 h 9281"/>
                <a:gd name="T112" fmla="*/ 2147483646 w 10748"/>
                <a:gd name="T113" fmla="*/ 2147483646 h 9281"/>
                <a:gd name="T114" fmla="*/ 2147483646 w 10748"/>
                <a:gd name="T115" fmla="*/ 2147483646 h 9281"/>
                <a:gd name="T116" fmla="*/ 2147483646 w 10748"/>
                <a:gd name="T117" fmla="*/ 2147483646 h 9281"/>
                <a:gd name="T118" fmla="*/ 2147483646 w 10748"/>
                <a:gd name="T119" fmla="*/ 1733984375 h 928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10748"/>
                <a:gd name="T181" fmla="*/ 0 h 9281"/>
                <a:gd name="T182" fmla="*/ 10748 w 10748"/>
                <a:gd name="T183" fmla="*/ 9281 h 9281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lnTo>
                    <a:pt x="902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lnTo>
                    <a:pt x="385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lnTo>
                    <a:pt x="873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Shape 351"/>
            <p:cNvSpPr>
              <a:spLocks/>
            </p:cNvSpPr>
            <p:nvPr/>
          </p:nvSpPr>
          <p:spPr bwMode="auto">
            <a:xfrm>
              <a:off x="6385050" y="4208725"/>
              <a:ext cx="422775" cy="298975"/>
            </a:xfrm>
            <a:custGeom>
              <a:avLst/>
              <a:gdLst>
                <a:gd name="T0" fmla="*/ 2147483646 w 16911"/>
                <a:gd name="T1" fmla="*/ 2147483646 h 11959"/>
                <a:gd name="T2" fmla="*/ 2147483646 w 16911"/>
                <a:gd name="T3" fmla="*/ 2147483646 h 11959"/>
                <a:gd name="T4" fmla="*/ 2147483646 w 16911"/>
                <a:gd name="T5" fmla="*/ 473046875 h 11959"/>
                <a:gd name="T6" fmla="*/ 2147483646 w 16911"/>
                <a:gd name="T7" fmla="*/ 644921875 h 11959"/>
                <a:gd name="T8" fmla="*/ 2147483646 w 16911"/>
                <a:gd name="T9" fmla="*/ 702343750 h 11959"/>
                <a:gd name="T10" fmla="*/ 2147483646 w 16911"/>
                <a:gd name="T11" fmla="*/ 2006250000 h 11959"/>
                <a:gd name="T12" fmla="*/ 2147483646 w 16911"/>
                <a:gd name="T13" fmla="*/ 1776953125 h 11959"/>
                <a:gd name="T14" fmla="*/ 2147483646 w 16911"/>
                <a:gd name="T15" fmla="*/ 1318359375 h 11959"/>
                <a:gd name="T16" fmla="*/ 2147483646 w 16911"/>
                <a:gd name="T17" fmla="*/ 372656250 h 11959"/>
                <a:gd name="T18" fmla="*/ 2147483646 w 16911"/>
                <a:gd name="T19" fmla="*/ 1461718750 h 11959"/>
                <a:gd name="T20" fmla="*/ 2147483646 w 16911"/>
                <a:gd name="T21" fmla="*/ 1218359375 h 11959"/>
                <a:gd name="T22" fmla="*/ 2147483646 w 16911"/>
                <a:gd name="T23" fmla="*/ 1905859375 h 11959"/>
                <a:gd name="T24" fmla="*/ 2147483646 w 16911"/>
                <a:gd name="T25" fmla="*/ 2147483646 h 11959"/>
                <a:gd name="T26" fmla="*/ 2147483646 w 16911"/>
                <a:gd name="T27" fmla="*/ 2147483646 h 11959"/>
                <a:gd name="T28" fmla="*/ 2147483646 w 16911"/>
                <a:gd name="T29" fmla="*/ 1819921875 h 11959"/>
                <a:gd name="T30" fmla="*/ 2147483646 w 16911"/>
                <a:gd name="T31" fmla="*/ 2147483646 h 11959"/>
                <a:gd name="T32" fmla="*/ 2147483646 w 16911"/>
                <a:gd name="T33" fmla="*/ 2147483646 h 11959"/>
                <a:gd name="T34" fmla="*/ 2147483646 w 16911"/>
                <a:gd name="T35" fmla="*/ 2147483646 h 11959"/>
                <a:gd name="T36" fmla="*/ 2147483646 w 16911"/>
                <a:gd name="T37" fmla="*/ 2147483646 h 11959"/>
                <a:gd name="T38" fmla="*/ 2147483646 w 16911"/>
                <a:gd name="T39" fmla="*/ 2147483646 h 11959"/>
                <a:gd name="T40" fmla="*/ 2147483646 w 16911"/>
                <a:gd name="T41" fmla="*/ 2147483646 h 11959"/>
                <a:gd name="T42" fmla="*/ 2147483646 w 16911"/>
                <a:gd name="T43" fmla="*/ 2147483646 h 11959"/>
                <a:gd name="T44" fmla="*/ 2147483646 w 16911"/>
                <a:gd name="T45" fmla="*/ 2147483646 h 11959"/>
                <a:gd name="T46" fmla="*/ 2147483646 w 16911"/>
                <a:gd name="T47" fmla="*/ 2147483646 h 11959"/>
                <a:gd name="T48" fmla="*/ 2147483646 w 16911"/>
                <a:gd name="T49" fmla="*/ 2147483646 h 11959"/>
                <a:gd name="T50" fmla="*/ 2147483646 w 16911"/>
                <a:gd name="T51" fmla="*/ 2147483646 h 11959"/>
                <a:gd name="T52" fmla="*/ 2147483646 w 16911"/>
                <a:gd name="T53" fmla="*/ 2147483646 h 11959"/>
                <a:gd name="T54" fmla="*/ 2147483646 w 16911"/>
                <a:gd name="T55" fmla="*/ 2147483646 h 11959"/>
                <a:gd name="T56" fmla="*/ 2063281250 w 16911"/>
                <a:gd name="T57" fmla="*/ 2147483646 h 11959"/>
                <a:gd name="T58" fmla="*/ 1733984375 w 16911"/>
                <a:gd name="T59" fmla="*/ 2147483646 h 11959"/>
                <a:gd name="T60" fmla="*/ 917187500 w 16911"/>
                <a:gd name="T61" fmla="*/ 2147483646 h 11959"/>
                <a:gd name="T62" fmla="*/ 1533203125 w 16911"/>
                <a:gd name="T63" fmla="*/ 2147483646 h 11959"/>
                <a:gd name="T64" fmla="*/ 644921875 w 16911"/>
                <a:gd name="T65" fmla="*/ 2147483646 h 11959"/>
                <a:gd name="T66" fmla="*/ 1619140625 w 16911"/>
                <a:gd name="T67" fmla="*/ 2147483646 h 11959"/>
                <a:gd name="T68" fmla="*/ 587500000 w 16911"/>
                <a:gd name="T69" fmla="*/ 1848828125 h 11959"/>
                <a:gd name="T70" fmla="*/ 1504687500 w 16911"/>
                <a:gd name="T71" fmla="*/ 1648046875 h 11959"/>
                <a:gd name="T72" fmla="*/ 487109375 w 16911"/>
                <a:gd name="T73" fmla="*/ 2147483646 h 11959"/>
                <a:gd name="T74" fmla="*/ 745312500 w 16911"/>
                <a:gd name="T75" fmla="*/ 1447265625 h 11959"/>
                <a:gd name="T76" fmla="*/ 2005859375 w 16911"/>
                <a:gd name="T77" fmla="*/ 917187500 h 11959"/>
                <a:gd name="T78" fmla="*/ 1876953125 w 16911"/>
                <a:gd name="T79" fmla="*/ 2147483646 h 11959"/>
                <a:gd name="T80" fmla="*/ 2147483646 w 16911"/>
                <a:gd name="T81" fmla="*/ 1662500000 h 11959"/>
                <a:gd name="T82" fmla="*/ 2005859375 w 16911"/>
                <a:gd name="T83" fmla="*/ 2147483646 h 11959"/>
                <a:gd name="T84" fmla="*/ 2063281250 w 16911"/>
                <a:gd name="T85" fmla="*/ 745312500 h 11959"/>
                <a:gd name="T86" fmla="*/ 2147483646 w 16911"/>
                <a:gd name="T87" fmla="*/ 558984375 h 11959"/>
                <a:gd name="T88" fmla="*/ 2147483646 w 16911"/>
                <a:gd name="T89" fmla="*/ 1519140625 h 11959"/>
                <a:gd name="T90" fmla="*/ 2147483646 w 16911"/>
                <a:gd name="T91" fmla="*/ 1562109375 h 11959"/>
                <a:gd name="T92" fmla="*/ 2147483646 w 16911"/>
                <a:gd name="T93" fmla="*/ 702343750 h 11959"/>
                <a:gd name="T94" fmla="*/ 2147483646 w 16911"/>
                <a:gd name="T95" fmla="*/ 200781250 h 11959"/>
                <a:gd name="T96" fmla="*/ 2147483646 w 16911"/>
                <a:gd name="T97" fmla="*/ 2147483646 h 11959"/>
                <a:gd name="T98" fmla="*/ 2147483646 w 16911"/>
                <a:gd name="T99" fmla="*/ 2147483646 h 11959"/>
                <a:gd name="T100" fmla="*/ 2147483646 w 16911"/>
                <a:gd name="T101" fmla="*/ 2147483646 h 11959"/>
                <a:gd name="T102" fmla="*/ 2147483646 w 16911"/>
                <a:gd name="T103" fmla="*/ 243750000 h 11959"/>
                <a:gd name="T104" fmla="*/ 1404296875 w 16911"/>
                <a:gd name="T105" fmla="*/ 644921875 h 11959"/>
                <a:gd name="T106" fmla="*/ 28515625 w 16911"/>
                <a:gd name="T107" fmla="*/ 1977734375 h 11959"/>
                <a:gd name="T108" fmla="*/ 558984375 w 16911"/>
                <a:gd name="T109" fmla="*/ 2147483646 h 11959"/>
                <a:gd name="T110" fmla="*/ 1748046875 w 16911"/>
                <a:gd name="T111" fmla="*/ 2147483646 h 11959"/>
                <a:gd name="T112" fmla="*/ 2147483646 w 16911"/>
                <a:gd name="T113" fmla="*/ 2147483646 h 11959"/>
                <a:gd name="T114" fmla="*/ 2147483646 w 16911"/>
                <a:gd name="T115" fmla="*/ 2147483646 h 11959"/>
                <a:gd name="T116" fmla="*/ 2147483646 w 16911"/>
                <a:gd name="T117" fmla="*/ 2147483646 h 11959"/>
                <a:gd name="T118" fmla="*/ 2147483646 w 16911"/>
                <a:gd name="T119" fmla="*/ 716796875 h 11959"/>
                <a:gd name="T120" fmla="*/ 2147483646 w 16911"/>
                <a:gd name="T121" fmla="*/ 57421875 h 1195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6911"/>
                <a:gd name="T184" fmla="*/ 0 h 11959"/>
                <a:gd name="T185" fmla="*/ 16911 w 16911"/>
                <a:gd name="T186" fmla="*/ 11959 h 1195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lnTo>
                    <a:pt x="12215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lnTo>
                    <a:pt x="9464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Shape 352"/>
            <p:cNvSpPr>
              <a:spLocks/>
            </p:cNvSpPr>
            <p:nvPr/>
          </p:nvSpPr>
          <p:spPr bwMode="auto">
            <a:xfrm>
              <a:off x="7121425" y="2437925"/>
              <a:ext cx="246700" cy="315500"/>
            </a:xfrm>
            <a:custGeom>
              <a:avLst/>
              <a:gdLst>
                <a:gd name="T0" fmla="*/ 1547656250 w 9868"/>
                <a:gd name="T1" fmla="*/ 788281250 h 12620"/>
                <a:gd name="T2" fmla="*/ 1562109375 w 9868"/>
                <a:gd name="T3" fmla="*/ 272656250 h 12620"/>
                <a:gd name="T4" fmla="*/ 630468750 w 9868"/>
                <a:gd name="T5" fmla="*/ 444531250 h 12620"/>
                <a:gd name="T6" fmla="*/ 473046875 w 9868"/>
                <a:gd name="T7" fmla="*/ 473046875 h 12620"/>
                <a:gd name="T8" fmla="*/ 1963281250 w 9868"/>
                <a:gd name="T9" fmla="*/ 1089453125 h 12620"/>
                <a:gd name="T10" fmla="*/ 358203125 w 9868"/>
                <a:gd name="T11" fmla="*/ 1447656250 h 12620"/>
                <a:gd name="T12" fmla="*/ 229296875 w 9868"/>
                <a:gd name="T13" fmla="*/ 1089453125 h 12620"/>
                <a:gd name="T14" fmla="*/ 1948828125 w 9868"/>
                <a:gd name="T15" fmla="*/ 1590625000 h 12620"/>
                <a:gd name="T16" fmla="*/ 1991796875 w 9868"/>
                <a:gd name="T17" fmla="*/ 2147483646 h 12620"/>
                <a:gd name="T18" fmla="*/ 1590625000 w 9868"/>
                <a:gd name="T19" fmla="*/ 2147483646 h 12620"/>
                <a:gd name="T20" fmla="*/ 1089062500 w 9868"/>
                <a:gd name="T21" fmla="*/ 2147483646 h 12620"/>
                <a:gd name="T22" fmla="*/ 960156250 w 9868"/>
                <a:gd name="T23" fmla="*/ 2147483646 h 12620"/>
                <a:gd name="T24" fmla="*/ 802734375 w 9868"/>
                <a:gd name="T25" fmla="*/ 2147483646 h 12620"/>
                <a:gd name="T26" fmla="*/ 874218750 w 9868"/>
                <a:gd name="T27" fmla="*/ 2147483646 h 12620"/>
                <a:gd name="T28" fmla="*/ 444531250 w 9868"/>
                <a:gd name="T29" fmla="*/ 2147483646 h 12620"/>
                <a:gd name="T30" fmla="*/ 243750000 w 9868"/>
                <a:gd name="T31" fmla="*/ 2147483646 h 12620"/>
                <a:gd name="T32" fmla="*/ 788281250 w 9868"/>
                <a:gd name="T33" fmla="*/ 2147483646 h 12620"/>
                <a:gd name="T34" fmla="*/ 329687500 w 9868"/>
                <a:gd name="T35" fmla="*/ 2147483646 h 12620"/>
                <a:gd name="T36" fmla="*/ 601953125 w 9868"/>
                <a:gd name="T37" fmla="*/ 2106640625 h 12620"/>
                <a:gd name="T38" fmla="*/ 716796875 w 9868"/>
                <a:gd name="T39" fmla="*/ 1920312500 h 12620"/>
                <a:gd name="T40" fmla="*/ 329687500 w 9868"/>
                <a:gd name="T41" fmla="*/ 1991796875 h 12620"/>
                <a:gd name="T42" fmla="*/ 745312500 w 9868"/>
                <a:gd name="T43" fmla="*/ 1834375000 h 12620"/>
                <a:gd name="T44" fmla="*/ 759765625 w 9868"/>
                <a:gd name="T45" fmla="*/ 1633593750 h 12620"/>
                <a:gd name="T46" fmla="*/ 387109375 w 9868"/>
                <a:gd name="T47" fmla="*/ 1748437500 h 12620"/>
                <a:gd name="T48" fmla="*/ 1920312500 w 9868"/>
                <a:gd name="T49" fmla="*/ 1562109375 h 12620"/>
                <a:gd name="T50" fmla="*/ 315234375 w 9868"/>
                <a:gd name="T51" fmla="*/ 716796875 h 12620"/>
                <a:gd name="T52" fmla="*/ 71875000 w 9868"/>
                <a:gd name="T53" fmla="*/ 1017578125 h 12620"/>
                <a:gd name="T54" fmla="*/ 14453125 w 9868"/>
                <a:gd name="T55" fmla="*/ 1519140625 h 12620"/>
                <a:gd name="T56" fmla="*/ 71875000 w 9868"/>
                <a:gd name="T57" fmla="*/ 2147483646 h 12620"/>
                <a:gd name="T58" fmla="*/ 430078125 w 9868"/>
                <a:gd name="T59" fmla="*/ 2147483646 h 12620"/>
                <a:gd name="T60" fmla="*/ 1017578125 w 9868"/>
                <a:gd name="T61" fmla="*/ 2147483646 h 12620"/>
                <a:gd name="T62" fmla="*/ 1260937500 w 9868"/>
                <a:gd name="T63" fmla="*/ 2147483646 h 12620"/>
                <a:gd name="T64" fmla="*/ 1848437500 w 9868"/>
                <a:gd name="T65" fmla="*/ 2147483646 h 12620"/>
                <a:gd name="T66" fmla="*/ 2147483646 w 9868"/>
                <a:gd name="T67" fmla="*/ 2147483646 h 12620"/>
                <a:gd name="T68" fmla="*/ 2147483646 w 9868"/>
                <a:gd name="T69" fmla="*/ 2147483646 h 12620"/>
                <a:gd name="T70" fmla="*/ 2147483646 w 9868"/>
                <a:gd name="T71" fmla="*/ 2147483646 h 12620"/>
                <a:gd name="T72" fmla="*/ 2147483646 w 9868"/>
                <a:gd name="T73" fmla="*/ 2147483646 h 12620"/>
                <a:gd name="T74" fmla="*/ 2147483646 w 9868"/>
                <a:gd name="T75" fmla="*/ 2147483646 h 12620"/>
                <a:gd name="T76" fmla="*/ 2147483646 w 9868"/>
                <a:gd name="T77" fmla="*/ 2147483646 h 12620"/>
                <a:gd name="T78" fmla="*/ 2147483646 w 9868"/>
                <a:gd name="T79" fmla="*/ 2147483646 h 12620"/>
                <a:gd name="T80" fmla="*/ 2147483646 w 9868"/>
                <a:gd name="T81" fmla="*/ 2147483646 h 12620"/>
                <a:gd name="T82" fmla="*/ 2147483646 w 9868"/>
                <a:gd name="T83" fmla="*/ 2147483646 h 12620"/>
                <a:gd name="T84" fmla="*/ 2147483646 w 9868"/>
                <a:gd name="T85" fmla="*/ 2147483646 h 12620"/>
                <a:gd name="T86" fmla="*/ 2147483646 w 9868"/>
                <a:gd name="T87" fmla="*/ 2147483646 h 12620"/>
                <a:gd name="T88" fmla="*/ 2063671875 w 9868"/>
                <a:gd name="T89" fmla="*/ 2147483646 h 12620"/>
                <a:gd name="T90" fmla="*/ 1977343750 w 9868"/>
                <a:gd name="T91" fmla="*/ 2147483646 h 12620"/>
                <a:gd name="T92" fmla="*/ 1819921875 w 9868"/>
                <a:gd name="T93" fmla="*/ 2147483646 h 12620"/>
                <a:gd name="T94" fmla="*/ 1404296875 w 9868"/>
                <a:gd name="T95" fmla="*/ 2147483646 h 12620"/>
                <a:gd name="T96" fmla="*/ 1189453125 w 9868"/>
                <a:gd name="T97" fmla="*/ 2147483646 h 12620"/>
                <a:gd name="T98" fmla="*/ 1805468750 w 9868"/>
                <a:gd name="T99" fmla="*/ 2147483646 h 12620"/>
                <a:gd name="T100" fmla="*/ 2147483646 w 9868"/>
                <a:gd name="T101" fmla="*/ 2147483646 h 12620"/>
                <a:gd name="T102" fmla="*/ 2147483646 w 9868"/>
                <a:gd name="T103" fmla="*/ 1203906250 h 12620"/>
                <a:gd name="T104" fmla="*/ 2020703125 w 9868"/>
                <a:gd name="T105" fmla="*/ 874218750 h 12620"/>
                <a:gd name="T106" fmla="*/ 1791406250 w 9868"/>
                <a:gd name="T107" fmla="*/ 215234375 h 12620"/>
                <a:gd name="T108" fmla="*/ 1590625000 w 9868"/>
                <a:gd name="T109" fmla="*/ 86328125 h 12620"/>
                <a:gd name="T110" fmla="*/ 1361328125 w 9868"/>
                <a:gd name="T111" fmla="*/ 516015625 h 12620"/>
                <a:gd name="T112" fmla="*/ 788281250 w 9868"/>
                <a:gd name="T113" fmla="*/ 200781250 h 12620"/>
                <a:gd name="T114" fmla="*/ 587500000 w 9868"/>
                <a:gd name="T115" fmla="*/ 390625 h 1262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9868"/>
                <a:gd name="T175" fmla="*/ 0 h 12620"/>
                <a:gd name="T176" fmla="*/ 9868 w 9868"/>
                <a:gd name="T177" fmla="*/ 12620 h 1262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lnTo>
                    <a:pt x="418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lnTo>
                    <a:pt x="1541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lnTo>
                    <a:pt x="381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Shape 353"/>
            <p:cNvSpPr>
              <a:spLocks/>
            </p:cNvSpPr>
            <p:nvPr/>
          </p:nvSpPr>
          <p:spPr bwMode="auto">
            <a:xfrm>
              <a:off x="6062250" y="3853825"/>
              <a:ext cx="332900" cy="376025"/>
            </a:xfrm>
            <a:custGeom>
              <a:avLst/>
              <a:gdLst>
                <a:gd name="T0" fmla="*/ 2147483646 w 13316"/>
                <a:gd name="T1" fmla="*/ 344140625 h 15041"/>
                <a:gd name="T2" fmla="*/ 2147483646 w 13316"/>
                <a:gd name="T3" fmla="*/ 1032031250 h 15041"/>
                <a:gd name="T4" fmla="*/ 2147483646 w 13316"/>
                <a:gd name="T5" fmla="*/ 157812500 h 15041"/>
                <a:gd name="T6" fmla="*/ 2135156250 w 13316"/>
                <a:gd name="T7" fmla="*/ 390625 h 15041"/>
                <a:gd name="T8" fmla="*/ 2147483646 w 13316"/>
                <a:gd name="T9" fmla="*/ 1862890625 h 15041"/>
                <a:gd name="T10" fmla="*/ 2147483646 w 13316"/>
                <a:gd name="T11" fmla="*/ 1591015625 h 15041"/>
                <a:gd name="T12" fmla="*/ 0 w 13316"/>
                <a:gd name="T13" fmla="*/ 1261328125 h 15041"/>
                <a:gd name="T14" fmla="*/ 501562500 w 13316"/>
                <a:gd name="T15" fmla="*/ 1949218750 h 15041"/>
                <a:gd name="T16" fmla="*/ 687890625 w 13316"/>
                <a:gd name="T17" fmla="*/ 2020703125 h 15041"/>
                <a:gd name="T18" fmla="*/ 530078125 w 13316"/>
                <a:gd name="T19" fmla="*/ 1418750000 h 15041"/>
                <a:gd name="T20" fmla="*/ 2147483646 w 13316"/>
                <a:gd name="T21" fmla="*/ 2020703125 h 15041"/>
                <a:gd name="T22" fmla="*/ 2147483646 w 13316"/>
                <a:gd name="T23" fmla="*/ 1189453125 h 15041"/>
                <a:gd name="T24" fmla="*/ 945703125 w 13316"/>
                <a:gd name="T25" fmla="*/ 2147483646 h 15041"/>
                <a:gd name="T26" fmla="*/ 1318359375 w 13316"/>
                <a:gd name="T27" fmla="*/ 2147483646 h 15041"/>
                <a:gd name="T28" fmla="*/ 1389843750 w 13316"/>
                <a:gd name="T29" fmla="*/ 2147483646 h 15041"/>
                <a:gd name="T30" fmla="*/ 1031640625 w 13316"/>
                <a:gd name="T31" fmla="*/ 2147483646 h 15041"/>
                <a:gd name="T32" fmla="*/ 1805468750 w 13316"/>
                <a:gd name="T33" fmla="*/ 2147483646 h 15041"/>
                <a:gd name="T34" fmla="*/ 945703125 w 13316"/>
                <a:gd name="T35" fmla="*/ 2147483646 h 15041"/>
                <a:gd name="T36" fmla="*/ 1203515625 w 13316"/>
                <a:gd name="T37" fmla="*/ 2147483646 h 15041"/>
                <a:gd name="T38" fmla="*/ 2147483646 w 13316"/>
                <a:gd name="T39" fmla="*/ 2147483646 h 15041"/>
                <a:gd name="T40" fmla="*/ 2147483646 w 13316"/>
                <a:gd name="T41" fmla="*/ 2147483646 h 15041"/>
                <a:gd name="T42" fmla="*/ 2147483646 w 13316"/>
                <a:gd name="T43" fmla="*/ 2147483646 h 15041"/>
                <a:gd name="T44" fmla="*/ 2147483646 w 13316"/>
                <a:gd name="T45" fmla="*/ 2147483646 h 15041"/>
                <a:gd name="T46" fmla="*/ 2147483646 w 13316"/>
                <a:gd name="T47" fmla="*/ 2147483646 h 15041"/>
                <a:gd name="T48" fmla="*/ 2147483646 w 13316"/>
                <a:gd name="T49" fmla="*/ 2147483646 h 15041"/>
                <a:gd name="T50" fmla="*/ 2147483646 w 13316"/>
                <a:gd name="T51" fmla="*/ 2147483646 h 15041"/>
                <a:gd name="T52" fmla="*/ 2147483646 w 13316"/>
                <a:gd name="T53" fmla="*/ 2147483646 h 15041"/>
                <a:gd name="T54" fmla="*/ 2147483646 w 13316"/>
                <a:gd name="T55" fmla="*/ 2147483646 h 15041"/>
                <a:gd name="T56" fmla="*/ 2147483646 w 13316"/>
                <a:gd name="T57" fmla="*/ 2147483646 h 15041"/>
                <a:gd name="T58" fmla="*/ 2147483646 w 13316"/>
                <a:gd name="T59" fmla="*/ 2147483646 h 15041"/>
                <a:gd name="T60" fmla="*/ 2147483646 w 13316"/>
                <a:gd name="T61" fmla="*/ 2147483646 h 15041"/>
                <a:gd name="T62" fmla="*/ 2147483646 w 13316"/>
                <a:gd name="T63" fmla="*/ 2147483646 h 15041"/>
                <a:gd name="T64" fmla="*/ 2147483646 w 13316"/>
                <a:gd name="T65" fmla="*/ 2147483646 h 15041"/>
                <a:gd name="T66" fmla="*/ 2147483646 w 13316"/>
                <a:gd name="T67" fmla="*/ 2147483646 h 15041"/>
                <a:gd name="T68" fmla="*/ 2147483646 w 13316"/>
                <a:gd name="T69" fmla="*/ 2147483646 h 15041"/>
                <a:gd name="T70" fmla="*/ 2147483646 w 13316"/>
                <a:gd name="T71" fmla="*/ 2147483646 h 15041"/>
                <a:gd name="T72" fmla="*/ 2147483646 w 13316"/>
                <a:gd name="T73" fmla="*/ 2147483646 h 15041"/>
                <a:gd name="T74" fmla="*/ 2147483646 w 13316"/>
                <a:gd name="T75" fmla="*/ 2147483646 h 15041"/>
                <a:gd name="T76" fmla="*/ 2147483646 w 13316"/>
                <a:gd name="T77" fmla="*/ 2147483646 h 15041"/>
                <a:gd name="T78" fmla="*/ 2147483646 w 13316"/>
                <a:gd name="T79" fmla="*/ 2147483646 h 15041"/>
                <a:gd name="T80" fmla="*/ 1776953125 w 13316"/>
                <a:gd name="T81" fmla="*/ 2147483646 h 15041"/>
                <a:gd name="T82" fmla="*/ 1963281250 w 13316"/>
                <a:gd name="T83" fmla="*/ 2147483646 h 15041"/>
                <a:gd name="T84" fmla="*/ 1848437500 w 13316"/>
                <a:gd name="T85" fmla="*/ 2147483646 h 15041"/>
                <a:gd name="T86" fmla="*/ 1447265625 w 13316"/>
                <a:gd name="T87" fmla="*/ 2147483646 h 15041"/>
                <a:gd name="T88" fmla="*/ 1948828125 w 13316"/>
                <a:gd name="T89" fmla="*/ 2147483646 h 15041"/>
                <a:gd name="T90" fmla="*/ 2147483646 w 13316"/>
                <a:gd name="T91" fmla="*/ 2147483646 h 15041"/>
                <a:gd name="T92" fmla="*/ 2147483646 w 13316"/>
                <a:gd name="T93" fmla="*/ 2147483646 h 15041"/>
                <a:gd name="T94" fmla="*/ 2147483646 w 13316"/>
                <a:gd name="T95" fmla="*/ 2147483646 h 15041"/>
                <a:gd name="T96" fmla="*/ 2147483646 w 13316"/>
                <a:gd name="T97" fmla="*/ 817187500 h 15041"/>
                <a:gd name="T98" fmla="*/ 2147483646 w 13316"/>
                <a:gd name="T99" fmla="*/ 1404687500 h 15041"/>
                <a:gd name="T100" fmla="*/ 2147483646 w 13316"/>
                <a:gd name="T101" fmla="*/ 2147483646 h 15041"/>
                <a:gd name="T102" fmla="*/ 2147483646 w 13316"/>
                <a:gd name="T103" fmla="*/ 2147483646 h 15041"/>
                <a:gd name="T104" fmla="*/ 2147483646 w 13316"/>
                <a:gd name="T105" fmla="*/ 2147483646 h 15041"/>
                <a:gd name="T106" fmla="*/ 1819921875 w 13316"/>
                <a:gd name="T107" fmla="*/ 2147483646 h 15041"/>
                <a:gd name="T108" fmla="*/ 1117578125 w 13316"/>
                <a:gd name="T109" fmla="*/ 2147483646 h 15041"/>
                <a:gd name="T110" fmla="*/ 300781250 w 13316"/>
                <a:gd name="T111" fmla="*/ 2147483646 h 15041"/>
                <a:gd name="T112" fmla="*/ 1948828125 w 13316"/>
                <a:gd name="T113" fmla="*/ 2147483646 h 15041"/>
                <a:gd name="T114" fmla="*/ 2147483646 w 13316"/>
                <a:gd name="T115" fmla="*/ 2147483646 h 15041"/>
                <a:gd name="T116" fmla="*/ 2147483646 w 13316"/>
                <a:gd name="T117" fmla="*/ 2147483646 h 15041"/>
                <a:gd name="T118" fmla="*/ 2147483646 w 13316"/>
                <a:gd name="T119" fmla="*/ 2147483646 h 15041"/>
                <a:gd name="T120" fmla="*/ 2147483646 w 13316"/>
                <a:gd name="T121" fmla="*/ 2147483646 h 1504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3316"/>
                <a:gd name="T184" fmla="*/ 0 h 15041"/>
                <a:gd name="T185" fmla="*/ 13316 w 13316"/>
                <a:gd name="T186" fmla="*/ 15041 h 15041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lnTo>
                    <a:pt x="546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lnTo>
                    <a:pt x="8840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lnTo>
                    <a:pt x="147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lnTo>
                    <a:pt x="2494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lnTo>
                    <a:pt x="8400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Shape 354"/>
            <p:cNvSpPr>
              <a:spLocks/>
            </p:cNvSpPr>
            <p:nvPr/>
          </p:nvSpPr>
          <p:spPr bwMode="auto">
            <a:xfrm>
              <a:off x="6023725" y="3167900"/>
              <a:ext cx="340250" cy="227450"/>
            </a:xfrm>
            <a:custGeom>
              <a:avLst/>
              <a:gdLst>
                <a:gd name="T0" fmla="*/ 1662500000 w 13610"/>
                <a:gd name="T1" fmla="*/ 171875000 h 9098"/>
                <a:gd name="T2" fmla="*/ 1375781250 w 13610"/>
                <a:gd name="T3" fmla="*/ 659375000 h 9098"/>
                <a:gd name="T4" fmla="*/ 1217968750 w 13610"/>
                <a:gd name="T5" fmla="*/ 1203515625 h 9098"/>
                <a:gd name="T6" fmla="*/ 1146484375 w 13610"/>
                <a:gd name="T7" fmla="*/ 1590625000 h 9098"/>
                <a:gd name="T8" fmla="*/ 1017578125 w 13610"/>
                <a:gd name="T9" fmla="*/ 1805468750 h 9098"/>
                <a:gd name="T10" fmla="*/ 716796875 w 13610"/>
                <a:gd name="T11" fmla="*/ 1848437500 h 9098"/>
                <a:gd name="T12" fmla="*/ 344140625 w 13610"/>
                <a:gd name="T13" fmla="*/ 1848437500 h 9098"/>
                <a:gd name="T14" fmla="*/ 157812500 w 13610"/>
                <a:gd name="T15" fmla="*/ 1848437500 h 9098"/>
                <a:gd name="T16" fmla="*/ 14453125 w 13610"/>
                <a:gd name="T17" fmla="*/ 1934375000 h 9098"/>
                <a:gd name="T18" fmla="*/ 14453125 w 13610"/>
                <a:gd name="T19" fmla="*/ 2034765625 h 9098"/>
                <a:gd name="T20" fmla="*/ 86328125 w 13610"/>
                <a:gd name="T21" fmla="*/ 2049218750 h 9098"/>
                <a:gd name="T22" fmla="*/ 272265625 w 13610"/>
                <a:gd name="T23" fmla="*/ 2092187500 h 9098"/>
                <a:gd name="T24" fmla="*/ 358593750 w 13610"/>
                <a:gd name="T25" fmla="*/ 2063281250 h 9098"/>
                <a:gd name="T26" fmla="*/ 487500000 w 13610"/>
                <a:gd name="T27" fmla="*/ 2006250000 h 9098"/>
                <a:gd name="T28" fmla="*/ 773828125 w 13610"/>
                <a:gd name="T29" fmla="*/ 2063281250 h 9098"/>
                <a:gd name="T30" fmla="*/ 1017578125 w 13610"/>
                <a:gd name="T31" fmla="*/ 2034765625 h 9098"/>
                <a:gd name="T32" fmla="*/ 1203906250 w 13610"/>
                <a:gd name="T33" fmla="*/ 1905859375 h 9098"/>
                <a:gd name="T34" fmla="*/ 1347265625 w 13610"/>
                <a:gd name="T35" fmla="*/ 1633593750 h 9098"/>
                <a:gd name="T36" fmla="*/ 1418750000 w 13610"/>
                <a:gd name="T37" fmla="*/ 1217968750 h 9098"/>
                <a:gd name="T38" fmla="*/ 1576171875 w 13610"/>
                <a:gd name="T39" fmla="*/ 716406250 h 9098"/>
                <a:gd name="T40" fmla="*/ 1819921875 w 13610"/>
                <a:gd name="T41" fmla="*/ 329687500 h 9098"/>
                <a:gd name="T42" fmla="*/ 2147483646 w 13610"/>
                <a:gd name="T43" fmla="*/ 2147483646 h 9098"/>
                <a:gd name="T44" fmla="*/ 2147483646 w 13610"/>
                <a:gd name="T45" fmla="*/ 2147483646 h 9098"/>
                <a:gd name="T46" fmla="*/ 2147483646 w 13610"/>
                <a:gd name="T47" fmla="*/ 2147483646 h 9098"/>
                <a:gd name="T48" fmla="*/ 2147483646 w 13610"/>
                <a:gd name="T49" fmla="*/ 2147483646 h 9098"/>
                <a:gd name="T50" fmla="*/ 2147483646 w 13610"/>
                <a:gd name="T51" fmla="*/ 2147483646 h 9098"/>
                <a:gd name="T52" fmla="*/ 2147483646 w 13610"/>
                <a:gd name="T53" fmla="*/ 1934375000 h 9098"/>
                <a:gd name="T54" fmla="*/ 2147483646 w 13610"/>
                <a:gd name="T55" fmla="*/ 2034765625 h 9098"/>
                <a:gd name="T56" fmla="*/ 2147483646 w 13610"/>
                <a:gd name="T57" fmla="*/ 2006250000 h 9098"/>
                <a:gd name="T58" fmla="*/ 2147483646 w 13610"/>
                <a:gd name="T59" fmla="*/ 2120703125 h 9098"/>
                <a:gd name="T60" fmla="*/ 2147483646 w 13610"/>
                <a:gd name="T61" fmla="*/ 2120703125 h 9098"/>
                <a:gd name="T62" fmla="*/ 2147483646 w 13610"/>
                <a:gd name="T63" fmla="*/ 1977343750 h 9098"/>
                <a:gd name="T64" fmla="*/ 2147483646 w 13610"/>
                <a:gd name="T65" fmla="*/ 1819921875 h 9098"/>
                <a:gd name="T66" fmla="*/ 2147483646 w 13610"/>
                <a:gd name="T67" fmla="*/ 1676562500 h 9098"/>
                <a:gd name="T68" fmla="*/ 2147483646 w 13610"/>
                <a:gd name="T69" fmla="*/ 1590625000 h 9098"/>
                <a:gd name="T70" fmla="*/ 2147483646 w 13610"/>
                <a:gd name="T71" fmla="*/ 1633593750 h 9098"/>
                <a:gd name="T72" fmla="*/ 2147483646 w 13610"/>
                <a:gd name="T73" fmla="*/ 1762500000 h 9098"/>
                <a:gd name="T74" fmla="*/ 2147483646 w 13610"/>
                <a:gd name="T75" fmla="*/ 1504687500 h 9098"/>
                <a:gd name="T76" fmla="*/ 2147483646 w 13610"/>
                <a:gd name="T77" fmla="*/ 1160546875 h 9098"/>
                <a:gd name="T78" fmla="*/ 2147483646 w 13610"/>
                <a:gd name="T79" fmla="*/ 1160546875 h 9098"/>
                <a:gd name="T80" fmla="*/ 2147483646 w 13610"/>
                <a:gd name="T81" fmla="*/ 2147483646 h 9098"/>
                <a:gd name="T82" fmla="*/ 2147483646 w 13610"/>
                <a:gd name="T83" fmla="*/ 2147483646 h 9098"/>
                <a:gd name="T84" fmla="*/ 2147483646 w 13610"/>
                <a:gd name="T85" fmla="*/ 1676562500 h 9098"/>
                <a:gd name="T86" fmla="*/ 1934765625 w 13610"/>
                <a:gd name="T87" fmla="*/ 28906250 h 909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3610"/>
                <a:gd name="T133" fmla="*/ 0 h 9098"/>
                <a:gd name="T134" fmla="*/ 13610 w 13610"/>
                <a:gd name="T135" fmla="*/ 9098 h 9098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Shape 355"/>
            <p:cNvSpPr>
              <a:spLocks/>
            </p:cNvSpPr>
            <p:nvPr/>
          </p:nvSpPr>
          <p:spPr bwMode="auto">
            <a:xfrm>
              <a:off x="7109500" y="3449425"/>
              <a:ext cx="154100" cy="165100"/>
            </a:xfrm>
            <a:custGeom>
              <a:avLst/>
              <a:gdLst>
                <a:gd name="T0" fmla="*/ 1519140625 w 6164"/>
                <a:gd name="T1" fmla="*/ 28906250 h 6604"/>
                <a:gd name="T2" fmla="*/ 1261328125 w 6164"/>
                <a:gd name="T3" fmla="*/ 315234375 h 6604"/>
                <a:gd name="T4" fmla="*/ 859765625 w 6164"/>
                <a:gd name="T5" fmla="*/ 616406250 h 6604"/>
                <a:gd name="T6" fmla="*/ 315625000 w 6164"/>
                <a:gd name="T7" fmla="*/ 473046875 h 6604"/>
                <a:gd name="T8" fmla="*/ 172265625 w 6164"/>
                <a:gd name="T9" fmla="*/ 487500000 h 6604"/>
                <a:gd name="T10" fmla="*/ 186328125 w 6164"/>
                <a:gd name="T11" fmla="*/ 573437500 h 6604"/>
                <a:gd name="T12" fmla="*/ 301171875 w 6164"/>
                <a:gd name="T13" fmla="*/ 644921875 h 6604"/>
                <a:gd name="T14" fmla="*/ 802734375 w 6164"/>
                <a:gd name="T15" fmla="*/ 788281250 h 6604"/>
                <a:gd name="T16" fmla="*/ 845703125 w 6164"/>
                <a:gd name="T17" fmla="*/ 874218750 h 6604"/>
                <a:gd name="T18" fmla="*/ 931640625 w 6164"/>
                <a:gd name="T19" fmla="*/ 874218750 h 6604"/>
                <a:gd name="T20" fmla="*/ 1075000000 w 6164"/>
                <a:gd name="T21" fmla="*/ 816796875 h 6604"/>
                <a:gd name="T22" fmla="*/ 1089062500 w 6164"/>
                <a:gd name="T23" fmla="*/ 745312500 h 6604"/>
                <a:gd name="T24" fmla="*/ 1490234375 w 6164"/>
                <a:gd name="T25" fmla="*/ 301171875 h 6604"/>
                <a:gd name="T26" fmla="*/ 1519140625 w 6164"/>
                <a:gd name="T27" fmla="*/ 945703125 h 6604"/>
                <a:gd name="T28" fmla="*/ 1605078125 w 6164"/>
                <a:gd name="T29" fmla="*/ 1103515625 h 6604"/>
                <a:gd name="T30" fmla="*/ 1848437500 w 6164"/>
                <a:gd name="T31" fmla="*/ 1232421875 h 6604"/>
                <a:gd name="T32" fmla="*/ 2049218750 w 6164"/>
                <a:gd name="T33" fmla="*/ 1332812500 h 6604"/>
                <a:gd name="T34" fmla="*/ 1676562500 w 6164"/>
                <a:gd name="T35" fmla="*/ 1533203125 h 6604"/>
                <a:gd name="T36" fmla="*/ 1590625000 w 6164"/>
                <a:gd name="T37" fmla="*/ 1590625000 h 6604"/>
                <a:gd name="T38" fmla="*/ 1504687500 w 6164"/>
                <a:gd name="T39" fmla="*/ 2063671875 h 6604"/>
                <a:gd name="T40" fmla="*/ 1390234375 w 6164"/>
                <a:gd name="T41" fmla="*/ 2147483646 h 6604"/>
                <a:gd name="T42" fmla="*/ 1003125000 w 6164"/>
                <a:gd name="T43" fmla="*/ 1819921875 h 6604"/>
                <a:gd name="T44" fmla="*/ 931640625 w 6164"/>
                <a:gd name="T45" fmla="*/ 1805468750 h 6604"/>
                <a:gd name="T46" fmla="*/ 573437500 w 6164"/>
                <a:gd name="T47" fmla="*/ 1891406250 h 6604"/>
                <a:gd name="T48" fmla="*/ 444531250 w 6164"/>
                <a:gd name="T49" fmla="*/ 1691015625 h 6604"/>
                <a:gd name="T50" fmla="*/ 659375000 w 6164"/>
                <a:gd name="T51" fmla="*/ 1404296875 h 6604"/>
                <a:gd name="T52" fmla="*/ 702343750 w 6164"/>
                <a:gd name="T53" fmla="*/ 1346875000 h 6604"/>
                <a:gd name="T54" fmla="*/ 673828125 w 6164"/>
                <a:gd name="T55" fmla="*/ 1275390625 h 6604"/>
                <a:gd name="T56" fmla="*/ 473046875 w 6164"/>
                <a:gd name="T57" fmla="*/ 960156250 h 6604"/>
                <a:gd name="T58" fmla="*/ 143359375 w 6164"/>
                <a:gd name="T59" fmla="*/ 558984375 h 6604"/>
                <a:gd name="T60" fmla="*/ 43359375 w 6164"/>
                <a:gd name="T61" fmla="*/ 587500000 h 6604"/>
                <a:gd name="T62" fmla="*/ 129296875 w 6164"/>
                <a:gd name="T63" fmla="*/ 759765625 h 6604"/>
                <a:gd name="T64" fmla="*/ 372656250 w 6164"/>
                <a:gd name="T65" fmla="*/ 1103515625 h 6604"/>
                <a:gd name="T66" fmla="*/ 501562500 w 6164"/>
                <a:gd name="T67" fmla="*/ 1375781250 h 6604"/>
                <a:gd name="T68" fmla="*/ 229296875 w 6164"/>
                <a:gd name="T69" fmla="*/ 1648046875 h 6604"/>
                <a:gd name="T70" fmla="*/ 390625 w 6164"/>
                <a:gd name="T71" fmla="*/ 2020312500 h 6604"/>
                <a:gd name="T72" fmla="*/ 71875000 w 6164"/>
                <a:gd name="T73" fmla="*/ 2106640625 h 6604"/>
                <a:gd name="T74" fmla="*/ 716796875 w 6164"/>
                <a:gd name="T75" fmla="*/ 2049218750 h 6604"/>
                <a:gd name="T76" fmla="*/ 1089062500 w 6164"/>
                <a:gd name="T77" fmla="*/ 2147483646 h 6604"/>
                <a:gd name="T78" fmla="*/ 1418750000 w 6164"/>
                <a:gd name="T79" fmla="*/ 2147483646 h 6604"/>
                <a:gd name="T80" fmla="*/ 1576562500 w 6164"/>
                <a:gd name="T81" fmla="*/ 2147483646 h 6604"/>
                <a:gd name="T82" fmla="*/ 1705468750 w 6164"/>
                <a:gd name="T83" fmla="*/ 2147483646 h 6604"/>
                <a:gd name="T84" fmla="*/ 1719531250 w 6164"/>
                <a:gd name="T85" fmla="*/ 2147483646 h 6604"/>
                <a:gd name="T86" fmla="*/ 1676562500 w 6164"/>
                <a:gd name="T87" fmla="*/ 2147483646 h 6604"/>
                <a:gd name="T88" fmla="*/ 1662500000 w 6164"/>
                <a:gd name="T89" fmla="*/ 1862890625 h 6604"/>
                <a:gd name="T90" fmla="*/ 1748437500 w 6164"/>
                <a:gd name="T91" fmla="*/ 1705078125 h 6604"/>
                <a:gd name="T92" fmla="*/ 1805468750 w 6164"/>
                <a:gd name="T93" fmla="*/ 1648046875 h 6604"/>
                <a:gd name="T94" fmla="*/ 2147483646 w 6164"/>
                <a:gd name="T95" fmla="*/ 1404296875 h 6604"/>
                <a:gd name="T96" fmla="*/ 2147483646 w 6164"/>
                <a:gd name="T97" fmla="*/ 1346875000 h 6604"/>
                <a:gd name="T98" fmla="*/ 2147483646 w 6164"/>
                <a:gd name="T99" fmla="*/ 1260937500 h 6604"/>
                <a:gd name="T100" fmla="*/ 2147483646 w 6164"/>
                <a:gd name="T101" fmla="*/ 1175000000 h 6604"/>
                <a:gd name="T102" fmla="*/ 1862890625 w 6164"/>
                <a:gd name="T103" fmla="*/ 1046093750 h 6604"/>
                <a:gd name="T104" fmla="*/ 1691015625 w 6164"/>
                <a:gd name="T105" fmla="*/ 788281250 h 6604"/>
                <a:gd name="T106" fmla="*/ 1648046875 w 6164"/>
                <a:gd name="T107" fmla="*/ 215234375 h 6604"/>
                <a:gd name="T108" fmla="*/ 1662500000 w 6164"/>
                <a:gd name="T109" fmla="*/ 42968750 h 6604"/>
                <a:gd name="T110" fmla="*/ 1547656250 w 6164"/>
                <a:gd name="T111" fmla="*/ 0 h 6604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6164"/>
                <a:gd name="T169" fmla="*/ 0 h 6604"/>
                <a:gd name="T170" fmla="*/ 6164 w 6164"/>
                <a:gd name="T171" fmla="*/ 6604 h 6604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cxnSp>
        <p:nvCxnSpPr>
          <p:cNvPr id="35" name="Shape 356"/>
          <p:cNvCxnSpPr>
            <a:cxnSpLocks noChangeShapeType="1"/>
          </p:cNvCxnSpPr>
          <p:nvPr/>
        </p:nvCxnSpPr>
        <p:spPr bwMode="auto">
          <a:xfrm>
            <a:off x="850900" y="1374775"/>
            <a:ext cx="6037263" cy="0"/>
          </a:xfrm>
          <a:prstGeom prst="straightConnector1">
            <a:avLst/>
          </a:prstGeom>
          <a:noFill/>
          <a:ln w="19050" cap="rnd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3" name="Shape 323"/>
          <p:cNvSpPr txBox="1">
            <a:spLocks noGrp="1"/>
          </p:cNvSpPr>
          <p:nvPr>
            <p:ph type="title"/>
          </p:nvPr>
        </p:nvSpPr>
        <p:spPr>
          <a:xfrm>
            <a:off x="747926" y="300033"/>
            <a:ext cx="6140399" cy="1143200"/>
          </a:xfrm>
          <a:prstGeom prst="rect">
            <a:avLst/>
          </a:prstGeom>
        </p:spPr>
        <p:txBody>
          <a:bodyPr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747926" y="1817537"/>
            <a:ext cx="3158999" cy="4814400"/>
          </a:xfrm>
          <a:prstGeom prst="rect">
            <a:avLst/>
          </a:prstGeom>
        </p:spPr>
        <p:txBody>
          <a:bodyPr/>
          <a:lstStyle>
            <a:lvl1pPr lvl="0">
              <a:spcBef>
                <a:spcPts val="0"/>
              </a:spcBef>
              <a:buSzPct val="100000"/>
              <a:defRPr sz="2200"/>
            </a:lvl1pPr>
            <a:lvl2pPr lvl="1">
              <a:spcBef>
                <a:spcPts val="0"/>
              </a:spcBef>
              <a:buSzPct val="100000"/>
              <a:defRPr sz="2200"/>
            </a:lvl2pPr>
            <a:lvl3pPr lvl="2">
              <a:spcBef>
                <a:spcPts val="0"/>
              </a:spcBef>
              <a:buSzPct val="100000"/>
              <a:defRPr sz="2200"/>
            </a:lvl3pPr>
            <a:lvl4pPr lvl="3">
              <a:spcBef>
                <a:spcPts val="0"/>
              </a:spcBef>
              <a:buSzPct val="100000"/>
              <a:defRPr sz="2200"/>
            </a:lvl4pPr>
            <a:lvl5pPr lvl="4">
              <a:spcBef>
                <a:spcPts val="0"/>
              </a:spcBef>
              <a:buSzPct val="100000"/>
              <a:defRPr sz="2200"/>
            </a:lvl5pPr>
            <a:lvl6pPr lvl="5">
              <a:spcBef>
                <a:spcPts val="0"/>
              </a:spcBef>
              <a:buSzPct val="100000"/>
              <a:defRPr sz="2200"/>
            </a:lvl6pPr>
            <a:lvl7pPr lvl="6">
              <a:spcBef>
                <a:spcPts val="0"/>
              </a:spcBef>
              <a:buSzPct val="100000"/>
              <a:defRPr sz="2200"/>
            </a:lvl7pPr>
            <a:lvl8pPr lvl="7">
              <a:spcBef>
                <a:spcPts val="0"/>
              </a:spcBef>
              <a:buSzPct val="100000"/>
              <a:defRPr sz="2200"/>
            </a:lvl8pPr>
            <a:lvl9pPr lvl="8">
              <a:spcBef>
                <a:spcPts val="0"/>
              </a:spcBef>
              <a:buSzPct val="100000"/>
              <a:defRPr sz="2200"/>
            </a:lvl9pPr>
          </a:lstStyle>
          <a:p>
            <a:endParaRPr/>
          </a:p>
        </p:txBody>
      </p:sp>
      <p:sp>
        <p:nvSpPr>
          <p:cNvPr id="325" name="Shape 325"/>
          <p:cNvSpPr txBox="1">
            <a:spLocks noGrp="1"/>
          </p:cNvSpPr>
          <p:nvPr>
            <p:ph type="body" idx="2"/>
          </p:nvPr>
        </p:nvSpPr>
        <p:spPr>
          <a:xfrm>
            <a:off x="4097099" y="1817537"/>
            <a:ext cx="3158999" cy="4814400"/>
          </a:xfrm>
          <a:prstGeom prst="rect">
            <a:avLst/>
          </a:prstGeom>
        </p:spPr>
        <p:txBody>
          <a:bodyPr/>
          <a:lstStyle>
            <a:lvl1pPr lvl="0">
              <a:spcBef>
                <a:spcPts val="0"/>
              </a:spcBef>
              <a:buSzPct val="100000"/>
              <a:defRPr sz="2200"/>
            </a:lvl1pPr>
            <a:lvl2pPr lvl="1">
              <a:spcBef>
                <a:spcPts val="0"/>
              </a:spcBef>
              <a:buSzPct val="100000"/>
              <a:defRPr sz="2200"/>
            </a:lvl2pPr>
            <a:lvl3pPr lvl="2">
              <a:spcBef>
                <a:spcPts val="0"/>
              </a:spcBef>
              <a:buSzPct val="100000"/>
              <a:defRPr sz="2200"/>
            </a:lvl3pPr>
            <a:lvl4pPr lvl="3">
              <a:spcBef>
                <a:spcPts val="0"/>
              </a:spcBef>
              <a:buSzPct val="100000"/>
              <a:defRPr sz="2200"/>
            </a:lvl4pPr>
            <a:lvl5pPr lvl="4">
              <a:spcBef>
                <a:spcPts val="0"/>
              </a:spcBef>
              <a:buSzPct val="100000"/>
              <a:defRPr sz="2200"/>
            </a:lvl5pPr>
            <a:lvl6pPr lvl="5">
              <a:spcBef>
                <a:spcPts val="0"/>
              </a:spcBef>
              <a:buSzPct val="100000"/>
              <a:defRPr sz="2200"/>
            </a:lvl6pPr>
            <a:lvl7pPr lvl="6">
              <a:spcBef>
                <a:spcPts val="0"/>
              </a:spcBef>
              <a:buSzPct val="100000"/>
              <a:defRPr sz="2200"/>
            </a:lvl7pPr>
            <a:lvl8pPr lvl="7">
              <a:spcBef>
                <a:spcPts val="0"/>
              </a:spcBef>
              <a:buSzPct val="100000"/>
              <a:defRPr sz="2200"/>
            </a:lvl8pPr>
            <a:lvl9pPr lvl="8">
              <a:spcBef>
                <a:spcPts val="0"/>
              </a:spcBef>
              <a:buSzPct val="100000"/>
              <a:defRPr sz="2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841542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362"/>
          <p:cNvGrpSpPr>
            <a:grpSpLocks/>
          </p:cNvGrpSpPr>
          <p:nvPr/>
        </p:nvGrpSpPr>
        <p:grpSpPr bwMode="auto">
          <a:xfrm>
            <a:off x="7442200" y="-122238"/>
            <a:ext cx="1797050" cy="7108826"/>
            <a:chOff x="6023725" y="842300"/>
            <a:chExt cx="1358150" cy="4030375"/>
          </a:xfrm>
        </p:grpSpPr>
        <p:sp>
          <p:nvSpPr>
            <p:cNvPr id="7" name="Shape 363"/>
            <p:cNvSpPr>
              <a:spLocks/>
            </p:cNvSpPr>
            <p:nvPr/>
          </p:nvSpPr>
          <p:spPr bwMode="auto">
            <a:xfrm>
              <a:off x="6371275" y="842300"/>
              <a:ext cx="397100" cy="492450"/>
            </a:xfrm>
            <a:custGeom>
              <a:avLst/>
              <a:gdLst>
                <a:gd name="T0" fmla="*/ 2147483646 w 15884"/>
                <a:gd name="T1" fmla="*/ 1776953125 h 19698"/>
                <a:gd name="T2" fmla="*/ 2147483646 w 15884"/>
                <a:gd name="T3" fmla="*/ 1876953125 h 19698"/>
                <a:gd name="T4" fmla="*/ 2147483646 w 15884"/>
                <a:gd name="T5" fmla="*/ 1676562500 h 19698"/>
                <a:gd name="T6" fmla="*/ 2147483646 w 15884"/>
                <a:gd name="T7" fmla="*/ 2147483646 h 19698"/>
                <a:gd name="T8" fmla="*/ 2147483646 w 15884"/>
                <a:gd name="T9" fmla="*/ 2147483646 h 19698"/>
                <a:gd name="T10" fmla="*/ 2147483646 w 15884"/>
                <a:gd name="T11" fmla="*/ 2147483646 h 19698"/>
                <a:gd name="T12" fmla="*/ 2020703125 w 15884"/>
                <a:gd name="T13" fmla="*/ 2147483646 h 19698"/>
                <a:gd name="T14" fmla="*/ 2035156250 w 15884"/>
                <a:gd name="T15" fmla="*/ 1819921875 h 19698"/>
                <a:gd name="T16" fmla="*/ 2147483646 w 15884"/>
                <a:gd name="T17" fmla="*/ 2147483646 h 19698"/>
                <a:gd name="T18" fmla="*/ 1648046875 w 15884"/>
                <a:gd name="T19" fmla="*/ 1791015625 h 19698"/>
                <a:gd name="T20" fmla="*/ 1075000000 w 15884"/>
                <a:gd name="T21" fmla="*/ 2147483646 h 19698"/>
                <a:gd name="T22" fmla="*/ 2147483646 w 15884"/>
                <a:gd name="T23" fmla="*/ 2147483646 h 19698"/>
                <a:gd name="T24" fmla="*/ 2147483646 w 15884"/>
                <a:gd name="T25" fmla="*/ 974218750 h 19698"/>
                <a:gd name="T26" fmla="*/ 2147483646 w 15884"/>
                <a:gd name="T27" fmla="*/ 2147483646 h 19698"/>
                <a:gd name="T28" fmla="*/ 2147483646 w 15884"/>
                <a:gd name="T29" fmla="*/ 2147483646 h 19698"/>
                <a:gd name="T30" fmla="*/ 2147483646 w 15884"/>
                <a:gd name="T31" fmla="*/ 2147483646 h 19698"/>
                <a:gd name="T32" fmla="*/ 2147483646 w 15884"/>
                <a:gd name="T33" fmla="*/ 2147483646 h 19698"/>
                <a:gd name="T34" fmla="*/ 2147483646 w 15884"/>
                <a:gd name="T35" fmla="*/ 2147483646 h 19698"/>
                <a:gd name="T36" fmla="*/ 2147483646 w 15884"/>
                <a:gd name="T37" fmla="*/ 2147483646 h 19698"/>
                <a:gd name="T38" fmla="*/ 2147483646 w 15884"/>
                <a:gd name="T39" fmla="*/ 2147483646 h 19698"/>
                <a:gd name="T40" fmla="*/ 2147483646 w 15884"/>
                <a:gd name="T41" fmla="*/ 2147483646 h 19698"/>
                <a:gd name="T42" fmla="*/ 2147483646 w 15884"/>
                <a:gd name="T43" fmla="*/ 2147483646 h 19698"/>
                <a:gd name="T44" fmla="*/ 2147483646 w 15884"/>
                <a:gd name="T45" fmla="*/ 2147483646 h 19698"/>
                <a:gd name="T46" fmla="*/ 2147483646 w 15884"/>
                <a:gd name="T47" fmla="*/ 2147483646 h 19698"/>
                <a:gd name="T48" fmla="*/ 2147483646 w 15884"/>
                <a:gd name="T49" fmla="*/ 2147483646 h 19698"/>
                <a:gd name="T50" fmla="*/ 1891796875 w 15884"/>
                <a:gd name="T51" fmla="*/ 2147483646 h 19698"/>
                <a:gd name="T52" fmla="*/ 2147483646 w 15884"/>
                <a:gd name="T53" fmla="*/ 2147483646 h 19698"/>
                <a:gd name="T54" fmla="*/ 2147483646 w 15884"/>
                <a:gd name="T55" fmla="*/ 2147483646 h 19698"/>
                <a:gd name="T56" fmla="*/ 2147483646 w 15884"/>
                <a:gd name="T57" fmla="*/ 2147483646 h 19698"/>
                <a:gd name="T58" fmla="*/ 2147483646 w 15884"/>
                <a:gd name="T59" fmla="*/ 2147483646 h 19698"/>
                <a:gd name="T60" fmla="*/ 2147483646 w 15884"/>
                <a:gd name="T61" fmla="*/ 2147483646 h 19698"/>
                <a:gd name="T62" fmla="*/ 2147483646 w 15884"/>
                <a:gd name="T63" fmla="*/ 2147483646 h 19698"/>
                <a:gd name="T64" fmla="*/ 2147483646 w 15884"/>
                <a:gd name="T65" fmla="*/ 2147483646 h 19698"/>
                <a:gd name="T66" fmla="*/ 2035156250 w 15884"/>
                <a:gd name="T67" fmla="*/ 2147483646 h 19698"/>
                <a:gd name="T68" fmla="*/ 2147483646 w 15884"/>
                <a:gd name="T69" fmla="*/ 2147483646 h 19698"/>
                <a:gd name="T70" fmla="*/ 2147483646 w 15884"/>
                <a:gd name="T71" fmla="*/ 2147483646 h 19698"/>
                <a:gd name="T72" fmla="*/ 2147483646 w 15884"/>
                <a:gd name="T73" fmla="*/ 2147483646 h 19698"/>
                <a:gd name="T74" fmla="*/ 2147483646 w 15884"/>
                <a:gd name="T75" fmla="*/ 2147483646 h 19698"/>
                <a:gd name="T76" fmla="*/ 2147483646 w 15884"/>
                <a:gd name="T77" fmla="*/ 2147483646 h 19698"/>
                <a:gd name="T78" fmla="*/ 2147483646 w 15884"/>
                <a:gd name="T79" fmla="*/ 2147483646 h 19698"/>
                <a:gd name="T80" fmla="*/ 2147483646 w 15884"/>
                <a:gd name="T81" fmla="*/ 2147483646 h 19698"/>
                <a:gd name="T82" fmla="*/ 2147483646 w 15884"/>
                <a:gd name="T83" fmla="*/ 2147483646 h 19698"/>
                <a:gd name="T84" fmla="*/ 2147483646 w 15884"/>
                <a:gd name="T85" fmla="*/ 2147483646 h 19698"/>
                <a:gd name="T86" fmla="*/ 2147483646 w 15884"/>
                <a:gd name="T87" fmla="*/ 2147483646 h 19698"/>
                <a:gd name="T88" fmla="*/ 2147483646 w 15884"/>
                <a:gd name="T89" fmla="*/ 2147483646 h 19698"/>
                <a:gd name="T90" fmla="*/ 2147483646 w 15884"/>
                <a:gd name="T91" fmla="*/ 2147483646 h 19698"/>
                <a:gd name="T92" fmla="*/ 2147483646 w 15884"/>
                <a:gd name="T93" fmla="*/ 2147483646 h 19698"/>
                <a:gd name="T94" fmla="*/ 2147483646 w 15884"/>
                <a:gd name="T95" fmla="*/ 2147483646 h 19698"/>
                <a:gd name="T96" fmla="*/ 2147483646 w 15884"/>
                <a:gd name="T97" fmla="*/ 2147483646 h 19698"/>
                <a:gd name="T98" fmla="*/ 2121093750 w 15884"/>
                <a:gd name="T99" fmla="*/ 2147483646 h 19698"/>
                <a:gd name="T100" fmla="*/ 229687500 w 15884"/>
                <a:gd name="T101" fmla="*/ 2147483646 h 19698"/>
                <a:gd name="T102" fmla="*/ 788281250 w 15884"/>
                <a:gd name="T103" fmla="*/ 1289453125 h 19698"/>
                <a:gd name="T104" fmla="*/ 2147483646 w 15884"/>
                <a:gd name="T105" fmla="*/ 2147483646 h 19698"/>
                <a:gd name="T106" fmla="*/ 2147483646 w 15884"/>
                <a:gd name="T107" fmla="*/ 2147483646 h 19698"/>
                <a:gd name="T108" fmla="*/ 2147483646 w 15884"/>
                <a:gd name="T109" fmla="*/ 2147483646 h 19698"/>
                <a:gd name="T110" fmla="*/ 2147483646 w 15884"/>
                <a:gd name="T111" fmla="*/ 2147483646 h 19698"/>
                <a:gd name="T112" fmla="*/ 2147483646 w 15884"/>
                <a:gd name="T113" fmla="*/ 2147483646 h 19698"/>
                <a:gd name="T114" fmla="*/ 2147483646 w 15884"/>
                <a:gd name="T115" fmla="*/ 157421875 h 19698"/>
                <a:gd name="T116" fmla="*/ 14843750 w 15884"/>
                <a:gd name="T117" fmla="*/ 1919921875 h 19698"/>
                <a:gd name="T118" fmla="*/ 1733984375 w 15884"/>
                <a:gd name="T119" fmla="*/ 2147483646 h 19698"/>
                <a:gd name="T120" fmla="*/ 2147483646 w 15884"/>
                <a:gd name="T121" fmla="*/ 2147483646 h 19698"/>
                <a:gd name="T122" fmla="*/ 2147483646 w 15884"/>
                <a:gd name="T123" fmla="*/ 2147483646 h 19698"/>
                <a:gd name="T124" fmla="*/ 2147483646 w 15884"/>
                <a:gd name="T125" fmla="*/ 902734375 h 1969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884"/>
                <a:gd name="T190" fmla="*/ 0 h 19698"/>
                <a:gd name="T191" fmla="*/ 15884 w 15884"/>
                <a:gd name="T192" fmla="*/ 19698 h 19698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lnTo>
                    <a:pt x="935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lnTo>
                    <a:pt x="11262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lnTo>
                    <a:pt x="11115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lnTo>
                    <a:pt x="8694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lnTo>
                    <a:pt x="11776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lnTo>
                    <a:pt x="8951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lnTo>
                    <a:pt x="6273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lnTo>
                    <a:pt x="9868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lnTo>
                    <a:pt x="1313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lnTo>
                    <a:pt x="13060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lnTo>
                    <a:pt x="1027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lnTo>
                    <a:pt x="1012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Shape 364"/>
            <p:cNvSpPr>
              <a:spLocks/>
            </p:cNvSpPr>
            <p:nvPr/>
          </p:nvSpPr>
          <p:spPr bwMode="auto">
            <a:xfrm>
              <a:off x="6991200" y="2879025"/>
              <a:ext cx="390675" cy="444800"/>
            </a:xfrm>
            <a:custGeom>
              <a:avLst/>
              <a:gdLst>
                <a:gd name="T0" fmla="*/ 2147483646 w 15627"/>
                <a:gd name="T1" fmla="*/ 902734375 h 17792"/>
                <a:gd name="T2" fmla="*/ 2147483646 w 15627"/>
                <a:gd name="T3" fmla="*/ 773828125 h 17792"/>
                <a:gd name="T4" fmla="*/ 1375781250 w 15627"/>
                <a:gd name="T5" fmla="*/ 415625000 h 17792"/>
                <a:gd name="T6" fmla="*/ 1791406250 w 15627"/>
                <a:gd name="T7" fmla="*/ 1117968750 h 17792"/>
                <a:gd name="T8" fmla="*/ 2034765625 w 15627"/>
                <a:gd name="T9" fmla="*/ 1060546875 h 17792"/>
                <a:gd name="T10" fmla="*/ 1719531250 w 15627"/>
                <a:gd name="T11" fmla="*/ 630859375 h 17792"/>
                <a:gd name="T12" fmla="*/ 2147483646 w 15627"/>
                <a:gd name="T13" fmla="*/ 1662500000 h 17792"/>
                <a:gd name="T14" fmla="*/ 2147483646 w 15627"/>
                <a:gd name="T15" fmla="*/ 1891406250 h 17792"/>
                <a:gd name="T16" fmla="*/ 2147483646 w 15627"/>
                <a:gd name="T17" fmla="*/ 1963281250 h 17792"/>
                <a:gd name="T18" fmla="*/ 2147483646 w 15627"/>
                <a:gd name="T19" fmla="*/ 1748437500 h 17792"/>
                <a:gd name="T20" fmla="*/ 874218750 w 15627"/>
                <a:gd name="T21" fmla="*/ 2147483646 h 17792"/>
                <a:gd name="T22" fmla="*/ 390625 w 15627"/>
                <a:gd name="T23" fmla="*/ 2147483646 h 17792"/>
                <a:gd name="T24" fmla="*/ 960156250 w 15627"/>
                <a:gd name="T25" fmla="*/ 2147483646 h 17792"/>
                <a:gd name="T26" fmla="*/ 2147483646 w 15627"/>
                <a:gd name="T27" fmla="*/ 2147483646 h 17792"/>
                <a:gd name="T28" fmla="*/ 2147483646 w 15627"/>
                <a:gd name="T29" fmla="*/ 2147483646 h 17792"/>
                <a:gd name="T30" fmla="*/ 2147483646 w 15627"/>
                <a:gd name="T31" fmla="*/ 2147483646 h 17792"/>
                <a:gd name="T32" fmla="*/ 2147483646 w 15627"/>
                <a:gd name="T33" fmla="*/ 2147483646 h 17792"/>
                <a:gd name="T34" fmla="*/ 2147483646 w 15627"/>
                <a:gd name="T35" fmla="*/ 2147483646 h 17792"/>
                <a:gd name="T36" fmla="*/ 2147483646 w 15627"/>
                <a:gd name="T37" fmla="*/ 2147483646 h 17792"/>
                <a:gd name="T38" fmla="*/ 2147483646 w 15627"/>
                <a:gd name="T39" fmla="*/ 2147483646 h 17792"/>
                <a:gd name="T40" fmla="*/ 2147483646 w 15627"/>
                <a:gd name="T41" fmla="*/ 2147483646 h 17792"/>
                <a:gd name="T42" fmla="*/ 2147483646 w 15627"/>
                <a:gd name="T43" fmla="*/ 2147483646 h 17792"/>
                <a:gd name="T44" fmla="*/ 2147483646 w 15627"/>
                <a:gd name="T45" fmla="*/ 1332812500 h 17792"/>
                <a:gd name="T46" fmla="*/ 2147483646 w 15627"/>
                <a:gd name="T47" fmla="*/ 2077734375 h 17792"/>
                <a:gd name="T48" fmla="*/ 2147483646 w 15627"/>
                <a:gd name="T49" fmla="*/ 2147483646 h 17792"/>
                <a:gd name="T50" fmla="*/ 2147483646 w 15627"/>
                <a:gd name="T51" fmla="*/ 2147483646 h 17792"/>
                <a:gd name="T52" fmla="*/ 2147483646 w 15627"/>
                <a:gd name="T53" fmla="*/ 2147483646 h 17792"/>
                <a:gd name="T54" fmla="*/ 2147483646 w 15627"/>
                <a:gd name="T55" fmla="*/ 2147483646 h 17792"/>
                <a:gd name="T56" fmla="*/ 2147483646 w 15627"/>
                <a:gd name="T57" fmla="*/ 2147483646 h 17792"/>
                <a:gd name="T58" fmla="*/ 2147483646 w 15627"/>
                <a:gd name="T59" fmla="*/ 2147483646 h 17792"/>
                <a:gd name="T60" fmla="*/ 2147483646 w 15627"/>
                <a:gd name="T61" fmla="*/ 2147483646 h 17792"/>
                <a:gd name="T62" fmla="*/ 1805859375 w 15627"/>
                <a:gd name="T63" fmla="*/ 2147483646 h 17792"/>
                <a:gd name="T64" fmla="*/ 1633593750 w 15627"/>
                <a:gd name="T65" fmla="*/ 2147483646 h 17792"/>
                <a:gd name="T66" fmla="*/ 2147483646 w 15627"/>
                <a:gd name="T67" fmla="*/ 1562109375 h 17792"/>
                <a:gd name="T68" fmla="*/ 1805859375 w 15627"/>
                <a:gd name="T69" fmla="*/ 2147483646 h 17792"/>
                <a:gd name="T70" fmla="*/ 2147483646 w 15627"/>
                <a:gd name="T71" fmla="*/ 2147483646 h 17792"/>
                <a:gd name="T72" fmla="*/ 2147483646 w 15627"/>
                <a:gd name="T73" fmla="*/ 2147483646 h 17792"/>
                <a:gd name="T74" fmla="*/ 1418750000 w 15627"/>
                <a:gd name="T75" fmla="*/ 2147483646 h 17792"/>
                <a:gd name="T76" fmla="*/ 1748437500 w 15627"/>
                <a:gd name="T77" fmla="*/ 2147483646 h 17792"/>
                <a:gd name="T78" fmla="*/ 1905859375 w 15627"/>
                <a:gd name="T79" fmla="*/ 2147483646 h 17792"/>
                <a:gd name="T80" fmla="*/ 2147483646 w 15627"/>
                <a:gd name="T81" fmla="*/ 2147483646 h 17792"/>
                <a:gd name="T82" fmla="*/ 2147483646 w 15627"/>
                <a:gd name="T83" fmla="*/ 2147483646 h 17792"/>
                <a:gd name="T84" fmla="*/ 1347265625 w 15627"/>
                <a:gd name="T85" fmla="*/ 2147483646 h 17792"/>
                <a:gd name="T86" fmla="*/ 1619531250 w 15627"/>
                <a:gd name="T87" fmla="*/ 2147483646 h 17792"/>
                <a:gd name="T88" fmla="*/ 2147483646 w 15627"/>
                <a:gd name="T89" fmla="*/ 2147483646 h 17792"/>
                <a:gd name="T90" fmla="*/ 2147483646 w 15627"/>
                <a:gd name="T91" fmla="*/ 2147483646 h 17792"/>
                <a:gd name="T92" fmla="*/ 2147483646 w 15627"/>
                <a:gd name="T93" fmla="*/ 2147483646 h 17792"/>
                <a:gd name="T94" fmla="*/ 2147483646 w 15627"/>
                <a:gd name="T95" fmla="*/ 2147483646 h 17792"/>
                <a:gd name="T96" fmla="*/ 2147483646 w 15627"/>
                <a:gd name="T97" fmla="*/ 1132031250 h 17792"/>
                <a:gd name="T98" fmla="*/ 1633593750 w 15627"/>
                <a:gd name="T99" fmla="*/ 1991796875 h 17792"/>
                <a:gd name="T100" fmla="*/ 1547656250 w 15627"/>
                <a:gd name="T101" fmla="*/ 2147483646 h 17792"/>
                <a:gd name="T102" fmla="*/ 1347265625 w 15627"/>
                <a:gd name="T103" fmla="*/ 2147483646 h 17792"/>
                <a:gd name="T104" fmla="*/ 1246875000 w 15627"/>
                <a:gd name="T105" fmla="*/ 2147483646 h 17792"/>
                <a:gd name="T106" fmla="*/ 1361328125 w 15627"/>
                <a:gd name="T107" fmla="*/ 2147483646 h 17792"/>
                <a:gd name="T108" fmla="*/ 1590625000 w 15627"/>
                <a:gd name="T109" fmla="*/ 2147483646 h 17792"/>
                <a:gd name="T110" fmla="*/ 2063671875 w 15627"/>
                <a:gd name="T111" fmla="*/ 2147483646 h 17792"/>
                <a:gd name="T112" fmla="*/ 2147483646 w 15627"/>
                <a:gd name="T113" fmla="*/ 2147483646 h 17792"/>
                <a:gd name="T114" fmla="*/ 2147483646 w 15627"/>
                <a:gd name="T115" fmla="*/ 2147483646 h 17792"/>
                <a:gd name="T116" fmla="*/ 2147483646 w 15627"/>
                <a:gd name="T117" fmla="*/ 2147483646 h 17792"/>
                <a:gd name="T118" fmla="*/ 2147483646 w 15627"/>
                <a:gd name="T119" fmla="*/ 2147483646 h 17792"/>
                <a:gd name="T120" fmla="*/ 2147483646 w 15627"/>
                <a:gd name="T121" fmla="*/ 2147483646 h 17792"/>
                <a:gd name="T122" fmla="*/ 2147483646 w 15627"/>
                <a:gd name="T123" fmla="*/ 2147483646 h 17792"/>
                <a:gd name="T124" fmla="*/ 2147483646 w 15627"/>
                <a:gd name="T125" fmla="*/ 1490234375 h 1779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627"/>
                <a:gd name="T190" fmla="*/ 0 h 17792"/>
                <a:gd name="T191" fmla="*/ 15627 w 15627"/>
                <a:gd name="T192" fmla="*/ 17792 h 1779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lnTo>
                    <a:pt x="10528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lnTo>
                    <a:pt x="3559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lnTo>
                    <a:pt x="6677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lnTo>
                    <a:pt x="12876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lnTo>
                    <a:pt x="3962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Shape 365"/>
            <p:cNvSpPr>
              <a:spLocks/>
            </p:cNvSpPr>
            <p:nvPr/>
          </p:nvSpPr>
          <p:spPr bwMode="auto">
            <a:xfrm>
              <a:off x="6244725" y="2547975"/>
              <a:ext cx="185275" cy="404450"/>
            </a:xfrm>
            <a:custGeom>
              <a:avLst/>
              <a:gdLst>
                <a:gd name="T0" fmla="*/ 1218359375 w 7411"/>
                <a:gd name="T1" fmla="*/ 2063671875 h 16178"/>
                <a:gd name="T2" fmla="*/ 1347265625 w 7411"/>
                <a:gd name="T3" fmla="*/ 2147483646 h 16178"/>
                <a:gd name="T4" fmla="*/ 1375781250 w 7411"/>
                <a:gd name="T5" fmla="*/ 315625000 h 16178"/>
                <a:gd name="T6" fmla="*/ 630859375 w 7411"/>
                <a:gd name="T7" fmla="*/ 57421875 h 16178"/>
                <a:gd name="T8" fmla="*/ 702343750 w 7411"/>
                <a:gd name="T9" fmla="*/ 2147483646 h 16178"/>
                <a:gd name="T10" fmla="*/ 845703125 w 7411"/>
                <a:gd name="T11" fmla="*/ 2147483646 h 16178"/>
                <a:gd name="T12" fmla="*/ 687890625 w 7411"/>
                <a:gd name="T13" fmla="*/ 14453125 h 16178"/>
                <a:gd name="T14" fmla="*/ 1848828125 w 7411"/>
                <a:gd name="T15" fmla="*/ 745312500 h 16178"/>
                <a:gd name="T16" fmla="*/ 1920312500 w 7411"/>
                <a:gd name="T17" fmla="*/ 2147483646 h 16178"/>
                <a:gd name="T18" fmla="*/ 2020703125 w 7411"/>
                <a:gd name="T19" fmla="*/ 745312500 h 16178"/>
                <a:gd name="T20" fmla="*/ 2147483646 w 7411"/>
                <a:gd name="T21" fmla="*/ 1060546875 h 16178"/>
                <a:gd name="T22" fmla="*/ 2147483646 w 7411"/>
                <a:gd name="T23" fmla="*/ 2147483646 h 16178"/>
                <a:gd name="T24" fmla="*/ 2147483646 w 7411"/>
                <a:gd name="T25" fmla="*/ 2063671875 h 16178"/>
                <a:gd name="T26" fmla="*/ 1275390625 w 7411"/>
                <a:gd name="T27" fmla="*/ 2147483646 h 16178"/>
                <a:gd name="T28" fmla="*/ 1075000000 w 7411"/>
                <a:gd name="T29" fmla="*/ 2147483646 h 16178"/>
                <a:gd name="T30" fmla="*/ 1590625000 w 7411"/>
                <a:gd name="T31" fmla="*/ 2147483646 h 16178"/>
                <a:gd name="T32" fmla="*/ 1748437500 w 7411"/>
                <a:gd name="T33" fmla="*/ 2147483646 h 16178"/>
                <a:gd name="T34" fmla="*/ 2121093750 w 7411"/>
                <a:gd name="T35" fmla="*/ 2147483646 h 16178"/>
                <a:gd name="T36" fmla="*/ 2147483646 w 7411"/>
                <a:gd name="T37" fmla="*/ 2147483646 h 16178"/>
                <a:gd name="T38" fmla="*/ 1877343750 w 7411"/>
                <a:gd name="T39" fmla="*/ 2147483646 h 16178"/>
                <a:gd name="T40" fmla="*/ 2147483646 w 7411"/>
                <a:gd name="T41" fmla="*/ 2147483646 h 16178"/>
                <a:gd name="T42" fmla="*/ 2147483646 w 7411"/>
                <a:gd name="T43" fmla="*/ 2147483646 h 16178"/>
                <a:gd name="T44" fmla="*/ 2147483646 w 7411"/>
                <a:gd name="T45" fmla="*/ 2147483646 h 16178"/>
                <a:gd name="T46" fmla="*/ 1819921875 w 7411"/>
                <a:gd name="T47" fmla="*/ 2147483646 h 16178"/>
                <a:gd name="T48" fmla="*/ 1891796875 w 7411"/>
                <a:gd name="T49" fmla="*/ 2147483646 h 16178"/>
                <a:gd name="T50" fmla="*/ 1733984375 w 7411"/>
                <a:gd name="T51" fmla="*/ 2147483646 h 16178"/>
                <a:gd name="T52" fmla="*/ 1490625000 w 7411"/>
                <a:gd name="T53" fmla="*/ 2147483646 h 16178"/>
                <a:gd name="T54" fmla="*/ 1519140625 w 7411"/>
                <a:gd name="T55" fmla="*/ 2147483646 h 16178"/>
                <a:gd name="T56" fmla="*/ 989062500 w 7411"/>
                <a:gd name="T57" fmla="*/ 2147483646 h 16178"/>
                <a:gd name="T58" fmla="*/ 1332812500 w 7411"/>
                <a:gd name="T59" fmla="*/ 2147483646 h 16178"/>
                <a:gd name="T60" fmla="*/ 1189453125 w 7411"/>
                <a:gd name="T61" fmla="*/ 2147483646 h 16178"/>
                <a:gd name="T62" fmla="*/ 630859375 w 7411"/>
                <a:gd name="T63" fmla="*/ 2147483646 h 16178"/>
                <a:gd name="T64" fmla="*/ 1089453125 w 7411"/>
                <a:gd name="T65" fmla="*/ 2147483646 h 16178"/>
                <a:gd name="T66" fmla="*/ 587890625 w 7411"/>
                <a:gd name="T67" fmla="*/ 2147483646 h 16178"/>
                <a:gd name="T68" fmla="*/ 903125000 w 7411"/>
                <a:gd name="T69" fmla="*/ 2147483646 h 16178"/>
                <a:gd name="T70" fmla="*/ 387109375 w 7411"/>
                <a:gd name="T71" fmla="*/ 2147483646 h 16178"/>
                <a:gd name="T72" fmla="*/ 745312500 w 7411"/>
                <a:gd name="T73" fmla="*/ 2147483646 h 16178"/>
                <a:gd name="T74" fmla="*/ 416015625 w 7411"/>
                <a:gd name="T75" fmla="*/ 2147483646 h 16178"/>
                <a:gd name="T76" fmla="*/ 516015625 w 7411"/>
                <a:gd name="T77" fmla="*/ 2147483646 h 16178"/>
                <a:gd name="T78" fmla="*/ 530468750 w 7411"/>
                <a:gd name="T79" fmla="*/ 2147483646 h 16178"/>
                <a:gd name="T80" fmla="*/ 286718750 w 7411"/>
                <a:gd name="T81" fmla="*/ 2147483646 h 16178"/>
                <a:gd name="T82" fmla="*/ 587890625 w 7411"/>
                <a:gd name="T83" fmla="*/ 2147483646 h 16178"/>
                <a:gd name="T84" fmla="*/ 416015625 w 7411"/>
                <a:gd name="T85" fmla="*/ 2147483646 h 16178"/>
                <a:gd name="T86" fmla="*/ 430078125 w 7411"/>
                <a:gd name="T87" fmla="*/ 2147483646 h 16178"/>
                <a:gd name="T88" fmla="*/ 1060546875 w 7411"/>
                <a:gd name="T89" fmla="*/ 2147483646 h 16178"/>
                <a:gd name="T90" fmla="*/ 1447656250 w 7411"/>
                <a:gd name="T91" fmla="*/ 2147483646 h 16178"/>
                <a:gd name="T92" fmla="*/ 1175390625 w 7411"/>
                <a:gd name="T93" fmla="*/ 2147483646 h 16178"/>
                <a:gd name="T94" fmla="*/ 788281250 w 7411"/>
                <a:gd name="T95" fmla="*/ 2147483646 h 16178"/>
                <a:gd name="T96" fmla="*/ 630859375 w 7411"/>
                <a:gd name="T97" fmla="*/ 2147483646 h 16178"/>
                <a:gd name="T98" fmla="*/ 903125000 w 7411"/>
                <a:gd name="T99" fmla="*/ 2147483646 h 16178"/>
                <a:gd name="T100" fmla="*/ 229687500 w 7411"/>
                <a:gd name="T101" fmla="*/ 2147483646 h 16178"/>
                <a:gd name="T102" fmla="*/ 390625 w 7411"/>
                <a:gd name="T103" fmla="*/ 2147483646 h 16178"/>
                <a:gd name="T104" fmla="*/ 430078125 w 7411"/>
                <a:gd name="T105" fmla="*/ 2147483646 h 16178"/>
                <a:gd name="T106" fmla="*/ 1361718750 w 7411"/>
                <a:gd name="T107" fmla="*/ 2147483646 h 16178"/>
                <a:gd name="T108" fmla="*/ 2147483646 w 7411"/>
                <a:gd name="T109" fmla="*/ 2147483646 h 16178"/>
                <a:gd name="T110" fmla="*/ 2147483646 w 7411"/>
                <a:gd name="T111" fmla="*/ 2147483646 h 16178"/>
                <a:gd name="T112" fmla="*/ 2147483646 w 7411"/>
                <a:gd name="T113" fmla="*/ 2147483646 h 16178"/>
                <a:gd name="T114" fmla="*/ 2147483646 w 7411"/>
                <a:gd name="T115" fmla="*/ 2147483646 h 16178"/>
                <a:gd name="T116" fmla="*/ 1533593750 w 7411"/>
                <a:gd name="T117" fmla="*/ 2147483646 h 16178"/>
                <a:gd name="T118" fmla="*/ 1361718750 w 7411"/>
                <a:gd name="T119" fmla="*/ 2147483646 h 16178"/>
                <a:gd name="T120" fmla="*/ 860156250 w 7411"/>
                <a:gd name="T121" fmla="*/ 2147483646 h 16178"/>
                <a:gd name="T122" fmla="*/ 1275390625 w 7411"/>
                <a:gd name="T123" fmla="*/ 2147483646 h 16178"/>
                <a:gd name="T124" fmla="*/ 1433203125 w 7411"/>
                <a:gd name="T125" fmla="*/ 2147483646 h 1617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7411"/>
                <a:gd name="T190" fmla="*/ 0 h 16178"/>
                <a:gd name="T191" fmla="*/ 7411 w 7411"/>
                <a:gd name="T192" fmla="*/ 16178 h 16178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lnTo>
                    <a:pt x="3339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lnTo>
                    <a:pt x="6273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lnTo>
                    <a:pt x="4879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lnTo>
                    <a:pt x="3265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Shape 366"/>
            <p:cNvSpPr>
              <a:spLocks/>
            </p:cNvSpPr>
            <p:nvPr/>
          </p:nvSpPr>
          <p:spPr bwMode="auto">
            <a:xfrm>
              <a:off x="6823375" y="1978500"/>
              <a:ext cx="365025" cy="447525"/>
            </a:xfrm>
            <a:custGeom>
              <a:avLst/>
              <a:gdLst>
                <a:gd name="T0" fmla="*/ 2147483646 w 14601"/>
                <a:gd name="T1" fmla="*/ 1346875000 h 17901"/>
                <a:gd name="T2" fmla="*/ 2147483646 w 14601"/>
                <a:gd name="T3" fmla="*/ 1977343750 h 17901"/>
                <a:gd name="T4" fmla="*/ 2147483646 w 14601"/>
                <a:gd name="T5" fmla="*/ 1432812500 h 17901"/>
                <a:gd name="T6" fmla="*/ 2147483646 w 14601"/>
                <a:gd name="T7" fmla="*/ 1691015625 h 17901"/>
                <a:gd name="T8" fmla="*/ 1418750000 w 14601"/>
                <a:gd name="T9" fmla="*/ 1562109375 h 17901"/>
                <a:gd name="T10" fmla="*/ 1361718750 w 14601"/>
                <a:gd name="T11" fmla="*/ 2077734375 h 17901"/>
                <a:gd name="T12" fmla="*/ 616406250 w 14601"/>
                <a:gd name="T13" fmla="*/ 2147483646 h 17901"/>
                <a:gd name="T14" fmla="*/ 2147483646 w 14601"/>
                <a:gd name="T15" fmla="*/ 2147483646 h 17901"/>
                <a:gd name="T16" fmla="*/ 2147483646 w 14601"/>
                <a:gd name="T17" fmla="*/ 2147483646 h 17901"/>
                <a:gd name="T18" fmla="*/ 2147483646 w 14601"/>
                <a:gd name="T19" fmla="*/ 1920312500 h 17901"/>
                <a:gd name="T20" fmla="*/ 2147483646 w 14601"/>
                <a:gd name="T21" fmla="*/ 2147483646 h 17901"/>
                <a:gd name="T22" fmla="*/ 2147483646 w 14601"/>
                <a:gd name="T23" fmla="*/ 2147483646 h 17901"/>
                <a:gd name="T24" fmla="*/ 2147483646 w 14601"/>
                <a:gd name="T25" fmla="*/ 2147483646 h 17901"/>
                <a:gd name="T26" fmla="*/ 2147483646 w 14601"/>
                <a:gd name="T27" fmla="*/ 2147483646 h 17901"/>
                <a:gd name="T28" fmla="*/ 2147483646 w 14601"/>
                <a:gd name="T29" fmla="*/ 2147483646 h 17901"/>
                <a:gd name="T30" fmla="*/ 2147483646 w 14601"/>
                <a:gd name="T31" fmla="*/ 2147483646 h 17901"/>
                <a:gd name="T32" fmla="*/ 2147483646 w 14601"/>
                <a:gd name="T33" fmla="*/ 2147483646 h 17901"/>
                <a:gd name="T34" fmla="*/ 2147483646 w 14601"/>
                <a:gd name="T35" fmla="*/ 2147483646 h 17901"/>
                <a:gd name="T36" fmla="*/ 774218750 w 14601"/>
                <a:gd name="T37" fmla="*/ 2147483646 h 17901"/>
                <a:gd name="T38" fmla="*/ 215234375 w 14601"/>
                <a:gd name="T39" fmla="*/ 2147483646 h 17901"/>
                <a:gd name="T40" fmla="*/ 2147483646 w 14601"/>
                <a:gd name="T41" fmla="*/ 2147483646 h 17901"/>
                <a:gd name="T42" fmla="*/ 2147483646 w 14601"/>
                <a:gd name="T43" fmla="*/ 2147483646 h 17901"/>
                <a:gd name="T44" fmla="*/ 2147483646 w 14601"/>
                <a:gd name="T45" fmla="*/ 2147483646 h 17901"/>
                <a:gd name="T46" fmla="*/ 2147483646 w 14601"/>
                <a:gd name="T47" fmla="*/ 2147483646 h 17901"/>
                <a:gd name="T48" fmla="*/ 2147483646 w 14601"/>
                <a:gd name="T49" fmla="*/ 2147483646 h 17901"/>
                <a:gd name="T50" fmla="*/ 2147483646 w 14601"/>
                <a:gd name="T51" fmla="*/ 1490234375 h 17901"/>
                <a:gd name="T52" fmla="*/ 2147483646 w 14601"/>
                <a:gd name="T53" fmla="*/ 1776953125 h 17901"/>
                <a:gd name="T54" fmla="*/ 2147483646 w 14601"/>
                <a:gd name="T55" fmla="*/ 2147483646 h 17901"/>
                <a:gd name="T56" fmla="*/ 2147483646 w 14601"/>
                <a:gd name="T57" fmla="*/ 2147483646 h 17901"/>
                <a:gd name="T58" fmla="*/ 2147483646 w 14601"/>
                <a:gd name="T59" fmla="*/ 2147483646 h 17901"/>
                <a:gd name="T60" fmla="*/ 2147483646 w 14601"/>
                <a:gd name="T61" fmla="*/ 2147483646 h 17901"/>
                <a:gd name="T62" fmla="*/ 1891796875 w 14601"/>
                <a:gd name="T63" fmla="*/ 2147483646 h 17901"/>
                <a:gd name="T64" fmla="*/ 2147483646 w 14601"/>
                <a:gd name="T65" fmla="*/ 2147483646 h 17901"/>
                <a:gd name="T66" fmla="*/ 2147483646 w 14601"/>
                <a:gd name="T67" fmla="*/ 2147483646 h 17901"/>
                <a:gd name="T68" fmla="*/ 2049218750 w 14601"/>
                <a:gd name="T69" fmla="*/ 2147483646 h 17901"/>
                <a:gd name="T70" fmla="*/ 1676953125 w 14601"/>
                <a:gd name="T71" fmla="*/ 2147483646 h 17901"/>
                <a:gd name="T72" fmla="*/ 1490625000 w 14601"/>
                <a:gd name="T73" fmla="*/ 2147483646 h 17901"/>
                <a:gd name="T74" fmla="*/ 1060546875 w 14601"/>
                <a:gd name="T75" fmla="*/ 2147483646 h 17901"/>
                <a:gd name="T76" fmla="*/ 1089453125 w 14601"/>
                <a:gd name="T77" fmla="*/ 2147483646 h 17901"/>
                <a:gd name="T78" fmla="*/ 315625000 w 14601"/>
                <a:gd name="T79" fmla="*/ 2147483646 h 17901"/>
                <a:gd name="T80" fmla="*/ 960546875 w 14601"/>
                <a:gd name="T81" fmla="*/ 2147483646 h 17901"/>
                <a:gd name="T82" fmla="*/ 2147483646 w 14601"/>
                <a:gd name="T83" fmla="*/ 2135156250 h 17901"/>
                <a:gd name="T84" fmla="*/ 1332812500 w 14601"/>
                <a:gd name="T85" fmla="*/ 1260937500 h 17901"/>
                <a:gd name="T86" fmla="*/ 2035156250 w 14601"/>
                <a:gd name="T87" fmla="*/ 2147483646 h 17901"/>
                <a:gd name="T88" fmla="*/ 1834375000 w 14601"/>
                <a:gd name="T89" fmla="*/ 2147483646 h 17901"/>
                <a:gd name="T90" fmla="*/ 2147483646 w 14601"/>
                <a:gd name="T91" fmla="*/ 114843750 h 17901"/>
                <a:gd name="T92" fmla="*/ 1805859375 w 14601"/>
                <a:gd name="T93" fmla="*/ 945703125 h 17901"/>
                <a:gd name="T94" fmla="*/ 14843750 w 14601"/>
                <a:gd name="T95" fmla="*/ 2147483646 h 17901"/>
                <a:gd name="T96" fmla="*/ 2147483646 w 14601"/>
                <a:gd name="T97" fmla="*/ 2147483646 h 17901"/>
                <a:gd name="T98" fmla="*/ 2147483646 w 14601"/>
                <a:gd name="T99" fmla="*/ 2147483646 h 17901"/>
                <a:gd name="T100" fmla="*/ 2147483646 w 14601"/>
                <a:gd name="T101" fmla="*/ 960156250 h 17901"/>
                <a:gd name="T102" fmla="*/ 2147483646 w 14601"/>
                <a:gd name="T103" fmla="*/ 1733984375 h 17901"/>
                <a:gd name="T104" fmla="*/ 2147483646 w 14601"/>
                <a:gd name="T105" fmla="*/ 2147483646 h 17901"/>
                <a:gd name="T106" fmla="*/ 1433203125 w 14601"/>
                <a:gd name="T107" fmla="*/ 2147483646 h 17901"/>
                <a:gd name="T108" fmla="*/ 1103515625 w 14601"/>
                <a:gd name="T109" fmla="*/ 2147483646 h 17901"/>
                <a:gd name="T110" fmla="*/ 1075000000 w 14601"/>
                <a:gd name="T111" fmla="*/ 2147483646 h 17901"/>
                <a:gd name="T112" fmla="*/ 2147483646 w 14601"/>
                <a:gd name="T113" fmla="*/ 2147483646 h 17901"/>
                <a:gd name="T114" fmla="*/ 2147483646 w 14601"/>
                <a:gd name="T115" fmla="*/ 2147483646 h 17901"/>
                <a:gd name="T116" fmla="*/ 2147483646 w 14601"/>
                <a:gd name="T117" fmla="*/ 2147483646 h 17901"/>
                <a:gd name="T118" fmla="*/ 2147483646 w 14601"/>
                <a:gd name="T119" fmla="*/ 401171875 h 179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14601"/>
                <a:gd name="T181" fmla="*/ 0 h 17901"/>
                <a:gd name="T182" fmla="*/ 14601 w 14601"/>
                <a:gd name="T183" fmla="*/ 17901 h 17901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lnTo>
                    <a:pt x="689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lnTo>
                    <a:pt x="6457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lnTo>
                    <a:pt x="9135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lnTo>
                    <a:pt x="6970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lnTo>
                    <a:pt x="979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Shape 367"/>
            <p:cNvSpPr>
              <a:spLocks/>
            </p:cNvSpPr>
            <p:nvPr/>
          </p:nvSpPr>
          <p:spPr bwMode="auto">
            <a:xfrm>
              <a:off x="6071400" y="1791425"/>
              <a:ext cx="402625" cy="375100"/>
            </a:xfrm>
            <a:custGeom>
              <a:avLst/>
              <a:gdLst>
                <a:gd name="T0" fmla="*/ 2147483646 w 16105"/>
                <a:gd name="T1" fmla="*/ 1103515625 h 15004"/>
                <a:gd name="T2" fmla="*/ 2147483646 w 16105"/>
                <a:gd name="T3" fmla="*/ 1332812500 h 15004"/>
                <a:gd name="T4" fmla="*/ 2147483646 w 16105"/>
                <a:gd name="T5" fmla="*/ 186328125 h 15004"/>
                <a:gd name="T6" fmla="*/ 2147483646 w 16105"/>
                <a:gd name="T7" fmla="*/ 1476171875 h 15004"/>
                <a:gd name="T8" fmla="*/ 2147483646 w 16105"/>
                <a:gd name="T9" fmla="*/ 874218750 h 15004"/>
                <a:gd name="T10" fmla="*/ 2147483646 w 16105"/>
                <a:gd name="T11" fmla="*/ 286718750 h 15004"/>
                <a:gd name="T12" fmla="*/ 2147483646 w 16105"/>
                <a:gd name="T13" fmla="*/ 1590625000 h 15004"/>
                <a:gd name="T14" fmla="*/ 2147483646 w 16105"/>
                <a:gd name="T15" fmla="*/ 372656250 h 15004"/>
                <a:gd name="T16" fmla="*/ 2147483646 w 16105"/>
                <a:gd name="T17" fmla="*/ 1432812500 h 15004"/>
                <a:gd name="T18" fmla="*/ 2147483646 w 16105"/>
                <a:gd name="T19" fmla="*/ 2049218750 h 15004"/>
                <a:gd name="T20" fmla="*/ 2147483646 w 16105"/>
                <a:gd name="T21" fmla="*/ 1332812500 h 15004"/>
                <a:gd name="T22" fmla="*/ 2147483646 w 16105"/>
                <a:gd name="T23" fmla="*/ 2106250000 h 15004"/>
                <a:gd name="T24" fmla="*/ 2147483646 w 16105"/>
                <a:gd name="T25" fmla="*/ 1404296875 h 15004"/>
                <a:gd name="T26" fmla="*/ 2147483646 w 16105"/>
                <a:gd name="T27" fmla="*/ 2147483646 h 15004"/>
                <a:gd name="T28" fmla="*/ 2147483646 w 16105"/>
                <a:gd name="T29" fmla="*/ 2147483646 h 15004"/>
                <a:gd name="T30" fmla="*/ 2147483646 w 16105"/>
                <a:gd name="T31" fmla="*/ 2147483646 h 15004"/>
                <a:gd name="T32" fmla="*/ 2147483646 w 16105"/>
                <a:gd name="T33" fmla="*/ 2147483646 h 15004"/>
                <a:gd name="T34" fmla="*/ 2147483646 w 16105"/>
                <a:gd name="T35" fmla="*/ 2147483646 h 15004"/>
                <a:gd name="T36" fmla="*/ 2147483646 w 16105"/>
                <a:gd name="T37" fmla="*/ 2147483646 h 15004"/>
                <a:gd name="T38" fmla="*/ 2147483646 w 16105"/>
                <a:gd name="T39" fmla="*/ 2147483646 h 15004"/>
                <a:gd name="T40" fmla="*/ 2147483646 w 16105"/>
                <a:gd name="T41" fmla="*/ 2147483646 h 15004"/>
                <a:gd name="T42" fmla="*/ 2147483646 w 16105"/>
                <a:gd name="T43" fmla="*/ 2147483646 h 15004"/>
                <a:gd name="T44" fmla="*/ 2147483646 w 16105"/>
                <a:gd name="T45" fmla="*/ 2147483646 h 15004"/>
                <a:gd name="T46" fmla="*/ 2147483646 w 16105"/>
                <a:gd name="T47" fmla="*/ 2147483646 h 15004"/>
                <a:gd name="T48" fmla="*/ 2147483646 w 16105"/>
                <a:gd name="T49" fmla="*/ 2147483646 h 15004"/>
                <a:gd name="T50" fmla="*/ 2147483646 w 16105"/>
                <a:gd name="T51" fmla="*/ 2147483646 h 15004"/>
                <a:gd name="T52" fmla="*/ 2147483646 w 16105"/>
                <a:gd name="T53" fmla="*/ 2147483646 h 15004"/>
                <a:gd name="T54" fmla="*/ 2147483646 w 16105"/>
                <a:gd name="T55" fmla="*/ 2147483646 h 15004"/>
                <a:gd name="T56" fmla="*/ 2147483646 w 16105"/>
                <a:gd name="T57" fmla="*/ 2147483646 h 15004"/>
                <a:gd name="T58" fmla="*/ 731250000 w 16105"/>
                <a:gd name="T59" fmla="*/ 2147483646 h 15004"/>
                <a:gd name="T60" fmla="*/ 473046875 w 16105"/>
                <a:gd name="T61" fmla="*/ 2147483646 h 15004"/>
                <a:gd name="T62" fmla="*/ 2147483646 w 16105"/>
                <a:gd name="T63" fmla="*/ 2147483646 h 15004"/>
                <a:gd name="T64" fmla="*/ 1662500000 w 16105"/>
                <a:gd name="T65" fmla="*/ 2147483646 h 15004"/>
                <a:gd name="T66" fmla="*/ 1519140625 w 16105"/>
                <a:gd name="T67" fmla="*/ 2147483646 h 15004"/>
                <a:gd name="T68" fmla="*/ 1548046875 w 16105"/>
                <a:gd name="T69" fmla="*/ 2147483646 h 15004"/>
                <a:gd name="T70" fmla="*/ 759765625 w 16105"/>
                <a:gd name="T71" fmla="*/ 2147483646 h 15004"/>
                <a:gd name="T72" fmla="*/ 530468750 w 16105"/>
                <a:gd name="T73" fmla="*/ 2147483646 h 15004"/>
                <a:gd name="T74" fmla="*/ 2147483646 w 16105"/>
                <a:gd name="T75" fmla="*/ 2147483646 h 15004"/>
                <a:gd name="T76" fmla="*/ 2147483646 w 16105"/>
                <a:gd name="T77" fmla="*/ 1275390625 h 15004"/>
                <a:gd name="T78" fmla="*/ 2147483646 w 16105"/>
                <a:gd name="T79" fmla="*/ 1418750000 h 15004"/>
                <a:gd name="T80" fmla="*/ 2147483646 w 16105"/>
                <a:gd name="T81" fmla="*/ 1776953125 h 15004"/>
                <a:gd name="T82" fmla="*/ 2147483646 w 16105"/>
                <a:gd name="T83" fmla="*/ 2147483646 h 15004"/>
                <a:gd name="T84" fmla="*/ 2147483646 w 16105"/>
                <a:gd name="T85" fmla="*/ 2147483646 h 15004"/>
                <a:gd name="T86" fmla="*/ 2147483646 w 16105"/>
                <a:gd name="T87" fmla="*/ 2147483646 h 15004"/>
                <a:gd name="T88" fmla="*/ 2147483646 w 16105"/>
                <a:gd name="T89" fmla="*/ 2147483646 h 15004"/>
                <a:gd name="T90" fmla="*/ 2147483646 w 16105"/>
                <a:gd name="T91" fmla="*/ 2147483646 h 15004"/>
                <a:gd name="T92" fmla="*/ 2147483646 w 16105"/>
                <a:gd name="T93" fmla="*/ 2147483646 h 15004"/>
                <a:gd name="T94" fmla="*/ 2147483646 w 16105"/>
                <a:gd name="T95" fmla="*/ 2147483646 h 15004"/>
                <a:gd name="T96" fmla="*/ 2147483646 w 16105"/>
                <a:gd name="T97" fmla="*/ 2147483646 h 15004"/>
                <a:gd name="T98" fmla="*/ 1605078125 w 16105"/>
                <a:gd name="T99" fmla="*/ 2147483646 h 15004"/>
                <a:gd name="T100" fmla="*/ 2049218750 w 16105"/>
                <a:gd name="T101" fmla="*/ 2147483646 h 15004"/>
                <a:gd name="T102" fmla="*/ 1519140625 w 16105"/>
                <a:gd name="T103" fmla="*/ 2147483646 h 15004"/>
                <a:gd name="T104" fmla="*/ 1820312500 w 16105"/>
                <a:gd name="T105" fmla="*/ 2147483646 h 15004"/>
                <a:gd name="T106" fmla="*/ 1132421875 w 16105"/>
                <a:gd name="T107" fmla="*/ 1948828125 h 15004"/>
                <a:gd name="T108" fmla="*/ 2147483646 w 16105"/>
                <a:gd name="T109" fmla="*/ 1146484375 h 15004"/>
                <a:gd name="T110" fmla="*/ 2147483646 w 16105"/>
                <a:gd name="T111" fmla="*/ 2147483646 h 15004"/>
                <a:gd name="T112" fmla="*/ 1963281250 w 16105"/>
                <a:gd name="T113" fmla="*/ 1060546875 h 15004"/>
                <a:gd name="T114" fmla="*/ 28906250 w 16105"/>
                <a:gd name="T115" fmla="*/ 2147483646 h 15004"/>
                <a:gd name="T116" fmla="*/ 1519140625 w 16105"/>
                <a:gd name="T117" fmla="*/ 2147483646 h 15004"/>
                <a:gd name="T118" fmla="*/ 2147483646 w 16105"/>
                <a:gd name="T119" fmla="*/ 2147483646 h 15004"/>
                <a:gd name="T120" fmla="*/ 2147483646 w 16105"/>
                <a:gd name="T121" fmla="*/ 1432812500 h 1500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6105"/>
                <a:gd name="T184" fmla="*/ 0 h 15004"/>
                <a:gd name="T185" fmla="*/ 16105 w 16105"/>
                <a:gd name="T186" fmla="*/ 15004 h 15004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lnTo>
                    <a:pt x="14123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lnTo>
                    <a:pt x="13757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lnTo>
                    <a:pt x="6530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lnTo>
                    <a:pt x="935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lnTo>
                    <a:pt x="7154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lnTo>
                    <a:pt x="7704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lnTo>
                    <a:pt x="6824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Shape 368"/>
            <p:cNvSpPr>
              <a:spLocks/>
            </p:cNvSpPr>
            <p:nvPr/>
          </p:nvSpPr>
          <p:spPr bwMode="auto">
            <a:xfrm>
              <a:off x="6902250" y="3951050"/>
              <a:ext cx="436525" cy="299875"/>
            </a:xfrm>
            <a:custGeom>
              <a:avLst/>
              <a:gdLst>
                <a:gd name="T0" fmla="*/ 2147483646 w 17461"/>
                <a:gd name="T1" fmla="*/ 988671875 h 11995"/>
                <a:gd name="T2" fmla="*/ 2147483646 w 17461"/>
                <a:gd name="T3" fmla="*/ 1361328125 h 11995"/>
                <a:gd name="T4" fmla="*/ 2147483646 w 17461"/>
                <a:gd name="T5" fmla="*/ 1246484375 h 11995"/>
                <a:gd name="T6" fmla="*/ 2147483646 w 17461"/>
                <a:gd name="T7" fmla="*/ 1404296875 h 11995"/>
                <a:gd name="T8" fmla="*/ 2147483646 w 17461"/>
                <a:gd name="T9" fmla="*/ 730859375 h 11995"/>
                <a:gd name="T10" fmla="*/ 2147483646 w 17461"/>
                <a:gd name="T11" fmla="*/ 988671875 h 11995"/>
                <a:gd name="T12" fmla="*/ 2147483646 w 17461"/>
                <a:gd name="T13" fmla="*/ 1432812500 h 11995"/>
                <a:gd name="T14" fmla="*/ 2147483646 w 17461"/>
                <a:gd name="T15" fmla="*/ 430078125 h 11995"/>
                <a:gd name="T16" fmla="*/ 2147483646 w 17461"/>
                <a:gd name="T17" fmla="*/ 1389843750 h 11995"/>
                <a:gd name="T18" fmla="*/ 2147483646 w 17461"/>
                <a:gd name="T19" fmla="*/ 1547656250 h 11995"/>
                <a:gd name="T20" fmla="*/ 2147483646 w 17461"/>
                <a:gd name="T21" fmla="*/ 1676562500 h 11995"/>
                <a:gd name="T22" fmla="*/ 2147483646 w 17461"/>
                <a:gd name="T23" fmla="*/ 286718750 h 11995"/>
                <a:gd name="T24" fmla="*/ 2147483646 w 17461"/>
                <a:gd name="T25" fmla="*/ 1719531250 h 11995"/>
                <a:gd name="T26" fmla="*/ 2147483646 w 17461"/>
                <a:gd name="T27" fmla="*/ 272265625 h 11995"/>
                <a:gd name="T28" fmla="*/ 2147483646 w 17461"/>
                <a:gd name="T29" fmla="*/ 1633593750 h 11995"/>
                <a:gd name="T30" fmla="*/ 2147483646 w 17461"/>
                <a:gd name="T31" fmla="*/ 1719531250 h 11995"/>
                <a:gd name="T32" fmla="*/ 2147483646 w 17461"/>
                <a:gd name="T33" fmla="*/ 2147483646 h 11995"/>
                <a:gd name="T34" fmla="*/ 2147483646 w 17461"/>
                <a:gd name="T35" fmla="*/ 2147483646 h 11995"/>
                <a:gd name="T36" fmla="*/ 2147483646 w 17461"/>
                <a:gd name="T37" fmla="*/ 2147483646 h 11995"/>
                <a:gd name="T38" fmla="*/ 2147483646 w 17461"/>
                <a:gd name="T39" fmla="*/ 2147483646 h 11995"/>
                <a:gd name="T40" fmla="*/ 2147483646 w 17461"/>
                <a:gd name="T41" fmla="*/ 2147483646 h 11995"/>
                <a:gd name="T42" fmla="*/ 2147483646 w 17461"/>
                <a:gd name="T43" fmla="*/ 1060546875 h 11995"/>
                <a:gd name="T44" fmla="*/ 2147483646 w 17461"/>
                <a:gd name="T45" fmla="*/ 2147483646 h 11995"/>
                <a:gd name="T46" fmla="*/ 1948828125 w 17461"/>
                <a:gd name="T47" fmla="*/ 2147483646 h 11995"/>
                <a:gd name="T48" fmla="*/ 2147483646 w 17461"/>
                <a:gd name="T49" fmla="*/ 2147483646 h 11995"/>
                <a:gd name="T50" fmla="*/ 2147483646 w 17461"/>
                <a:gd name="T51" fmla="*/ 2147483646 h 11995"/>
                <a:gd name="T52" fmla="*/ 2049218750 w 17461"/>
                <a:gd name="T53" fmla="*/ 2106250000 h 11995"/>
                <a:gd name="T54" fmla="*/ 1805468750 w 17461"/>
                <a:gd name="T55" fmla="*/ 2147483646 h 11995"/>
                <a:gd name="T56" fmla="*/ 2147483646 w 17461"/>
                <a:gd name="T57" fmla="*/ 1260937500 h 11995"/>
                <a:gd name="T58" fmla="*/ 2147483646 w 17461"/>
                <a:gd name="T59" fmla="*/ 1705078125 h 11995"/>
                <a:gd name="T60" fmla="*/ 1920312500 w 17461"/>
                <a:gd name="T61" fmla="*/ 2147483646 h 11995"/>
                <a:gd name="T62" fmla="*/ 1547656250 w 17461"/>
                <a:gd name="T63" fmla="*/ 2147483646 h 11995"/>
                <a:gd name="T64" fmla="*/ 1547656250 w 17461"/>
                <a:gd name="T65" fmla="*/ 2147483646 h 11995"/>
                <a:gd name="T66" fmla="*/ 2147483646 w 17461"/>
                <a:gd name="T67" fmla="*/ 2147483646 h 11995"/>
                <a:gd name="T68" fmla="*/ 2147483646 w 17461"/>
                <a:gd name="T69" fmla="*/ 2106250000 h 11995"/>
                <a:gd name="T70" fmla="*/ 845703125 w 17461"/>
                <a:gd name="T71" fmla="*/ 2147483646 h 11995"/>
                <a:gd name="T72" fmla="*/ 1390234375 w 17461"/>
                <a:gd name="T73" fmla="*/ 2147483646 h 11995"/>
                <a:gd name="T74" fmla="*/ 1060546875 w 17461"/>
                <a:gd name="T75" fmla="*/ 2147483646 h 11995"/>
                <a:gd name="T76" fmla="*/ 2147483646 w 17461"/>
                <a:gd name="T77" fmla="*/ 2147483646 h 11995"/>
                <a:gd name="T78" fmla="*/ 2147483646 w 17461"/>
                <a:gd name="T79" fmla="*/ 2147483646 h 11995"/>
                <a:gd name="T80" fmla="*/ 2147483646 w 17461"/>
                <a:gd name="T81" fmla="*/ 2147483646 h 11995"/>
                <a:gd name="T82" fmla="*/ 2147483646 w 17461"/>
                <a:gd name="T83" fmla="*/ 2147483646 h 11995"/>
                <a:gd name="T84" fmla="*/ 2147483646 w 17461"/>
                <a:gd name="T85" fmla="*/ 2147483646 h 11995"/>
                <a:gd name="T86" fmla="*/ 2147483646 w 17461"/>
                <a:gd name="T87" fmla="*/ 2147483646 h 11995"/>
                <a:gd name="T88" fmla="*/ 2147483646 w 17461"/>
                <a:gd name="T89" fmla="*/ 2147483646 h 11995"/>
                <a:gd name="T90" fmla="*/ 2147483646 w 17461"/>
                <a:gd name="T91" fmla="*/ 2147483646 h 11995"/>
                <a:gd name="T92" fmla="*/ 2147483646 w 17461"/>
                <a:gd name="T93" fmla="*/ 2147483646 h 11995"/>
                <a:gd name="T94" fmla="*/ 2147483646 w 17461"/>
                <a:gd name="T95" fmla="*/ 2147483646 h 11995"/>
                <a:gd name="T96" fmla="*/ 2147483646 w 17461"/>
                <a:gd name="T97" fmla="*/ 2147483646 h 11995"/>
                <a:gd name="T98" fmla="*/ 530468750 w 17461"/>
                <a:gd name="T99" fmla="*/ 2147483646 h 11995"/>
                <a:gd name="T100" fmla="*/ 874218750 w 17461"/>
                <a:gd name="T101" fmla="*/ 2147483646 h 11995"/>
                <a:gd name="T102" fmla="*/ 387109375 w 17461"/>
                <a:gd name="T103" fmla="*/ 2147483646 h 11995"/>
                <a:gd name="T104" fmla="*/ 2147483646 w 17461"/>
                <a:gd name="T105" fmla="*/ 960156250 h 11995"/>
                <a:gd name="T106" fmla="*/ 2147483646 w 17461"/>
                <a:gd name="T107" fmla="*/ 716406250 h 11995"/>
                <a:gd name="T108" fmla="*/ 1719531250 w 17461"/>
                <a:gd name="T109" fmla="*/ 1862890625 h 11995"/>
                <a:gd name="T110" fmla="*/ 874218750 w 17461"/>
                <a:gd name="T111" fmla="*/ 2147483646 h 11995"/>
                <a:gd name="T112" fmla="*/ 71875000 w 17461"/>
                <a:gd name="T113" fmla="*/ 2147483646 h 11995"/>
                <a:gd name="T114" fmla="*/ 2092187500 w 17461"/>
                <a:gd name="T115" fmla="*/ 2147483646 h 11995"/>
                <a:gd name="T116" fmla="*/ 2147483646 w 17461"/>
                <a:gd name="T117" fmla="*/ 2147483646 h 11995"/>
                <a:gd name="T118" fmla="*/ 2147483646 w 17461"/>
                <a:gd name="T119" fmla="*/ 2147483646 h 11995"/>
                <a:gd name="T120" fmla="*/ 2147483646 w 17461"/>
                <a:gd name="T121" fmla="*/ 2147483646 h 11995"/>
                <a:gd name="T122" fmla="*/ 2147483646 w 17461"/>
                <a:gd name="T123" fmla="*/ 2120703125 h 11995"/>
                <a:gd name="T124" fmla="*/ 2147483646 w 17461"/>
                <a:gd name="T125" fmla="*/ 487109375 h 1199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7461"/>
                <a:gd name="T190" fmla="*/ 0 h 11995"/>
                <a:gd name="T191" fmla="*/ 17461 w 17461"/>
                <a:gd name="T192" fmla="*/ 11995 h 11995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lnTo>
                    <a:pt x="9758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lnTo>
                    <a:pt x="9795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lnTo>
                    <a:pt x="8914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lnTo>
                    <a:pt x="10528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lnTo>
                    <a:pt x="9354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lnTo>
                    <a:pt x="13243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lnTo>
                    <a:pt x="12729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lnTo>
                    <a:pt x="10051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lnTo>
                    <a:pt x="1632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Shape 369"/>
            <p:cNvSpPr>
              <a:spLocks/>
            </p:cNvSpPr>
            <p:nvPr/>
          </p:nvSpPr>
          <p:spPr bwMode="auto">
            <a:xfrm>
              <a:off x="6405225" y="2154575"/>
              <a:ext cx="328325" cy="339325"/>
            </a:xfrm>
            <a:custGeom>
              <a:avLst/>
              <a:gdLst>
                <a:gd name="T0" fmla="*/ 1175000000 w 13133"/>
                <a:gd name="T1" fmla="*/ 917187500 h 13573"/>
                <a:gd name="T2" fmla="*/ 802343750 w 13133"/>
                <a:gd name="T3" fmla="*/ 1332812500 h 13573"/>
                <a:gd name="T4" fmla="*/ 745312500 w 13133"/>
                <a:gd name="T5" fmla="*/ 1103515625 h 13573"/>
                <a:gd name="T6" fmla="*/ 888281250 w 13133"/>
                <a:gd name="T7" fmla="*/ 1504687500 h 13573"/>
                <a:gd name="T8" fmla="*/ 2147483646 w 13133"/>
                <a:gd name="T9" fmla="*/ 1160546875 h 13573"/>
                <a:gd name="T10" fmla="*/ 530078125 w 13133"/>
                <a:gd name="T11" fmla="*/ 1733984375 h 13573"/>
                <a:gd name="T12" fmla="*/ 1647656250 w 13133"/>
                <a:gd name="T13" fmla="*/ 1232421875 h 13573"/>
                <a:gd name="T14" fmla="*/ 2147483646 w 13133"/>
                <a:gd name="T15" fmla="*/ 2147483646 h 13573"/>
                <a:gd name="T16" fmla="*/ 1475781250 w 13133"/>
                <a:gd name="T17" fmla="*/ 2147483646 h 13573"/>
                <a:gd name="T18" fmla="*/ 2147483646 w 13133"/>
                <a:gd name="T19" fmla="*/ 2147483646 h 13573"/>
                <a:gd name="T20" fmla="*/ 1977343750 w 13133"/>
                <a:gd name="T21" fmla="*/ 1833984375 h 13573"/>
                <a:gd name="T22" fmla="*/ 2147483646 w 13133"/>
                <a:gd name="T23" fmla="*/ 2147483646 h 13573"/>
                <a:gd name="T24" fmla="*/ 2147483646 w 13133"/>
                <a:gd name="T25" fmla="*/ 2147483646 h 13573"/>
                <a:gd name="T26" fmla="*/ 2147483646 w 13133"/>
                <a:gd name="T27" fmla="*/ 2147483646 h 13573"/>
                <a:gd name="T28" fmla="*/ 2147483646 w 13133"/>
                <a:gd name="T29" fmla="*/ 2147483646 h 13573"/>
                <a:gd name="T30" fmla="*/ 2147483646 w 13133"/>
                <a:gd name="T31" fmla="*/ 2147483646 h 13573"/>
                <a:gd name="T32" fmla="*/ 2147483646 w 13133"/>
                <a:gd name="T33" fmla="*/ 2147483646 h 13573"/>
                <a:gd name="T34" fmla="*/ 229296875 w 13133"/>
                <a:gd name="T35" fmla="*/ 2147483646 h 13573"/>
                <a:gd name="T36" fmla="*/ 2147483646 w 13133"/>
                <a:gd name="T37" fmla="*/ 2147483646 h 13573"/>
                <a:gd name="T38" fmla="*/ 2147483646 w 13133"/>
                <a:gd name="T39" fmla="*/ 2147483646 h 13573"/>
                <a:gd name="T40" fmla="*/ 2147483646 w 13133"/>
                <a:gd name="T41" fmla="*/ 2147483646 h 13573"/>
                <a:gd name="T42" fmla="*/ 2147483646 w 13133"/>
                <a:gd name="T43" fmla="*/ 2147483646 h 13573"/>
                <a:gd name="T44" fmla="*/ 2147483646 w 13133"/>
                <a:gd name="T45" fmla="*/ 2147483646 h 13573"/>
                <a:gd name="T46" fmla="*/ 2147483646 w 13133"/>
                <a:gd name="T47" fmla="*/ 2147483646 h 13573"/>
                <a:gd name="T48" fmla="*/ 2147483646 w 13133"/>
                <a:gd name="T49" fmla="*/ 2147483646 h 13573"/>
                <a:gd name="T50" fmla="*/ 2147483646 w 13133"/>
                <a:gd name="T51" fmla="*/ 2147483646 h 13573"/>
                <a:gd name="T52" fmla="*/ 2147483646 w 13133"/>
                <a:gd name="T53" fmla="*/ 831250000 h 13573"/>
                <a:gd name="T54" fmla="*/ 1475781250 w 13133"/>
                <a:gd name="T55" fmla="*/ 945703125 h 13573"/>
                <a:gd name="T56" fmla="*/ 988671875 w 13133"/>
                <a:gd name="T57" fmla="*/ 874218750 h 13573"/>
                <a:gd name="T58" fmla="*/ 1146484375 w 13133"/>
                <a:gd name="T59" fmla="*/ 1275390625 h 13573"/>
                <a:gd name="T60" fmla="*/ 243750000 w 13133"/>
                <a:gd name="T61" fmla="*/ 759375000 h 13573"/>
                <a:gd name="T62" fmla="*/ 687890625 w 13133"/>
                <a:gd name="T63" fmla="*/ 1776953125 h 13573"/>
                <a:gd name="T64" fmla="*/ 143359375 w 13133"/>
                <a:gd name="T65" fmla="*/ 1691015625 h 13573"/>
                <a:gd name="T66" fmla="*/ 516015625 w 13133"/>
                <a:gd name="T67" fmla="*/ 2147483646 h 13573"/>
                <a:gd name="T68" fmla="*/ 544531250 w 13133"/>
                <a:gd name="T69" fmla="*/ 2147483646 h 13573"/>
                <a:gd name="T70" fmla="*/ 386718750 w 13133"/>
                <a:gd name="T71" fmla="*/ 2147483646 h 13573"/>
                <a:gd name="T72" fmla="*/ 2147483646 w 13133"/>
                <a:gd name="T73" fmla="*/ 2147483646 h 13573"/>
                <a:gd name="T74" fmla="*/ 2147483646 w 13133"/>
                <a:gd name="T75" fmla="*/ 2147483646 h 13573"/>
                <a:gd name="T76" fmla="*/ 2147483646 w 13133"/>
                <a:gd name="T77" fmla="*/ 2147483646 h 13573"/>
                <a:gd name="T78" fmla="*/ 2147483646 w 13133"/>
                <a:gd name="T79" fmla="*/ 2147483646 h 13573"/>
                <a:gd name="T80" fmla="*/ 1132031250 w 13133"/>
                <a:gd name="T81" fmla="*/ 2020312500 h 13573"/>
                <a:gd name="T82" fmla="*/ 1833984375 w 13133"/>
                <a:gd name="T83" fmla="*/ 1432812500 h 13573"/>
                <a:gd name="T84" fmla="*/ 2147483646 w 13133"/>
                <a:gd name="T85" fmla="*/ 1289453125 h 13573"/>
                <a:gd name="T86" fmla="*/ 2147483646 w 13133"/>
                <a:gd name="T87" fmla="*/ 1289453125 h 13573"/>
                <a:gd name="T88" fmla="*/ 2147483646 w 13133"/>
                <a:gd name="T89" fmla="*/ 1862890625 h 13573"/>
                <a:gd name="T90" fmla="*/ 2147483646 w 13133"/>
                <a:gd name="T91" fmla="*/ 1991796875 h 13573"/>
                <a:gd name="T92" fmla="*/ 2147483646 w 13133"/>
                <a:gd name="T93" fmla="*/ 2006250000 h 13573"/>
                <a:gd name="T94" fmla="*/ 2147483646 w 13133"/>
                <a:gd name="T95" fmla="*/ 1833984375 h 13573"/>
                <a:gd name="T96" fmla="*/ 2147483646 w 13133"/>
                <a:gd name="T97" fmla="*/ 1977343750 h 13573"/>
                <a:gd name="T98" fmla="*/ 2147483646 w 13133"/>
                <a:gd name="T99" fmla="*/ 2147483646 h 13573"/>
                <a:gd name="T100" fmla="*/ 2147483646 w 13133"/>
                <a:gd name="T101" fmla="*/ 2147483646 h 13573"/>
                <a:gd name="T102" fmla="*/ 2147483646 w 13133"/>
                <a:gd name="T103" fmla="*/ 2147483646 h 13573"/>
                <a:gd name="T104" fmla="*/ 2147483646 w 13133"/>
                <a:gd name="T105" fmla="*/ 2147483646 h 13573"/>
                <a:gd name="T106" fmla="*/ 2147483646 w 13133"/>
                <a:gd name="T107" fmla="*/ 2147483646 h 13573"/>
                <a:gd name="T108" fmla="*/ 2147483646 w 13133"/>
                <a:gd name="T109" fmla="*/ 2147483646 h 13573"/>
                <a:gd name="T110" fmla="*/ 2147483646 w 13133"/>
                <a:gd name="T111" fmla="*/ 2147483646 h 13573"/>
                <a:gd name="T112" fmla="*/ 2147483646 w 13133"/>
                <a:gd name="T113" fmla="*/ 2147483646 h 13573"/>
                <a:gd name="T114" fmla="*/ 2147483646 w 13133"/>
                <a:gd name="T115" fmla="*/ 2147483646 h 13573"/>
                <a:gd name="T116" fmla="*/ 2147483646 w 13133"/>
                <a:gd name="T117" fmla="*/ 2147483646 h 13573"/>
                <a:gd name="T118" fmla="*/ 2147483646 w 13133"/>
                <a:gd name="T119" fmla="*/ 2147483646 h 13573"/>
                <a:gd name="T120" fmla="*/ 2147483646 w 13133"/>
                <a:gd name="T121" fmla="*/ 2147483646 h 13573"/>
                <a:gd name="T122" fmla="*/ 2147483646 w 13133"/>
                <a:gd name="T123" fmla="*/ 0 h 1357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3133"/>
                <a:gd name="T187" fmla="*/ 0 h 13573"/>
                <a:gd name="T188" fmla="*/ 13133 w 13133"/>
                <a:gd name="T189" fmla="*/ 13573 h 13573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lnTo>
                    <a:pt x="4879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lnTo>
                    <a:pt x="8877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lnTo>
                    <a:pt x="8914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lnTo>
                    <a:pt x="876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lnTo>
                    <a:pt x="902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Shape 370"/>
            <p:cNvSpPr>
              <a:spLocks/>
            </p:cNvSpPr>
            <p:nvPr/>
          </p:nvSpPr>
          <p:spPr bwMode="auto">
            <a:xfrm>
              <a:off x="6537275" y="2750650"/>
              <a:ext cx="459450" cy="475050"/>
            </a:xfrm>
            <a:custGeom>
              <a:avLst/>
              <a:gdLst>
                <a:gd name="T0" fmla="*/ 2147483646 w 18378"/>
                <a:gd name="T1" fmla="*/ 2147483646 h 19002"/>
                <a:gd name="T2" fmla="*/ 2147483646 w 18378"/>
                <a:gd name="T3" fmla="*/ 2147483646 h 19002"/>
                <a:gd name="T4" fmla="*/ 2147483646 w 18378"/>
                <a:gd name="T5" fmla="*/ 2147483646 h 19002"/>
                <a:gd name="T6" fmla="*/ 2147483646 w 18378"/>
                <a:gd name="T7" fmla="*/ 2147483646 h 19002"/>
                <a:gd name="T8" fmla="*/ 2147483646 w 18378"/>
                <a:gd name="T9" fmla="*/ 2147483646 h 19002"/>
                <a:gd name="T10" fmla="*/ 2147483646 w 18378"/>
                <a:gd name="T11" fmla="*/ 2147483646 h 19002"/>
                <a:gd name="T12" fmla="*/ 2147483646 w 18378"/>
                <a:gd name="T13" fmla="*/ 2147483646 h 19002"/>
                <a:gd name="T14" fmla="*/ 2147483646 w 18378"/>
                <a:gd name="T15" fmla="*/ 2147483646 h 19002"/>
                <a:gd name="T16" fmla="*/ 2147483646 w 18378"/>
                <a:gd name="T17" fmla="*/ 2147483646 h 19002"/>
                <a:gd name="T18" fmla="*/ 2147483646 w 18378"/>
                <a:gd name="T19" fmla="*/ 2147483646 h 19002"/>
                <a:gd name="T20" fmla="*/ 2147483646 w 18378"/>
                <a:gd name="T21" fmla="*/ 2147483646 h 19002"/>
                <a:gd name="T22" fmla="*/ 2147483646 w 18378"/>
                <a:gd name="T23" fmla="*/ 2147483646 h 19002"/>
                <a:gd name="T24" fmla="*/ 2147483646 w 18378"/>
                <a:gd name="T25" fmla="*/ 2147483646 h 19002"/>
                <a:gd name="T26" fmla="*/ 2147483646 w 18378"/>
                <a:gd name="T27" fmla="*/ 2147483646 h 19002"/>
                <a:gd name="T28" fmla="*/ 2147483646 w 18378"/>
                <a:gd name="T29" fmla="*/ 2147483646 h 19002"/>
                <a:gd name="T30" fmla="*/ 2147483646 w 18378"/>
                <a:gd name="T31" fmla="*/ 2147483646 h 19002"/>
                <a:gd name="T32" fmla="*/ 2147483646 w 18378"/>
                <a:gd name="T33" fmla="*/ 2147483646 h 19002"/>
                <a:gd name="T34" fmla="*/ 2147483646 w 18378"/>
                <a:gd name="T35" fmla="*/ 1891406250 h 19002"/>
                <a:gd name="T36" fmla="*/ 2147483646 w 18378"/>
                <a:gd name="T37" fmla="*/ 2147483646 h 19002"/>
                <a:gd name="T38" fmla="*/ 2147483646 w 18378"/>
                <a:gd name="T39" fmla="*/ 2147483646 h 19002"/>
                <a:gd name="T40" fmla="*/ 2147483646 w 18378"/>
                <a:gd name="T41" fmla="*/ 2147483646 h 19002"/>
                <a:gd name="T42" fmla="*/ 2147483646 w 18378"/>
                <a:gd name="T43" fmla="*/ 1948828125 h 19002"/>
                <a:gd name="T44" fmla="*/ 2147483646 w 18378"/>
                <a:gd name="T45" fmla="*/ 1246484375 h 19002"/>
                <a:gd name="T46" fmla="*/ 2147483646 w 18378"/>
                <a:gd name="T47" fmla="*/ 2147483646 h 19002"/>
                <a:gd name="T48" fmla="*/ 2147483646 w 18378"/>
                <a:gd name="T49" fmla="*/ 2147483646 h 19002"/>
                <a:gd name="T50" fmla="*/ 2147483646 w 18378"/>
                <a:gd name="T51" fmla="*/ 2147483646 h 19002"/>
                <a:gd name="T52" fmla="*/ 2147483646 w 18378"/>
                <a:gd name="T53" fmla="*/ 2147483646 h 19002"/>
                <a:gd name="T54" fmla="*/ 2147483646 w 18378"/>
                <a:gd name="T55" fmla="*/ 2147483646 h 19002"/>
                <a:gd name="T56" fmla="*/ 415625000 w 18378"/>
                <a:gd name="T57" fmla="*/ 2147483646 h 19002"/>
                <a:gd name="T58" fmla="*/ 1031640625 w 18378"/>
                <a:gd name="T59" fmla="*/ 2147483646 h 19002"/>
                <a:gd name="T60" fmla="*/ 2147483646 w 18378"/>
                <a:gd name="T61" fmla="*/ 2147483646 h 19002"/>
                <a:gd name="T62" fmla="*/ 2147483646 w 18378"/>
                <a:gd name="T63" fmla="*/ 2147483646 h 19002"/>
                <a:gd name="T64" fmla="*/ 1662109375 w 18378"/>
                <a:gd name="T65" fmla="*/ 2147483646 h 19002"/>
                <a:gd name="T66" fmla="*/ 2147483646 w 18378"/>
                <a:gd name="T67" fmla="*/ 2147483646 h 19002"/>
                <a:gd name="T68" fmla="*/ 2147483646 w 18378"/>
                <a:gd name="T69" fmla="*/ 2147483646 h 19002"/>
                <a:gd name="T70" fmla="*/ 616406250 w 18378"/>
                <a:gd name="T71" fmla="*/ 2147483646 h 19002"/>
                <a:gd name="T72" fmla="*/ 2147483646 w 18378"/>
                <a:gd name="T73" fmla="*/ 2147483646 h 19002"/>
                <a:gd name="T74" fmla="*/ 1389843750 w 18378"/>
                <a:gd name="T75" fmla="*/ 2147483646 h 19002"/>
                <a:gd name="T76" fmla="*/ 2147483646 w 18378"/>
                <a:gd name="T77" fmla="*/ 2147483646 h 19002"/>
                <a:gd name="T78" fmla="*/ 1862890625 w 18378"/>
                <a:gd name="T79" fmla="*/ 2147483646 h 19002"/>
                <a:gd name="T80" fmla="*/ 1232421875 w 18378"/>
                <a:gd name="T81" fmla="*/ 2147483646 h 19002"/>
                <a:gd name="T82" fmla="*/ 1733984375 w 18378"/>
                <a:gd name="T83" fmla="*/ 2147483646 h 19002"/>
                <a:gd name="T84" fmla="*/ 2147483646 w 18378"/>
                <a:gd name="T85" fmla="*/ 2147483646 h 19002"/>
                <a:gd name="T86" fmla="*/ 1934375000 w 18378"/>
                <a:gd name="T87" fmla="*/ 2147483646 h 19002"/>
                <a:gd name="T88" fmla="*/ 2147483646 w 18378"/>
                <a:gd name="T89" fmla="*/ 2147483646 h 19002"/>
                <a:gd name="T90" fmla="*/ 2147483646 w 18378"/>
                <a:gd name="T91" fmla="*/ 2147483646 h 19002"/>
                <a:gd name="T92" fmla="*/ 2147483646 w 18378"/>
                <a:gd name="T93" fmla="*/ 2147483646 h 19002"/>
                <a:gd name="T94" fmla="*/ 2147483646 w 18378"/>
                <a:gd name="T95" fmla="*/ 1905859375 h 19002"/>
                <a:gd name="T96" fmla="*/ 2147483646 w 18378"/>
                <a:gd name="T97" fmla="*/ 2147483646 h 19002"/>
                <a:gd name="T98" fmla="*/ 2147483646 w 18378"/>
                <a:gd name="T99" fmla="*/ 2147483646 h 19002"/>
                <a:gd name="T100" fmla="*/ 243750000 w 18378"/>
                <a:gd name="T101" fmla="*/ 2147483646 h 19002"/>
                <a:gd name="T102" fmla="*/ 2147483646 w 18378"/>
                <a:gd name="T103" fmla="*/ 2147483646 h 19002"/>
                <a:gd name="T104" fmla="*/ 2147483646 w 18378"/>
                <a:gd name="T105" fmla="*/ 2147483646 h 19002"/>
                <a:gd name="T106" fmla="*/ 2147483646 w 18378"/>
                <a:gd name="T107" fmla="*/ 100390625 h 19002"/>
                <a:gd name="T108" fmla="*/ 14453125 w 18378"/>
                <a:gd name="T109" fmla="*/ 2147483646 h 19002"/>
                <a:gd name="T110" fmla="*/ 200781250 w 18378"/>
                <a:gd name="T111" fmla="*/ 2147483646 h 19002"/>
                <a:gd name="T112" fmla="*/ 2147483646 w 18378"/>
                <a:gd name="T113" fmla="*/ 2147483646 h 19002"/>
                <a:gd name="T114" fmla="*/ 2147483646 w 18378"/>
                <a:gd name="T115" fmla="*/ 2147483646 h 19002"/>
                <a:gd name="T116" fmla="*/ 2147483646 w 18378"/>
                <a:gd name="T117" fmla="*/ 2147483646 h 19002"/>
                <a:gd name="T118" fmla="*/ 2147483646 w 18378"/>
                <a:gd name="T119" fmla="*/ 2147483646 h 19002"/>
                <a:gd name="T120" fmla="*/ 2147483646 w 18378"/>
                <a:gd name="T121" fmla="*/ 1919921875 h 19002"/>
                <a:gd name="T122" fmla="*/ 2147483646 w 18378"/>
                <a:gd name="T123" fmla="*/ 2147483646 h 19002"/>
                <a:gd name="T124" fmla="*/ 2147483646 w 18378"/>
                <a:gd name="T125" fmla="*/ 1762500000 h 1900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8378"/>
                <a:gd name="T190" fmla="*/ 0 h 19002"/>
                <a:gd name="T191" fmla="*/ 18378 w 18378"/>
                <a:gd name="T192" fmla="*/ 19002 h 1900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lnTo>
                    <a:pt x="1379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lnTo>
                    <a:pt x="12692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lnTo>
                    <a:pt x="9611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lnTo>
                    <a:pt x="4806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lnTo>
                    <a:pt x="271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lnTo>
                    <a:pt x="4402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lnTo>
                    <a:pt x="3595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lnTo>
                    <a:pt x="9464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lnTo>
                    <a:pt x="9831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lnTo>
                    <a:pt x="946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Shape 371"/>
            <p:cNvSpPr>
              <a:spLocks/>
            </p:cNvSpPr>
            <p:nvPr/>
          </p:nvSpPr>
          <p:spPr bwMode="auto">
            <a:xfrm>
              <a:off x="6855475" y="1544725"/>
              <a:ext cx="444800" cy="353100"/>
            </a:xfrm>
            <a:custGeom>
              <a:avLst/>
              <a:gdLst>
                <a:gd name="T0" fmla="*/ 2147483646 w 17792"/>
                <a:gd name="T1" fmla="*/ 1591015625 h 14124"/>
                <a:gd name="T2" fmla="*/ 430078125 w 17792"/>
                <a:gd name="T3" fmla="*/ 888671875 h 14124"/>
                <a:gd name="T4" fmla="*/ 100781250 w 17792"/>
                <a:gd name="T5" fmla="*/ 1146875000 h 14124"/>
                <a:gd name="T6" fmla="*/ 387109375 w 17792"/>
                <a:gd name="T7" fmla="*/ 1304296875 h 14124"/>
                <a:gd name="T8" fmla="*/ 2147483646 w 17792"/>
                <a:gd name="T9" fmla="*/ 1633984375 h 14124"/>
                <a:gd name="T10" fmla="*/ 2147483646 w 17792"/>
                <a:gd name="T11" fmla="*/ 1160937500 h 14124"/>
                <a:gd name="T12" fmla="*/ 2147483646 w 17792"/>
                <a:gd name="T13" fmla="*/ 1791406250 h 14124"/>
                <a:gd name="T14" fmla="*/ 2147483646 w 17792"/>
                <a:gd name="T15" fmla="*/ 1805859375 h 14124"/>
                <a:gd name="T16" fmla="*/ 1963281250 w 17792"/>
                <a:gd name="T17" fmla="*/ 2147483646 h 14124"/>
                <a:gd name="T18" fmla="*/ 1977734375 w 17792"/>
                <a:gd name="T19" fmla="*/ 2147483646 h 14124"/>
                <a:gd name="T20" fmla="*/ 2063671875 w 17792"/>
                <a:gd name="T21" fmla="*/ 2147483646 h 14124"/>
                <a:gd name="T22" fmla="*/ 2147483646 w 17792"/>
                <a:gd name="T23" fmla="*/ 2147483646 h 14124"/>
                <a:gd name="T24" fmla="*/ 2147483646 w 17792"/>
                <a:gd name="T25" fmla="*/ 1906250000 h 14124"/>
                <a:gd name="T26" fmla="*/ 2106640625 w 17792"/>
                <a:gd name="T27" fmla="*/ 2147483646 h 14124"/>
                <a:gd name="T28" fmla="*/ 2147483646 w 17792"/>
                <a:gd name="T29" fmla="*/ 2035156250 h 14124"/>
                <a:gd name="T30" fmla="*/ 2147483646 w 17792"/>
                <a:gd name="T31" fmla="*/ 2147483646 h 14124"/>
                <a:gd name="T32" fmla="*/ 2147483646 w 17792"/>
                <a:gd name="T33" fmla="*/ 2147483646 h 14124"/>
                <a:gd name="T34" fmla="*/ 2147483646 w 17792"/>
                <a:gd name="T35" fmla="*/ 2147483646 h 14124"/>
                <a:gd name="T36" fmla="*/ 2147483646 w 17792"/>
                <a:gd name="T37" fmla="*/ 2147483646 h 14124"/>
                <a:gd name="T38" fmla="*/ 2147483646 w 17792"/>
                <a:gd name="T39" fmla="*/ 2147483646 h 14124"/>
                <a:gd name="T40" fmla="*/ 2147483646 w 17792"/>
                <a:gd name="T41" fmla="*/ 2147483646 h 14124"/>
                <a:gd name="T42" fmla="*/ 2147483646 w 17792"/>
                <a:gd name="T43" fmla="*/ 2147483646 h 14124"/>
                <a:gd name="T44" fmla="*/ 2147483646 w 17792"/>
                <a:gd name="T45" fmla="*/ 2147483646 h 14124"/>
                <a:gd name="T46" fmla="*/ 2147483646 w 17792"/>
                <a:gd name="T47" fmla="*/ 2147483646 h 14124"/>
                <a:gd name="T48" fmla="*/ 1103515625 w 17792"/>
                <a:gd name="T49" fmla="*/ 2147483646 h 14124"/>
                <a:gd name="T50" fmla="*/ 2147483646 w 17792"/>
                <a:gd name="T51" fmla="*/ 2147483646 h 14124"/>
                <a:gd name="T52" fmla="*/ 874218750 w 17792"/>
                <a:gd name="T53" fmla="*/ 14843750 h 14124"/>
                <a:gd name="T54" fmla="*/ 774218750 w 17792"/>
                <a:gd name="T55" fmla="*/ 645312500 h 14124"/>
                <a:gd name="T56" fmla="*/ 687890625 w 17792"/>
                <a:gd name="T57" fmla="*/ 1705468750 h 14124"/>
                <a:gd name="T58" fmla="*/ 802734375 w 17792"/>
                <a:gd name="T59" fmla="*/ 2147483646 h 14124"/>
                <a:gd name="T60" fmla="*/ 616406250 w 17792"/>
                <a:gd name="T61" fmla="*/ 2147483646 h 14124"/>
                <a:gd name="T62" fmla="*/ 616406250 w 17792"/>
                <a:gd name="T63" fmla="*/ 2147483646 h 14124"/>
                <a:gd name="T64" fmla="*/ 1089453125 w 17792"/>
                <a:gd name="T65" fmla="*/ 2147483646 h 14124"/>
                <a:gd name="T66" fmla="*/ 1619531250 w 17792"/>
                <a:gd name="T67" fmla="*/ 2147483646 h 14124"/>
                <a:gd name="T68" fmla="*/ 2135156250 w 17792"/>
                <a:gd name="T69" fmla="*/ 2147483646 h 14124"/>
                <a:gd name="T70" fmla="*/ 2147483646 w 17792"/>
                <a:gd name="T71" fmla="*/ 2147483646 h 14124"/>
                <a:gd name="T72" fmla="*/ 2147483646 w 17792"/>
                <a:gd name="T73" fmla="*/ 2147483646 h 14124"/>
                <a:gd name="T74" fmla="*/ 2147483646 w 17792"/>
                <a:gd name="T75" fmla="*/ 2147483646 h 14124"/>
                <a:gd name="T76" fmla="*/ 2147483646 w 17792"/>
                <a:gd name="T77" fmla="*/ 2147483646 h 14124"/>
                <a:gd name="T78" fmla="*/ 2147483646 w 17792"/>
                <a:gd name="T79" fmla="*/ 2147483646 h 14124"/>
                <a:gd name="T80" fmla="*/ 2147483646 w 17792"/>
                <a:gd name="T81" fmla="*/ 2147483646 h 14124"/>
                <a:gd name="T82" fmla="*/ 2147483646 w 17792"/>
                <a:gd name="T83" fmla="*/ 2147483646 h 14124"/>
                <a:gd name="T84" fmla="*/ 2147483646 w 17792"/>
                <a:gd name="T85" fmla="*/ 2147483646 h 14124"/>
                <a:gd name="T86" fmla="*/ 2147483646 w 17792"/>
                <a:gd name="T87" fmla="*/ 2147483646 h 14124"/>
                <a:gd name="T88" fmla="*/ 2147483646 w 17792"/>
                <a:gd name="T89" fmla="*/ 2147483646 h 14124"/>
                <a:gd name="T90" fmla="*/ 2147483646 w 17792"/>
                <a:gd name="T91" fmla="*/ 2147483646 h 14124"/>
                <a:gd name="T92" fmla="*/ 2147483646 w 17792"/>
                <a:gd name="T93" fmla="*/ 2147483646 h 14124"/>
                <a:gd name="T94" fmla="*/ 2147483646 w 17792"/>
                <a:gd name="T95" fmla="*/ 2147483646 h 14124"/>
                <a:gd name="T96" fmla="*/ 2147483646 w 17792"/>
                <a:gd name="T97" fmla="*/ 2147483646 h 14124"/>
                <a:gd name="T98" fmla="*/ 2147483646 w 17792"/>
                <a:gd name="T99" fmla="*/ 2147483646 h 14124"/>
                <a:gd name="T100" fmla="*/ 2147483646 w 17792"/>
                <a:gd name="T101" fmla="*/ 2147483646 h 14124"/>
                <a:gd name="T102" fmla="*/ 2147483646 w 17792"/>
                <a:gd name="T103" fmla="*/ 2147483646 h 14124"/>
                <a:gd name="T104" fmla="*/ 2147483646 w 17792"/>
                <a:gd name="T105" fmla="*/ 2147483646 h 14124"/>
                <a:gd name="T106" fmla="*/ 2147483646 w 17792"/>
                <a:gd name="T107" fmla="*/ 860156250 h 14124"/>
                <a:gd name="T108" fmla="*/ 2147483646 w 17792"/>
                <a:gd name="T109" fmla="*/ 1218359375 h 14124"/>
                <a:gd name="T110" fmla="*/ 1304296875 w 17792"/>
                <a:gd name="T111" fmla="*/ 2147483646 h 14124"/>
                <a:gd name="T112" fmla="*/ 1261328125 w 17792"/>
                <a:gd name="T113" fmla="*/ 645312500 h 14124"/>
                <a:gd name="T114" fmla="*/ 2147483646 w 17792"/>
                <a:gd name="T115" fmla="*/ 2147483646 h 14124"/>
                <a:gd name="T116" fmla="*/ 2147483646 w 17792"/>
                <a:gd name="T117" fmla="*/ 2147483646 h 14124"/>
                <a:gd name="T118" fmla="*/ 2147483646 w 17792"/>
                <a:gd name="T119" fmla="*/ 2147483646 h 14124"/>
                <a:gd name="T120" fmla="*/ 2147483646 w 17792"/>
                <a:gd name="T121" fmla="*/ 2147483646 h 1412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7792"/>
                <a:gd name="T184" fmla="*/ 0 h 14124"/>
                <a:gd name="T185" fmla="*/ 17792 w 17792"/>
                <a:gd name="T186" fmla="*/ 14124 h 14124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lnTo>
                    <a:pt x="1056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lnTo>
                    <a:pt x="1285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lnTo>
                    <a:pt x="1460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Shape 372"/>
            <p:cNvSpPr>
              <a:spLocks/>
            </p:cNvSpPr>
            <p:nvPr/>
          </p:nvSpPr>
          <p:spPr bwMode="auto">
            <a:xfrm>
              <a:off x="6844475" y="1037625"/>
              <a:ext cx="414525" cy="389750"/>
            </a:xfrm>
            <a:custGeom>
              <a:avLst/>
              <a:gdLst>
                <a:gd name="T0" fmla="*/ 2147483646 w 16581"/>
                <a:gd name="T1" fmla="*/ 1089062500 h 15590"/>
                <a:gd name="T2" fmla="*/ 2147483646 w 16581"/>
                <a:gd name="T3" fmla="*/ 1447265625 h 15590"/>
                <a:gd name="T4" fmla="*/ 2147483646 w 16581"/>
                <a:gd name="T5" fmla="*/ 974218750 h 15590"/>
                <a:gd name="T6" fmla="*/ 2147483646 w 16581"/>
                <a:gd name="T7" fmla="*/ 1490234375 h 15590"/>
                <a:gd name="T8" fmla="*/ 2147483646 w 16581"/>
                <a:gd name="T9" fmla="*/ 1547656250 h 15590"/>
                <a:gd name="T10" fmla="*/ 1017578125 w 16581"/>
                <a:gd name="T11" fmla="*/ 2147483646 h 15590"/>
                <a:gd name="T12" fmla="*/ 888671875 w 16581"/>
                <a:gd name="T13" fmla="*/ 2147483646 h 15590"/>
                <a:gd name="T14" fmla="*/ 2147483646 w 16581"/>
                <a:gd name="T15" fmla="*/ 2147483646 h 15590"/>
                <a:gd name="T16" fmla="*/ 2147483646 w 16581"/>
                <a:gd name="T17" fmla="*/ 2147483646 h 15590"/>
                <a:gd name="T18" fmla="*/ 2147483646 w 16581"/>
                <a:gd name="T19" fmla="*/ 2147483646 h 15590"/>
                <a:gd name="T20" fmla="*/ 1891796875 w 16581"/>
                <a:gd name="T21" fmla="*/ 1590625000 h 15590"/>
                <a:gd name="T22" fmla="*/ 1175000000 w 16581"/>
                <a:gd name="T23" fmla="*/ 2147483646 h 15590"/>
                <a:gd name="T24" fmla="*/ 1189453125 w 16581"/>
                <a:gd name="T25" fmla="*/ 2147483646 h 15590"/>
                <a:gd name="T26" fmla="*/ 687890625 w 16581"/>
                <a:gd name="T27" fmla="*/ 2147483646 h 15590"/>
                <a:gd name="T28" fmla="*/ 286718750 w 16581"/>
                <a:gd name="T29" fmla="*/ 1533203125 h 15590"/>
                <a:gd name="T30" fmla="*/ 2147483646 w 16581"/>
                <a:gd name="T31" fmla="*/ 2147483646 h 15590"/>
                <a:gd name="T32" fmla="*/ 2147483646 w 16581"/>
                <a:gd name="T33" fmla="*/ 2147483646 h 15590"/>
                <a:gd name="T34" fmla="*/ 2147483646 w 16581"/>
                <a:gd name="T35" fmla="*/ 2147483646 h 15590"/>
                <a:gd name="T36" fmla="*/ 2147483646 w 16581"/>
                <a:gd name="T37" fmla="*/ 2147483646 h 15590"/>
                <a:gd name="T38" fmla="*/ 2147483646 w 16581"/>
                <a:gd name="T39" fmla="*/ 2147483646 h 15590"/>
                <a:gd name="T40" fmla="*/ 2147483646 w 16581"/>
                <a:gd name="T41" fmla="*/ 2147483646 h 15590"/>
                <a:gd name="T42" fmla="*/ 1977734375 w 16581"/>
                <a:gd name="T43" fmla="*/ 2147483646 h 15590"/>
                <a:gd name="T44" fmla="*/ 2147483646 w 16581"/>
                <a:gd name="T45" fmla="*/ 2147483646 h 15590"/>
                <a:gd name="T46" fmla="*/ 2147483646 w 16581"/>
                <a:gd name="T47" fmla="*/ 2147483646 h 15590"/>
                <a:gd name="T48" fmla="*/ 2147483646 w 16581"/>
                <a:gd name="T49" fmla="*/ 2147483646 h 15590"/>
                <a:gd name="T50" fmla="*/ 2147483646 w 16581"/>
                <a:gd name="T51" fmla="*/ 2147483646 h 15590"/>
                <a:gd name="T52" fmla="*/ 2147483646 w 16581"/>
                <a:gd name="T53" fmla="*/ 2147483646 h 15590"/>
                <a:gd name="T54" fmla="*/ 2147483646 w 16581"/>
                <a:gd name="T55" fmla="*/ 2147483646 h 15590"/>
                <a:gd name="T56" fmla="*/ 2147483646 w 16581"/>
                <a:gd name="T57" fmla="*/ 2147483646 h 15590"/>
                <a:gd name="T58" fmla="*/ 1848828125 w 16581"/>
                <a:gd name="T59" fmla="*/ 2147483646 h 15590"/>
                <a:gd name="T60" fmla="*/ 1447265625 w 16581"/>
                <a:gd name="T61" fmla="*/ 2147483646 h 15590"/>
                <a:gd name="T62" fmla="*/ 845703125 w 16581"/>
                <a:gd name="T63" fmla="*/ 2147483646 h 15590"/>
                <a:gd name="T64" fmla="*/ 2147483646 w 16581"/>
                <a:gd name="T65" fmla="*/ 2147483646 h 15590"/>
                <a:gd name="T66" fmla="*/ 2147483646 w 16581"/>
                <a:gd name="T67" fmla="*/ 2147483646 h 15590"/>
                <a:gd name="T68" fmla="*/ 2147483646 w 16581"/>
                <a:gd name="T69" fmla="*/ 2147483646 h 15590"/>
                <a:gd name="T70" fmla="*/ 2147483646 w 16581"/>
                <a:gd name="T71" fmla="*/ 2147483646 h 15590"/>
                <a:gd name="T72" fmla="*/ 2147483646 w 16581"/>
                <a:gd name="T73" fmla="*/ 2147483646 h 15590"/>
                <a:gd name="T74" fmla="*/ 2147483646 w 16581"/>
                <a:gd name="T75" fmla="*/ 2147483646 h 15590"/>
                <a:gd name="T76" fmla="*/ 2147483646 w 16581"/>
                <a:gd name="T77" fmla="*/ 387109375 h 15590"/>
                <a:gd name="T78" fmla="*/ 931640625 w 16581"/>
                <a:gd name="T79" fmla="*/ 1074609375 h 15590"/>
                <a:gd name="T80" fmla="*/ 28906250 w 16581"/>
                <a:gd name="T81" fmla="*/ 1604687500 h 15590"/>
                <a:gd name="T82" fmla="*/ 473046875 w 16581"/>
                <a:gd name="T83" fmla="*/ 2147483646 h 15590"/>
                <a:gd name="T84" fmla="*/ 845703125 w 16581"/>
                <a:gd name="T85" fmla="*/ 2147483646 h 15590"/>
                <a:gd name="T86" fmla="*/ 673828125 w 16581"/>
                <a:gd name="T87" fmla="*/ 2147483646 h 15590"/>
                <a:gd name="T88" fmla="*/ 1089062500 w 16581"/>
                <a:gd name="T89" fmla="*/ 2147483646 h 15590"/>
                <a:gd name="T90" fmla="*/ 2147483646 w 16581"/>
                <a:gd name="T91" fmla="*/ 2147483646 h 15590"/>
                <a:gd name="T92" fmla="*/ 2147483646 w 16581"/>
                <a:gd name="T93" fmla="*/ 2147483646 h 15590"/>
                <a:gd name="T94" fmla="*/ 2147483646 w 16581"/>
                <a:gd name="T95" fmla="*/ 2147483646 h 15590"/>
                <a:gd name="T96" fmla="*/ 2147483646 w 16581"/>
                <a:gd name="T97" fmla="*/ 2147483646 h 15590"/>
                <a:gd name="T98" fmla="*/ 2147483646 w 16581"/>
                <a:gd name="T99" fmla="*/ 2147483646 h 15590"/>
                <a:gd name="T100" fmla="*/ 2147483646 w 16581"/>
                <a:gd name="T101" fmla="*/ 2147483646 h 15590"/>
                <a:gd name="T102" fmla="*/ 2147483646 w 16581"/>
                <a:gd name="T103" fmla="*/ 2147483646 h 15590"/>
                <a:gd name="T104" fmla="*/ 2147483646 w 16581"/>
                <a:gd name="T105" fmla="*/ 1418750000 h 15590"/>
                <a:gd name="T106" fmla="*/ 2147483646 w 16581"/>
                <a:gd name="T107" fmla="*/ 759375000 h 15590"/>
                <a:gd name="T108" fmla="*/ 2147483646 w 16581"/>
                <a:gd name="T109" fmla="*/ 859765625 h 15590"/>
                <a:gd name="T110" fmla="*/ 2147483646 w 16581"/>
                <a:gd name="T111" fmla="*/ 444140625 h 15590"/>
                <a:gd name="T112" fmla="*/ 2147483646 w 16581"/>
                <a:gd name="T113" fmla="*/ 415625000 h 15590"/>
                <a:gd name="T114" fmla="*/ 2147483646 w 16581"/>
                <a:gd name="T115" fmla="*/ 1648046875 h 15590"/>
                <a:gd name="T116" fmla="*/ 2147483646 w 16581"/>
                <a:gd name="T117" fmla="*/ 329687500 h 1559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6581"/>
                <a:gd name="T178" fmla="*/ 0 h 15590"/>
                <a:gd name="T179" fmla="*/ 16581 w 16581"/>
                <a:gd name="T180" fmla="*/ 15590 h 15590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lnTo>
                    <a:pt x="13096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lnTo>
                    <a:pt x="3155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lnTo>
                    <a:pt x="8181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lnTo>
                    <a:pt x="8291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lnTo>
                    <a:pt x="649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Shape 373"/>
            <p:cNvSpPr>
              <a:spLocks/>
            </p:cNvSpPr>
            <p:nvPr/>
          </p:nvSpPr>
          <p:spPr bwMode="auto">
            <a:xfrm>
              <a:off x="6553775" y="1840025"/>
              <a:ext cx="234775" cy="276975"/>
            </a:xfrm>
            <a:custGeom>
              <a:avLst/>
              <a:gdLst>
                <a:gd name="T0" fmla="*/ 1891406250 w 9391"/>
                <a:gd name="T1" fmla="*/ 444531250 h 11079"/>
                <a:gd name="T2" fmla="*/ 1705468750 w 9391"/>
                <a:gd name="T3" fmla="*/ 258203125 h 11079"/>
                <a:gd name="T4" fmla="*/ 1304296875 w 9391"/>
                <a:gd name="T5" fmla="*/ 2147483646 h 11079"/>
                <a:gd name="T6" fmla="*/ 2120703125 w 9391"/>
                <a:gd name="T7" fmla="*/ 1691015625 h 11079"/>
                <a:gd name="T8" fmla="*/ 2147483646 w 9391"/>
                <a:gd name="T9" fmla="*/ 2147483646 h 11079"/>
                <a:gd name="T10" fmla="*/ 2147483646 w 9391"/>
                <a:gd name="T11" fmla="*/ 2147483646 h 11079"/>
                <a:gd name="T12" fmla="*/ 2092187500 w 9391"/>
                <a:gd name="T13" fmla="*/ 2147483646 h 11079"/>
                <a:gd name="T14" fmla="*/ 2049218750 w 9391"/>
                <a:gd name="T15" fmla="*/ 2147483646 h 11079"/>
                <a:gd name="T16" fmla="*/ 1862890625 w 9391"/>
                <a:gd name="T17" fmla="*/ 2147483646 h 11079"/>
                <a:gd name="T18" fmla="*/ 1948828125 w 9391"/>
                <a:gd name="T19" fmla="*/ 2147483646 h 11079"/>
                <a:gd name="T20" fmla="*/ 1733984375 w 9391"/>
                <a:gd name="T21" fmla="*/ 2147483646 h 11079"/>
                <a:gd name="T22" fmla="*/ 1504687500 w 9391"/>
                <a:gd name="T23" fmla="*/ 2147483646 h 11079"/>
                <a:gd name="T24" fmla="*/ 1490234375 w 9391"/>
                <a:gd name="T25" fmla="*/ 2147483646 h 11079"/>
                <a:gd name="T26" fmla="*/ 1418750000 w 9391"/>
                <a:gd name="T27" fmla="*/ 2147483646 h 11079"/>
                <a:gd name="T28" fmla="*/ 1719531250 w 9391"/>
                <a:gd name="T29" fmla="*/ 2063671875 h 11079"/>
                <a:gd name="T30" fmla="*/ 1304296875 w 9391"/>
                <a:gd name="T31" fmla="*/ 2147483646 h 11079"/>
                <a:gd name="T32" fmla="*/ 1676562500 w 9391"/>
                <a:gd name="T33" fmla="*/ 1819921875 h 11079"/>
                <a:gd name="T34" fmla="*/ 1232421875 w 9391"/>
                <a:gd name="T35" fmla="*/ 2092187500 h 11079"/>
                <a:gd name="T36" fmla="*/ 1819921875 w 9391"/>
                <a:gd name="T37" fmla="*/ 1676562500 h 11079"/>
                <a:gd name="T38" fmla="*/ 444531250 w 9391"/>
                <a:gd name="T39" fmla="*/ 2147483646 h 11079"/>
                <a:gd name="T40" fmla="*/ 372656250 w 9391"/>
                <a:gd name="T41" fmla="*/ 2147483646 h 11079"/>
                <a:gd name="T42" fmla="*/ 2147483646 w 9391"/>
                <a:gd name="T43" fmla="*/ 2147483646 h 11079"/>
                <a:gd name="T44" fmla="*/ 2147483646 w 9391"/>
                <a:gd name="T45" fmla="*/ 2147483646 h 11079"/>
                <a:gd name="T46" fmla="*/ 2147483646 w 9391"/>
                <a:gd name="T47" fmla="*/ 2147483646 h 11079"/>
                <a:gd name="T48" fmla="*/ 1963281250 w 9391"/>
                <a:gd name="T49" fmla="*/ 2147483646 h 11079"/>
                <a:gd name="T50" fmla="*/ 1905859375 w 9391"/>
                <a:gd name="T51" fmla="*/ 2147483646 h 11079"/>
                <a:gd name="T52" fmla="*/ 1691015625 w 9391"/>
                <a:gd name="T53" fmla="*/ 2147483646 h 11079"/>
                <a:gd name="T54" fmla="*/ 1619531250 w 9391"/>
                <a:gd name="T55" fmla="*/ 100390625 h 11079"/>
                <a:gd name="T56" fmla="*/ 1447265625 w 9391"/>
                <a:gd name="T57" fmla="*/ 516015625 h 11079"/>
                <a:gd name="T58" fmla="*/ 1691015625 w 9391"/>
                <a:gd name="T59" fmla="*/ 988671875 h 11079"/>
                <a:gd name="T60" fmla="*/ 1461718750 w 9391"/>
                <a:gd name="T61" fmla="*/ 1633593750 h 11079"/>
                <a:gd name="T62" fmla="*/ 1075000000 w 9391"/>
                <a:gd name="T63" fmla="*/ 2063671875 h 11079"/>
                <a:gd name="T64" fmla="*/ 1132031250 w 9391"/>
                <a:gd name="T65" fmla="*/ 2147483646 h 11079"/>
                <a:gd name="T66" fmla="*/ 243750000 w 9391"/>
                <a:gd name="T67" fmla="*/ 2147483646 h 11079"/>
                <a:gd name="T68" fmla="*/ 0 w 9391"/>
                <a:gd name="T69" fmla="*/ 2147483646 h 11079"/>
                <a:gd name="T70" fmla="*/ 458593750 w 9391"/>
                <a:gd name="T71" fmla="*/ 2147483646 h 11079"/>
                <a:gd name="T72" fmla="*/ 773828125 w 9391"/>
                <a:gd name="T73" fmla="*/ 2147483646 h 11079"/>
                <a:gd name="T74" fmla="*/ 687890625 w 9391"/>
                <a:gd name="T75" fmla="*/ 2147483646 h 11079"/>
                <a:gd name="T76" fmla="*/ 1289843750 w 9391"/>
                <a:gd name="T77" fmla="*/ 2147483646 h 11079"/>
                <a:gd name="T78" fmla="*/ 1733984375 w 9391"/>
                <a:gd name="T79" fmla="*/ 2147483646 h 11079"/>
                <a:gd name="T80" fmla="*/ 1490234375 w 9391"/>
                <a:gd name="T81" fmla="*/ 2147483646 h 11079"/>
                <a:gd name="T82" fmla="*/ 1791406250 w 9391"/>
                <a:gd name="T83" fmla="*/ 2147483646 h 11079"/>
                <a:gd name="T84" fmla="*/ 2147483646 w 9391"/>
                <a:gd name="T85" fmla="*/ 2147483646 h 11079"/>
                <a:gd name="T86" fmla="*/ 1991796875 w 9391"/>
                <a:gd name="T87" fmla="*/ 2147483646 h 11079"/>
                <a:gd name="T88" fmla="*/ 2147483646 w 9391"/>
                <a:gd name="T89" fmla="*/ 2147483646 h 11079"/>
                <a:gd name="T90" fmla="*/ 2147483646 w 9391"/>
                <a:gd name="T91" fmla="*/ 2147483646 h 11079"/>
                <a:gd name="T92" fmla="*/ 2147483646 w 9391"/>
                <a:gd name="T93" fmla="*/ 2147483646 h 11079"/>
                <a:gd name="T94" fmla="*/ 2147483646 w 9391"/>
                <a:gd name="T95" fmla="*/ 2147483646 h 11079"/>
                <a:gd name="T96" fmla="*/ 2147483646 w 9391"/>
                <a:gd name="T97" fmla="*/ 2147483646 h 11079"/>
                <a:gd name="T98" fmla="*/ 2147483646 w 9391"/>
                <a:gd name="T99" fmla="*/ 2147483646 h 11079"/>
                <a:gd name="T100" fmla="*/ 2147483646 w 9391"/>
                <a:gd name="T101" fmla="*/ 2147483646 h 11079"/>
                <a:gd name="T102" fmla="*/ 2147483646 w 9391"/>
                <a:gd name="T103" fmla="*/ 2147483646 h 11079"/>
                <a:gd name="T104" fmla="*/ 2147483646 w 9391"/>
                <a:gd name="T105" fmla="*/ 1791406250 h 11079"/>
                <a:gd name="T106" fmla="*/ 1848437500 w 9391"/>
                <a:gd name="T107" fmla="*/ 1375781250 h 11079"/>
                <a:gd name="T108" fmla="*/ 2049218750 w 9391"/>
                <a:gd name="T109" fmla="*/ 687890625 h 11079"/>
                <a:gd name="T110" fmla="*/ 2147483646 w 9391"/>
                <a:gd name="T111" fmla="*/ 157812500 h 11079"/>
                <a:gd name="T112" fmla="*/ 1877343750 w 9391"/>
                <a:gd name="T113" fmla="*/ 0 h 11079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9391"/>
                <a:gd name="T172" fmla="*/ 0 h 11079"/>
                <a:gd name="T173" fmla="*/ 9391 w 9391"/>
                <a:gd name="T174" fmla="*/ 11079 h 11079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lnTo>
                    <a:pt x="4916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lnTo>
                    <a:pt x="5209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lnTo>
                    <a:pt x="4696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Shape 374"/>
            <p:cNvSpPr>
              <a:spLocks/>
            </p:cNvSpPr>
            <p:nvPr/>
          </p:nvSpPr>
          <p:spPr bwMode="auto">
            <a:xfrm>
              <a:off x="6618875" y="2550725"/>
              <a:ext cx="408125" cy="156850"/>
            </a:xfrm>
            <a:custGeom>
              <a:avLst/>
              <a:gdLst>
                <a:gd name="T0" fmla="*/ 2147483646 w 16325"/>
                <a:gd name="T1" fmla="*/ 86328125 h 6274"/>
                <a:gd name="T2" fmla="*/ 2147483646 w 16325"/>
                <a:gd name="T3" fmla="*/ 229296875 h 6274"/>
                <a:gd name="T4" fmla="*/ 2147483646 w 16325"/>
                <a:gd name="T5" fmla="*/ 186328125 h 6274"/>
                <a:gd name="T6" fmla="*/ 2147483646 w 16325"/>
                <a:gd name="T7" fmla="*/ 702343750 h 6274"/>
                <a:gd name="T8" fmla="*/ 2147483646 w 16325"/>
                <a:gd name="T9" fmla="*/ 802734375 h 6274"/>
                <a:gd name="T10" fmla="*/ 2147483646 w 16325"/>
                <a:gd name="T11" fmla="*/ 573437500 h 6274"/>
                <a:gd name="T12" fmla="*/ 2147483646 w 16325"/>
                <a:gd name="T13" fmla="*/ 630859375 h 6274"/>
                <a:gd name="T14" fmla="*/ 2147483646 w 16325"/>
                <a:gd name="T15" fmla="*/ 157812500 h 6274"/>
                <a:gd name="T16" fmla="*/ 2147483646 w 16325"/>
                <a:gd name="T17" fmla="*/ 390625 h 6274"/>
                <a:gd name="T18" fmla="*/ 1934765625 w 16325"/>
                <a:gd name="T19" fmla="*/ 1232421875 h 6274"/>
                <a:gd name="T20" fmla="*/ 1949218750 w 16325"/>
                <a:gd name="T21" fmla="*/ 1375781250 h 6274"/>
                <a:gd name="T22" fmla="*/ 2147483646 w 16325"/>
                <a:gd name="T23" fmla="*/ 1246875000 h 6274"/>
                <a:gd name="T24" fmla="*/ 2147483646 w 16325"/>
                <a:gd name="T25" fmla="*/ 1103515625 h 6274"/>
                <a:gd name="T26" fmla="*/ 2147483646 w 16325"/>
                <a:gd name="T27" fmla="*/ 859765625 h 6274"/>
                <a:gd name="T28" fmla="*/ 2147483646 w 16325"/>
                <a:gd name="T29" fmla="*/ 1375781250 h 6274"/>
                <a:gd name="T30" fmla="*/ 2147483646 w 16325"/>
                <a:gd name="T31" fmla="*/ 1676562500 h 6274"/>
                <a:gd name="T32" fmla="*/ 2147483646 w 16325"/>
                <a:gd name="T33" fmla="*/ 1562109375 h 6274"/>
                <a:gd name="T34" fmla="*/ 2147483646 w 16325"/>
                <a:gd name="T35" fmla="*/ 1347265625 h 6274"/>
                <a:gd name="T36" fmla="*/ 2147483646 w 16325"/>
                <a:gd name="T37" fmla="*/ 1504687500 h 6274"/>
                <a:gd name="T38" fmla="*/ 2147483646 w 16325"/>
                <a:gd name="T39" fmla="*/ 1217968750 h 6274"/>
                <a:gd name="T40" fmla="*/ 2147483646 w 16325"/>
                <a:gd name="T41" fmla="*/ 931640625 h 6274"/>
                <a:gd name="T42" fmla="*/ 2147483646 w 16325"/>
                <a:gd name="T43" fmla="*/ 831250000 h 6274"/>
                <a:gd name="T44" fmla="*/ 2147483646 w 16325"/>
                <a:gd name="T45" fmla="*/ 1705468750 h 6274"/>
                <a:gd name="T46" fmla="*/ 1977734375 w 16325"/>
                <a:gd name="T47" fmla="*/ 1891796875 h 6274"/>
                <a:gd name="T48" fmla="*/ 2147483646 w 16325"/>
                <a:gd name="T49" fmla="*/ 1791406250 h 6274"/>
                <a:gd name="T50" fmla="*/ 2147483646 w 16325"/>
                <a:gd name="T51" fmla="*/ 1633593750 h 6274"/>
                <a:gd name="T52" fmla="*/ 2147483646 w 16325"/>
                <a:gd name="T53" fmla="*/ 931640625 h 6274"/>
                <a:gd name="T54" fmla="*/ 2147483646 w 16325"/>
                <a:gd name="T55" fmla="*/ 1046093750 h 6274"/>
                <a:gd name="T56" fmla="*/ 2147483646 w 16325"/>
                <a:gd name="T57" fmla="*/ 1146484375 h 6274"/>
                <a:gd name="T58" fmla="*/ 2147483646 w 16325"/>
                <a:gd name="T59" fmla="*/ 1905859375 h 6274"/>
                <a:gd name="T60" fmla="*/ 2147483646 w 16325"/>
                <a:gd name="T61" fmla="*/ 1862890625 h 6274"/>
                <a:gd name="T62" fmla="*/ 2147483646 w 16325"/>
                <a:gd name="T63" fmla="*/ 1160937500 h 6274"/>
                <a:gd name="T64" fmla="*/ 2147483646 w 16325"/>
                <a:gd name="T65" fmla="*/ 1676562500 h 6274"/>
                <a:gd name="T66" fmla="*/ 2147483646 w 16325"/>
                <a:gd name="T67" fmla="*/ 1390234375 h 6274"/>
                <a:gd name="T68" fmla="*/ 2147483646 w 16325"/>
                <a:gd name="T69" fmla="*/ 1003125000 h 6274"/>
                <a:gd name="T70" fmla="*/ 2147483646 w 16325"/>
                <a:gd name="T71" fmla="*/ 1662500000 h 6274"/>
                <a:gd name="T72" fmla="*/ 2147483646 w 16325"/>
                <a:gd name="T73" fmla="*/ 1877343750 h 6274"/>
                <a:gd name="T74" fmla="*/ 2147483646 w 16325"/>
                <a:gd name="T75" fmla="*/ 1662500000 h 6274"/>
                <a:gd name="T76" fmla="*/ 2147483646 w 16325"/>
                <a:gd name="T77" fmla="*/ 931640625 h 6274"/>
                <a:gd name="T78" fmla="*/ 1003515625 w 16325"/>
                <a:gd name="T79" fmla="*/ 458593750 h 6274"/>
                <a:gd name="T80" fmla="*/ 301171875 w 16325"/>
                <a:gd name="T81" fmla="*/ 587500000 h 6274"/>
                <a:gd name="T82" fmla="*/ 14843750 w 16325"/>
                <a:gd name="T83" fmla="*/ 788281250 h 6274"/>
                <a:gd name="T84" fmla="*/ 57812500 w 16325"/>
                <a:gd name="T85" fmla="*/ 2147483646 h 6274"/>
                <a:gd name="T86" fmla="*/ 330078125 w 16325"/>
                <a:gd name="T87" fmla="*/ 2147483646 h 6274"/>
                <a:gd name="T88" fmla="*/ 1132421875 w 16325"/>
                <a:gd name="T89" fmla="*/ 2147483646 h 6274"/>
                <a:gd name="T90" fmla="*/ 989062500 w 16325"/>
                <a:gd name="T91" fmla="*/ 2106640625 h 6274"/>
                <a:gd name="T92" fmla="*/ 258203125 w 16325"/>
                <a:gd name="T93" fmla="*/ 1934765625 h 6274"/>
                <a:gd name="T94" fmla="*/ 974609375 w 16325"/>
                <a:gd name="T95" fmla="*/ 1476171875 h 6274"/>
                <a:gd name="T96" fmla="*/ 1132421875 w 16325"/>
                <a:gd name="T97" fmla="*/ 1361328125 h 6274"/>
                <a:gd name="T98" fmla="*/ 558984375 w 16325"/>
                <a:gd name="T99" fmla="*/ 1347265625 h 6274"/>
                <a:gd name="T100" fmla="*/ 215234375 w 16325"/>
                <a:gd name="T101" fmla="*/ 816796875 h 6274"/>
                <a:gd name="T102" fmla="*/ 874218750 w 16325"/>
                <a:gd name="T103" fmla="*/ 745312500 h 6274"/>
                <a:gd name="T104" fmla="*/ 1218359375 w 16325"/>
                <a:gd name="T105" fmla="*/ 616406250 h 6274"/>
                <a:gd name="T106" fmla="*/ 1060546875 w 16325"/>
                <a:gd name="T107" fmla="*/ 444531250 h 6274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16325"/>
                <a:gd name="T163" fmla="*/ 0 h 6274"/>
                <a:gd name="T164" fmla="*/ 16325 w 16325"/>
                <a:gd name="T165" fmla="*/ 6274 h 6274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lnTo>
                    <a:pt x="14710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lnTo>
                    <a:pt x="6787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lnTo>
                    <a:pt x="2715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Shape 375"/>
            <p:cNvSpPr>
              <a:spLocks/>
            </p:cNvSpPr>
            <p:nvPr/>
          </p:nvSpPr>
          <p:spPr bwMode="auto">
            <a:xfrm>
              <a:off x="6336425" y="4507675"/>
              <a:ext cx="520000" cy="365000"/>
            </a:xfrm>
            <a:custGeom>
              <a:avLst/>
              <a:gdLst>
                <a:gd name="T0" fmla="*/ 2147483646 w 20800"/>
                <a:gd name="T1" fmla="*/ 401562500 h 14600"/>
                <a:gd name="T2" fmla="*/ 1977734375 w 20800"/>
                <a:gd name="T3" fmla="*/ 1318359375 h 14600"/>
                <a:gd name="T4" fmla="*/ 1447656250 w 20800"/>
                <a:gd name="T5" fmla="*/ 1347265625 h 14600"/>
                <a:gd name="T6" fmla="*/ 1304296875 w 20800"/>
                <a:gd name="T7" fmla="*/ 1146484375 h 14600"/>
                <a:gd name="T8" fmla="*/ 1203906250 w 20800"/>
                <a:gd name="T9" fmla="*/ 931640625 h 14600"/>
                <a:gd name="T10" fmla="*/ 1289843750 w 20800"/>
                <a:gd name="T11" fmla="*/ 616406250 h 14600"/>
                <a:gd name="T12" fmla="*/ 2147483646 w 20800"/>
                <a:gd name="T13" fmla="*/ 1318359375 h 14600"/>
                <a:gd name="T14" fmla="*/ 2147483646 w 20800"/>
                <a:gd name="T15" fmla="*/ 1533593750 h 14600"/>
                <a:gd name="T16" fmla="*/ 587890625 w 20800"/>
                <a:gd name="T17" fmla="*/ 1691015625 h 14600"/>
                <a:gd name="T18" fmla="*/ 544921875 w 20800"/>
                <a:gd name="T19" fmla="*/ 2006250000 h 14600"/>
                <a:gd name="T20" fmla="*/ 573437500 w 20800"/>
                <a:gd name="T21" fmla="*/ 1733984375 h 14600"/>
                <a:gd name="T22" fmla="*/ 2147483646 w 20800"/>
                <a:gd name="T23" fmla="*/ 2147483646 h 14600"/>
                <a:gd name="T24" fmla="*/ 2147483646 w 20800"/>
                <a:gd name="T25" fmla="*/ 2147483646 h 14600"/>
                <a:gd name="T26" fmla="*/ 2147483646 w 20800"/>
                <a:gd name="T27" fmla="*/ 2147483646 h 14600"/>
                <a:gd name="T28" fmla="*/ 2147483646 w 20800"/>
                <a:gd name="T29" fmla="*/ 2147483646 h 14600"/>
                <a:gd name="T30" fmla="*/ 1848828125 w 20800"/>
                <a:gd name="T31" fmla="*/ 14453125 h 14600"/>
                <a:gd name="T32" fmla="*/ 989062500 w 20800"/>
                <a:gd name="T33" fmla="*/ 1218359375 h 14600"/>
                <a:gd name="T34" fmla="*/ 28906250 w 20800"/>
                <a:gd name="T35" fmla="*/ 1905859375 h 14600"/>
                <a:gd name="T36" fmla="*/ 659375000 w 20800"/>
                <a:gd name="T37" fmla="*/ 2147483646 h 14600"/>
                <a:gd name="T38" fmla="*/ 974609375 w 20800"/>
                <a:gd name="T39" fmla="*/ 1490625000 h 14600"/>
                <a:gd name="T40" fmla="*/ 2147483646 w 20800"/>
                <a:gd name="T41" fmla="*/ 1648046875 h 14600"/>
                <a:gd name="T42" fmla="*/ 2147483646 w 20800"/>
                <a:gd name="T43" fmla="*/ 2147483646 h 14600"/>
                <a:gd name="T44" fmla="*/ 2147483646 w 20800"/>
                <a:gd name="T45" fmla="*/ 2147483646 h 14600"/>
                <a:gd name="T46" fmla="*/ 2147483646 w 20800"/>
                <a:gd name="T47" fmla="*/ 2147483646 h 14600"/>
                <a:gd name="T48" fmla="*/ 2147483646 w 20800"/>
                <a:gd name="T49" fmla="*/ 1547656250 h 14600"/>
                <a:gd name="T50" fmla="*/ 2147483646 w 20800"/>
                <a:gd name="T51" fmla="*/ 1289843750 h 14600"/>
                <a:gd name="T52" fmla="*/ 2147483646 w 20800"/>
                <a:gd name="T53" fmla="*/ 2147483646 h 14600"/>
                <a:gd name="T54" fmla="*/ 2147483646 w 20800"/>
                <a:gd name="T55" fmla="*/ 1418750000 h 14600"/>
                <a:gd name="T56" fmla="*/ 2147483646 w 20800"/>
                <a:gd name="T57" fmla="*/ 215234375 h 14600"/>
                <a:gd name="T58" fmla="*/ 2147483646 w 20800"/>
                <a:gd name="T59" fmla="*/ 2147483646 h 14600"/>
                <a:gd name="T60" fmla="*/ 2147483646 w 20800"/>
                <a:gd name="T61" fmla="*/ 2147483646 h 14600"/>
                <a:gd name="T62" fmla="*/ 2147483646 w 20800"/>
                <a:gd name="T63" fmla="*/ 2147483646 h 14600"/>
                <a:gd name="T64" fmla="*/ 2147483646 w 20800"/>
                <a:gd name="T65" fmla="*/ 2147483646 h 14600"/>
                <a:gd name="T66" fmla="*/ 2147483646 w 20800"/>
                <a:gd name="T67" fmla="*/ 2147483646 h 14600"/>
                <a:gd name="T68" fmla="*/ 2147483646 w 20800"/>
                <a:gd name="T69" fmla="*/ 2147483646 h 14600"/>
                <a:gd name="T70" fmla="*/ 2147483646 w 20800"/>
                <a:gd name="T71" fmla="*/ 2147483646 h 14600"/>
                <a:gd name="T72" fmla="*/ 2063671875 w 20800"/>
                <a:gd name="T73" fmla="*/ 2147483646 h 14600"/>
                <a:gd name="T74" fmla="*/ 2147483646 w 20800"/>
                <a:gd name="T75" fmla="*/ 2147483646 h 14600"/>
                <a:gd name="T76" fmla="*/ 1591015625 w 20800"/>
                <a:gd name="T77" fmla="*/ 2147483646 h 14600"/>
                <a:gd name="T78" fmla="*/ 2147483646 w 20800"/>
                <a:gd name="T79" fmla="*/ 2147483646 h 14600"/>
                <a:gd name="T80" fmla="*/ 2147483646 w 20800"/>
                <a:gd name="T81" fmla="*/ 2147483646 h 14600"/>
                <a:gd name="T82" fmla="*/ 2147483646 w 20800"/>
                <a:gd name="T83" fmla="*/ 2147483646 h 14600"/>
                <a:gd name="T84" fmla="*/ 2147483646 w 20800"/>
                <a:gd name="T85" fmla="*/ 2147483646 h 14600"/>
                <a:gd name="T86" fmla="*/ 2147483646 w 20800"/>
                <a:gd name="T87" fmla="*/ 2147483646 h 14600"/>
                <a:gd name="T88" fmla="*/ 2147483646 w 20800"/>
                <a:gd name="T89" fmla="*/ 2147483646 h 14600"/>
                <a:gd name="T90" fmla="*/ 2147483646 w 20800"/>
                <a:gd name="T91" fmla="*/ 2147483646 h 14600"/>
                <a:gd name="T92" fmla="*/ 2147483646 w 20800"/>
                <a:gd name="T93" fmla="*/ 2147483646 h 14600"/>
                <a:gd name="T94" fmla="*/ 2147483646 w 20800"/>
                <a:gd name="T95" fmla="*/ 2147483646 h 14600"/>
                <a:gd name="T96" fmla="*/ 2147483646 w 20800"/>
                <a:gd name="T97" fmla="*/ 2147483646 h 14600"/>
                <a:gd name="T98" fmla="*/ 2147483646 w 20800"/>
                <a:gd name="T99" fmla="*/ 2147483646 h 14600"/>
                <a:gd name="T100" fmla="*/ 2147483646 w 20800"/>
                <a:gd name="T101" fmla="*/ 2147483646 h 14600"/>
                <a:gd name="T102" fmla="*/ 2147483646 w 20800"/>
                <a:gd name="T103" fmla="*/ 2147483646 h 14600"/>
                <a:gd name="T104" fmla="*/ 2147483646 w 20800"/>
                <a:gd name="T105" fmla="*/ 2147483646 h 14600"/>
                <a:gd name="T106" fmla="*/ 2147483646 w 20800"/>
                <a:gd name="T107" fmla="*/ 2147483646 h 14600"/>
                <a:gd name="T108" fmla="*/ 2147483646 w 20800"/>
                <a:gd name="T109" fmla="*/ 2147483646 h 14600"/>
                <a:gd name="T110" fmla="*/ 2147483646 w 20800"/>
                <a:gd name="T111" fmla="*/ 2147483646 h 14600"/>
                <a:gd name="T112" fmla="*/ 2147483646 w 20800"/>
                <a:gd name="T113" fmla="*/ 2147483646 h 14600"/>
                <a:gd name="T114" fmla="*/ 2147483646 w 20800"/>
                <a:gd name="T115" fmla="*/ 2147483646 h 14600"/>
                <a:gd name="T116" fmla="*/ 2147483646 w 20800"/>
                <a:gd name="T117" fmla="*/ 2147483646 h 14600"/>
                <a:gd name="T118" fmla="*/ 2147483646 w 20800"/>
                <a:gd name="T119" fmla="*/ 2147483646 h 14600"/>
                <a:gd name="T120" fmla="*/ 2147483646 w 20800"/>
                <a:gd name="T121" fmla="*/ 2147483646 h 146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20800"/>
                <a:gd name="T184" fmla="*/ 0 h 14600"/>
                <a:gd name="T185" fmla="*/ 20800 w 20800"/>
                <a:gd name="T186" fmla="*/ 14600 h 14600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lnTo>
                    <a:pt x="1505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lnTo>
                    <a:pt x="788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lnTo>
                    <a:pt x="495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lnTo>
                    <a:pt x="15114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lnTo>
                    <a:pt x="1999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lnTo>
                    <a:pt x="1665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lnTo>
                    <a:pt x="1485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Shape 376"/>
            <p:cNvSpPr>
              <a:spLocks/>
            </p:cNvSpPr>
            <p:nvPr/>
          </p:nvSpPr>
          <p:spPr bwMode="auto">
            <a:xfrm>
              <a:off x="6425400" y="3728200"/>
              <a:ext cx="342075" cy="360425"/>
            </a:xfrm>
            <a:custGeom>
              <a:avLst/>
              <a:gdLst>
                <a:gd name="T0" fmla="*/ 2147483646 w 13683"/>
                <a:gd name="T1" fmla="*/ 1719531250 h 14417"/>
                <a:gd name="T2" fmla="*/ 2147483646 w 13683"/>
                <a:gd name="T3" fmla="*/ 2147483646 h 14417"/>
                <a:gd name="T4" fmla="*/ 2147483646 w 13683"/>
                <a:gd name="T5" fmla="*/ 989062500 h 14417"/>
                <a:gd name="T6" fmla="*/ 2147483646 w 13683"/>
                <a:gd name="T7" fmla="*/ 802734375 h 14417"/>
                <a:gd name="T8" fmla="*/ 2147483646 w 13683"/>
                <a:gd name="T9" fmla="*/ 1590625000 h 14417"/>
                <a:gd name="T10" fmla="*/ 2147483646 w 13683"/>
                <a:gd name="T11" fmla="*/ 2020703125 h 14417"/>
                <a:gd name="T12" fmla="*/ 2147483646 w 13683"/>
                <a:gd name="T13" fmla="*/ 2147483646 h 14417"/>
                <a:gd name="T14" fmla="*/ 2147483646 w 13683"/>
                <a:gd name="T15" fmla="*/ 2120703125 h 14417"/>
                <a:gd name="T16" fmla="*/ 2147483646 w 13683"/>
                <a:gd name="T17" fmla="*/ 788281250 h 14417"/>
                <a:gd name="T18" fmla="*/ 2147483646 w 13683"/>
                <a:gd name="T19" fmla="*/ 2147483646 h 14417"/>
                <a:gd name="T20" fmla="*/ 773828125 w 13683"/>
                <a:gd name="T21" fmla="*/ 2147483646 h 14417"/>
                <a:gd name="T22" fmla="*/ 544531250 w 13683"/>
                <a:gd name="T23" fmla="*/ 2147483646 h 14417"/>
                <a:gd name="T24" fmla="*/ 1117578125 w 13683"/>
                <a:gd name="T25" fmla="*/ 2147483646 h 14417"/>
                <a:gd name="T26" fmla="*/ 1805468750 w 13683"/>
                <a:gd name="T27" fmla="*/ 2049218750 h 14417"/>
                <a:gd name="T28" fmla="*/ 2147483646 w 13683"/>
                <a:gd name="T29" fmla="*/ 2147483646 h 14417"/>
                <a:gd name="T30" fmla="*/ 1604687500 w 13683"/>
                <a:gd name="T31" fmla="*/ 2147483646 h 14417"/>
                <a:gd name="T32" fmla="*/ 874218750 w 13683"/>
                <a:gd name="T33" fmla="*/ 2147483646 h 14417"/>
                <a:gd name="T34" fmla="*/ 415625000 w 13683"/>
                <a:gd name="T35" fmla="*/ 2147483646 h 14417"/>
                <a:gd name="T36" fmla="*/ 1017187500 w 13683"/>
                <a:gd name="T37" fmla="*/ 1977734375 h 14417"/>
                <a:gd name="T38" fmla="*/ 2147483646 w 13683"/>
                <a:gd name="T39" fmla="*/ 2147483646 h 14417"/>
                <a:gd name="T40" fmla="*/ 2147483646 w 13683"/>
                <a:gd name="T41" fmla="*/ 2147483646 h 14417"/>
                <a:gd name="T42" fmla="*/ 2147483646 w 13683"/>
                <a:gd name="T43" fmla="*/ 2147483646 h 14417"/>
                <a:gd name="T44" fmla="*/ 802343750 w 13683"/>
                <a:gd name="T45" fmla="*/ 2147483646 h 14417"/>
                <a:gd name="T46" fmla="*/ 2147483646 w 13683"/>
                <a:gd name="T47" fmla="*/ 2147483646 h 14417"/>
                <a:gd name="T48" fmla="*/ 2147483646 w 13683"/>
                <a:gd name="T49" fmla="*/ 2147483646 h 14417"/>
                <a:gd name="T50" fmla="*/ 2147483646 w 13683"/>
                <a:gd name="T51" fmla="*/ 2147483646 h 14417"/>
                <a:gd name="T52" fmla="*/ 2147483646 w 13683"/>
                <a:gd name="T53" fmla="*/ 2147483646 h 14417"/>
                <a:gd name="T54" fmla="*/ 2147483646 w 13683"/>
                <a:gd name="T55" fmla="*/ 2147483646 h 14417"/>
                <a:gd name="T56" fmla="*/ 2147483646 w 13683"/>
                <a:gd name="T57" fmla="*/ 2147483646 h 14417"/>
                <a:gd name="T58" fmla="*/ 2147483646 w 13683"/>
                <a:gd name="T59" fmla="*/ 2147483646 h 14417"/>
                <a:gd name="T60" fmla="*/ 2147483646 w 13683"/>
                <a:gd name="T61" fmla="*/ 2147483646 h 14417"/>
                <a:gd name="T62" fmla="*/ 1991796875 w 13683"/>
                <a:gd name="T63" fmla="*/ 2147483646 h 14417"/>
                <a:gd name="T64" fmla="*/ 2147483646 w 13683"/>
                <a:gd name="T65" fmla="*/ 2147483646 h 14417"/>
                <a:gd name="T66" fmla="*/ 1948828125 w 13683"/>
                <a:gd name="T67" fmla="*/ 143359375 h 14417"/>
                <a:gd name="T68" fmla="*/ 2147483646 w 13683"/>
                <a:gd name="T69" fmla="*/ 716796875 h 14417"/>
                <a:gd name="T70" fmla="*/ 1604687500 w 13683"/>
                <a:gd name="T71" fmla="*/ 1676562500 h 14417"/>
                <a:gd name="T72" fmla="*/ 744921875 w 13683"/>
                <a:gd name="T73" fmla="*/ 1605078125 h 14417"/>
                <a:gd name="T74" fmla="*/ 587500000 w 13683"/>
                <a:gd name="T75" fmla="*/ 2020703125 h 14417"/>
                <a:gd name="T76" fmla="*/ 214843750 w 13683"/>
                <a:gd name="T77" fmla="*/ 2147483646 h 14417"/>
                <a:gd name="T78" fmla="*/ 28515625 w 13683"/>
                <a:gd name="T79" fmla="*/ 2147483646 h 14417"/>
                <a:gd name="T80" fmla="*/ 473046875 w 13683"/>
                <a:gd name="T81" fmla="*/ 2147483646 h 14417"/>
                <a:gd name="T82" fmla="*/ 558984375 w 13683"/>
                <a:gd name="T83" fmla="*/ 2147483646 h 14417"/>
                <a:gd name="T84" fmla="*/ 601953125 w 13683"/>
                <a:gd name="T85" fmla="*/ 2147483646 h 14417"/>
                <a:gd name="T86" fmla="*/ 974218750 w 13683"/>
                <a:gd name="T87" fmla="*/ 2147483646 h 14417"/>
                <a:gd name="T88" fmla="*/ 1733984375 w 13683"/>
                <a:gd name="T89" fmla="*/ 2147483646 h 14417"/>
                <a:gd name="T90" fmla="*/ 2147483646 w 13683"/>
                <a:gd name="T91" fmla="*/ 2147483646 h 14417"/>
                <a:gd name="T92" fmla="*/ 2147483646 w 13683"/>
                <a:gd name="T93" fmla="*/ 2147483646 h 14417"/>
                <a:gd name="T94" fmla="*/ 2147483646 w 13683"/>
                <a:gd name="T95" fmla="*/ 2147483646 h 14417"/>
                <a:gd name="T96" fmla="*/ 2147483646 w 13683"/>
                <a:gd name="T97" fmla="*/ 2147483646 h 14417"/>
                <a:gd name="T98" fmla="*/ 2147483646 w 13683"/>
                <a:gd name="T99" fmla="*/ 2147483646 h 14417"/>
                <a:gd name="T100" fmla="*/ 2147483646 w 13683"/>
                <a:gd name="T101" fmla="*/ 2147483646 h 14417"/>
                <a:gd name="T102" fmla="*/ 2147483646 w 13683"/>
                <a:gd name="T103" fmla="*/ 2147483646 h 14417"/>
                <a:gd name="T104" fmla="*/ 2147483646 w 13683"/>
                <a:gd name="T105" fmla="*/ 2147483646 h 14417"/>
                <a:gd name="T106" fmla="*/ 2147483646 w 13683"/>
                <a:gd name="T107" fmla="*/ 2147483646 h 14417"/>
                <a:gd name="T108" fmla="*/ 2147483646 w 13683"/>
                <a:gd name="T109" fmla="*/ 2147483646 h 14417"/>
                <a:gd name="T110" fmla="*/ 2147483646 w 13683"/>
                <a:gd name="T111" fmla="*/ 2147483646 h 14417"/>
                <a:gd name="T112" fmla="*/ 2147483646 w 13683"/>
                <a:gd name="T113" fmla="*/ 2147483646 h 14417"/>
                <a:gd name="T114" fmla="*/ 2147483646 w 13683"/>
                <a:gd name="T115" fmla="*/ 1791406250 h 14417"/>
                <a:gd name="T116" fmla="*/ 2147483646 w 13683"/>
                <a:gd name="T117" fmla="*/ 1447265625 h 14417"/>
                <a:gd name="T118" fmla="*/ 2147483646 w 13683"/>
                <a:gd name="T119" fmla="*/ 415625000 h 14417"/>
                <a:gd name="T120" fmla="*/ 2147483646 w 13683"/>
                <a:gd name="T121" fmla="*/ 258203125 h 14417"/>
                <a:gd name="T122" fmla="*/ 2147483646 w 13683"/>
                <a:gd name="T123" fmla="*/ 344140625 h 14417"/>
                <a:gd name="T124" fmla="*/ 2120703125 w 13683"/>
                <a:gd name="T125" fmla="*/ 14453125 h 1441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3683"/>
                <a:gd name="T190" fmla="*/ 0 h 14417"/>
                <a:gd name="T191" fmla="*/ 13683 w 13683"/>
                <a:gd name="T192" fmla="*/ 14417 h 14417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lnTo>
                    <a:pt x="9281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lnTo>
                    <a:pt x="8877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lnTo>
                    <a:pt x="2128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lnTo>
                    <a:pt x="561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lnTo>
                    <a:pt x="8730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Shape 377"/>
            <p:cNvSpPr>
              <a:spLocks/>
            </p:cNvSpPr>
            <p:nvPr/>
          </p:nvSpPr>
          <p:spPr bwMode="auto">
            <a:xfrm>
              <a:off x="6789450" y="3384325"/>
              <a:ext cx="262300" cy="186175"/>
            </a:xfrm>
            <a:custGeom>
              <a:avLst/>
              <a:gdLst>
                <a:gd name="T0" fmla="*/ 2147483646 w 10492"/>
                <a:gd name="T1" fmla="*/ 716406250 h 7447"/>
                <a:gd name="T2" fmla="*/ 2147483646 w 10492"/>
                <a:gd name="T3" fmla="*/ 831250000 h 7447"/>
                <a:gd name="T4" fmla="*/ 2147483646 w 10492"/>
                <a:gd name="T5" fmla="*/ 988671875 h 7447"/>
                <a:gd name="T6" fmla="*/ 2147483646 w 10492"/>
                <a:gd name="T7" fmla="*/ 1031640625 h 7447"/>
                <a:gd name="T8" fmla="*/ 2147483646 w 10492"/>
                <a:gd name="T9" fmla="*/ 931250000 h 7447"/>
                <a:gd name="T10" fmla="*/ 2147483646 w 10492"/>
                <a:gd name="T11" fmla="*/ 888281250 h 7447"/>
                <a:gd name="T12" fmla="*/ 2147483646 w 10492"/>
                <a:gd name="T13" fmla="*/ 960156250 h 7447"/>
                <a:gd name="T14" fmla="*/ 2147483646 w 10492"/>
                <a:gd name="T15" fmla="*/ 1074609375 h 7447"/>
                <a:gd name="T16" fmla="*/ 2147483646 w 10492"/>
                <a:gd name="T17" fmla="*/ 1303906250 h 7447"/>
                <a:gd name="T18" fmla="*/ 2147483646 w 10492"/>
                <a:gd name="T19" fmla="*/ 2147483646 h 7447"/>
                <a:gd name="T20" fmla="*/ 2147483646 w 10492"/>
                <a:gd name="T21" fmla="*/ 2147483646 h 7447"/>
                <a:gd name="T22" fmla="*/ 2147483646 w 10492"/>
                <a:gd name="T23" fmla="*/ 2147483646 h 7447"/>
                <a:gd name="T24" fmla="*/ 2147483646 w 10492"/>
                <a:gd name="T25" fmla="*/ 2147483646 h 7447"/>
                <a:gd name="T26" fmla="*/ 2147483646 w 10492"/>
                <a:gd name="T27" fmla="*/ 2147483646 h 7447"/>
                <a:gd name="T28" fmla="*/ 2147483646 w 10492"/>
                <a:gd name="T29" fmla="*/ 2147483646 h 7447"/>
                <a:gd name="T30" fmla="*/ 2147483646 w 10492"/>
                <a:gd name="T31" fmla="*/ 2147483646 h 7447"/>
                <a:gd name="T32" fmla="*/ 2147483646 w 10492"/>
                <a:gd name="T33" fmla="*/ 2147483646 h 7447"/>
                <a:gd name="T34" fmla="*/ 2147483646 w 10492"/>
                <a:gd name="T35" fmla="*/ 1404296875 h 7447"/>
                <a:gd name="T36" fmla="*/ 2147483646 w 10492"/>
                <a:gd name="T37" fmla="*/ 1146484375 h 7447"/>
                <a:gd name="T38" fmla="*/ 2147483646 w 10492"/>
                <a:gd name="T39" fmla="*/ 902734375 h 7447"/>
                <a:gd name="T40" fmla="*/ 2147483646 w 10492"/>
                <a:gd name="T41" fmla="*/ 744921875 h 7447"/>
                <a:gd name="T42" fmla="*/ 2147483646 w 10492"/>
                <a:gd name="T43" fmla="*/ 687890625 h 7447"/>
                <a:gd name="T44" fmla="*/ 301171875 w 10492"/>
                <a:gd name="T45" fmla="*/ 14453125 h 7447"/>
                <a:gd name="T46" fmla="*/ 114843750 w 10492"/>
                <a:gd name="T47" fmla="*/ 100390625 h 7447"/>
                <a:gd name="T48" fmla="*/ 390625 w 10492"/>
                <a:gd name="T49" fmla="*/ 229296875 h 7447"/>
                <a:gd name="T50" fmla="*/ 71875000 w 10492"/>
                <a:gd name="T51" fmla="*/ 329687500 h 7447"/>
                <a:gd name="T52" fmla="*/ 258203125 w 10492"/>
                <a:gd name="T53" fmla="*/ 257812500 h 7447"/>
                <a:gd name="T54" fmla="*/ 387109375 w 10492"/>
                <a:gd name="T55" fmla="*/ 243750000 h 7447"/>
                <a:gd name="T56" fmla="*/ 430078125 w 10492"/>
                <a:gd name="T57" fmla="*/ 573046875 h 7447"/>
                <a:gd name="T58" fmla="*/ 917187500 w 10492"/>
                <a:gd name="T59" fmla="*/ 2147483646 h 7447"/>
                <a:gd name="T60" fmla="*/ 1046093750 w 10492"/>
                <a:gd name="T61" fmla="*/ 2147483646 h 7447"/>
                <a:gd name="T62" fmla="*/ 1117968750 w 10492"/>
                <a:gd name="T63" fmla="*/ 2147483646 h 7447"/>
                <a:gd name="T64" fmla="*/ 2147483646 w 10492"/>
                <a:gd name="T65" fmla="*/ 358203125 h 7447"/>
                <a:gd name="T66" fmla="*/ 2147483646 w 10492"/>
                <a:gd name="T67" fmla="*/ 386718750 h 7447"/>
                <a:gd name="T68" fmla="*/ 2147483646 w 10492"/>
                <a:gd name="T69" fmla="*/ 358203125 h 7447"/>
                <a:gd name="T70" fmla="*/ 2147483646 w 10492"/>
                <a:gd name="T71" fmla="*/ 286718750 h 7447"/>
                <a:gd name="T72" fmla="*/ 2147483646 w 10492"/>
                <a:gd name="T73" fmla="*/ 186328125 h 7447"/>
                <a:gd name="T74" fmla="*/ 2147483646 w 10492"/>
                <a:gd name="T75" fmla="*/ 128906250 h 7447"/>
                <a:gd name="T76" fmla="*/ 1963281250 w 10492"/>
                <a:gd name="T77" fmla="*/ 157812500 h 7447"/>
                <a:gd name="T78" fmla="*/ 1877343750 w 10492"/>
                <a:gd name="T79" fmla="*/ 214843750 h 7447"/>
                <a:gd name="T80" fmla="*/ 831250000 w 10492"/>
                <a:gd name="T81" fmla="*/ 1447265625 h 7447"/>
                <a:gd name="T82" fmla="*/ 573437500 w 10492"/>
                <a:gd name="T83" fmla="*/ 329687500 h 7447"/>
                <a:gd name="T84" fmla="*/ 558984375 w 10492"/>
                <a:gd name="T85" fmla="*/ 214843750 h 7447"/>
                <a:gd name="T86" fmla="*/ 587890625 w 10492"/>
                <a:gd name="T87" fmla="*/ 143359375 h 7447"/>
                <a:gd name="T88" fmla="*/ 544921875 w 10492"/>
                <a:gd name="T89" fmla="*/ 28515625 h 7447"/>
                <a:gd name="T90" fmla="*/ 372656250 w 10492"/>
                <a:gd name="T91" fmla="*/ 0 h 744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0492"/>
                <a:gd name="T139" fmla="*/ 0 h 7447"/>
                <a:gd name="T140" fmla="*/ 10492 w 10492"/>
                <a:gd name="T141" fmla="*/ 7447 h 7447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lnTo>
                    <a:pt x="7300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Shape 378"/>
            <p:cNvSpPr>
              <a:spLocks/>
            </p:cNvSpPr>
            <p:nvPr/>
          </p:nvSpPr>
          <p:spPr bwMode="auto">
            <a:xfrm>
              <a:off x="6950850" y="4617725"/>
              <a:ext cx="254050" cy="162350"/>
            </a:xfrm>
            <a:custGeom>
              <a:avLst/>
              <a:gdLst>
                <a:gd name="T0" fmla="*/ 2147483646 w 10162"/>
                <a:gd name="T1" fmla="*/ 315625000 h 6494"/>
                <a:gd name="T2" fmla="*/ 2147483646 w 10162"/>
                <a:gd name="T3" fmla="*/ 315625000 h 6494"/>
                <a:gd name="T4" fmla="*/ 2147483646 w 10162"/>
                <a:gd name="T5" fmla="*/ 630859375 h 6494"/>
                <a:gd name="T6" fmla="*/ 2147483646 w 10162"/>
                <a:gd name="T7" fmla="*/ 1060546875 h 6494"/>
                <a:gd name="T8" fmla="*/ 2147483646 w 10162"/>
                <a:gd name="T9" fmla="*/ 1433203125 h 6494"/>
                <a:gd name="T10" fmla="*/ 2147483646 w 10162"/>
                <a:gd name="T11" fmla="*/ 1562109375 h 6494"/>
                <a:gd name="T12" fmla="*/ 2147483646 w 10162"/>
                <a:gd name="T13" fmla="*/ 1361328125 h 6494"/>
                <a:gd name="T14" fmla="*/ 2147483646 w 10162"/>
                <a:gd name="T15" fmla="*/ 902734375 h 6494"/>
                <a:gd name="T16" fmla="*/ 2147483646 w 10162"/>
                <a:gd name="T17" fmla="*/ 401562500 h 6494"/>
                <a:gd name="T18" fmla="*/ 2147483646 w 10162"/>
                <a:gd name="T19" fmla="*/ 57421875 h 6494"/>
                <a:gd name="T20" fmla="*/ 2147483646 w 10162"/>
                <a:gd name="T21" fmla="*/ 215234375 h 6494"/>
                <a:gd name="T22" fmla="*/ 2147483646 w 10162"/>
                <a:gd name="T23" fmla="*/ 659375000 h 6494"/>
                <a:gd name="T24" fmla="*/ 2147483646 w 10162"/>
                <a:gd name="T25" fmla="*/ 1318359375 h 6494"/>
                <a:gd name="T26" fmla="*/ 2147483646 w 10162"/>
                <a:gd name="T27" fmla="*/ 1676562500 h 6494"/>
                <a:gd name="T28" fmla="*/ 2147483646 w 10162"/>
                <a:gd name="T29" fmla="*/ 1762500000 h 6494"/>
                <a:gd name="T30" fmla="*/ 2147483646 w 10162"/>
                <a:gd name="T31" fmla="*/ 1662500000 h 6494"/>
                <a:gd name="T32" fmla="*/ 2147483646 w 10162"/>
                <a:gd name="T33" fmla="*/ 1217968750 h 6494"/>
                <a:gd name="T34" fmla="*/ 2147483646 w 10162"/>
                <a:gd name="T35" fmla="*/ 687890625 h 6494"/>
                <a:gd name="T36" fmla="*/ 2147483646 w 10162"/>
                <a:gd name="T37" fmla="*/ 172265625 h 6494"/>
                <a:gd name="T38" fmla="*/ 2147483646 w 10162"/>
                <a:gd name="T39" fmla="*/ 71875000 h 6494"/>
                <a:gd name="T40" fmla="*/ 1533593750 w 10162"/>
                <a:gd name="T41" fmla="*/ 14453125 h 6494"/>
                <a:gd name="T42" fmla="*/ 1447265625 w 10162"/>
                <a:gd name="T43" fmla="*/ 516015625 h 6494"/>
                <a:gd name="T44" fmla="*/ 544921875 w 10162"/>
                <a:gd name="T45" fmla="*/ 946093750 h 6494"/>
                <a:gd name="T46" fmla="*/ 229687500 w 10162"/>
                <a:gd name="T47" fmla="*/ 960156250 h 6494"/>
                <a:gd name="T48" fmla="*/ 157812500 w 10162"/>
                <a:gd name="T49" fmla="*/ 215234375 h 6494"/>
                <a:gd name="T50" fmla="*/ 43359375 w 10162"/>
                <a:gd name="T51" fmla="*/ 71875000 h 6494"/>
                <a:gd name="T52" fmla="*/ 14453125 w 10162"/>
                <a:gd name="T53" fmla="*/ 888671875 h 6494"/>
                <a:gd name="T54" fmla="*/ 157812500 w 10162"/>
                <a:gd name="T55" fmla="*/ 1948828125 h 6494"/>
                <a:gd name="T56" fmla="*/ 215234375 w 10162"/>
                <a:gd name="T57" fmla="*/ 2147483646 h 6494"/>
                <a:gd name="T58" fmla="*/ 344140625 w 10162"/>
                <a:gd name="T59" fmla="*/ 2147483646 h 6494"/>
                <a:gd name="T60" fmla="*/ 415625000 w 10162"/>
                <a:gd name="T61" fmla="*/ 2147483646 h 6494"/>
                <a:gd name="T62" fmla="*/ 243750000 w 10162"/>
                <a:gd name="T63" fmla="*/ 1203906250 h 6494"/>
                <a:gd name="T64" fmla="*/ 831250000 w 10162"/>
                <a:gd name="T65" fmla="*/ 1132031250 h 6494"/>
                <a:gd name="T66" fmla="*/ 1361328125 w 10162"/>
                <a:gd name="T67" fmla="*/ 1891796875 h 6494"/>
                <a:gd name="T68" fmla="*/ 1418750000 w 10162"/>
                <a:gd name="T69" fmla="*/ 2106640625 h 6494"/>
                <a:gd name="T70" fmla="*/ 1533593750 w 10162"/>
                <a:gd name="T71" fmla="*/ 2077734375 h 6494"/>
                <a:gd name="T72" fmla="*/ 1605078125 w 10162"/>
                <a:gd name="T73" fmla="*/ 1146484375 h 6494"/>
                <a:gd name="T74" fmla="*/ 1619531250 w 10162"/>
                <a:gd name="T75" fmla="*/ 43359375 h 6494"/>
                <a:gd name="T76" fmla="*/ 2049218750 w 10162"/>
                <a:gd name="T77" fmla="*/ 1490234375 h 6494"/>
                <a:gd name="T78" fmla="*/ 1877343750 w 10162"/>
                <a:gd name="T79" fmla="*/ 1619531250 h 6494"/>
                <a:gd name="T80" fmla="*/ 2147483646 w 10162"/>
                <a:gd name="T81" fmla="*/ 1648046875 h 6494"/>
                <a:gd name="T82" fmla="*/ 2106640625 w 10162"/>
                <a:gd name="T83" fmla="*/ 1805468750 h 6494"/>
                <a:gd name="T84" fmla="*/ 1691015625 w 10162"/>
                <a:gd name="T85" fmla="*/ 2147483646 h 6494"/>
                <a:gd name="T86" fmla="*/ 2147483646 w 10162"/>
                <a:gd name="T87" fmla="*/ 2147483646 h 6494"/>
                <a:gd name="T88" fmla="*/ 2147483646 w 10162"/>
                <a:gd name="T89" fmla="*/ 2147483646 h 6494"/>
                <a:gd name="T90" fmla="*/ 2147483646 w 10162"/>
                <a:gd name="T91" fmla="*/ 2147483646 h 6494"/>
                <a:gd name="T92" fmla="*/ 2147483646 w 10162"/>
                <a:gd name="T93" fmla="*/ 1877343750 h 6494"/>
                <a:gd name="T94" fmla="*/ 2147483646 w 10162"/>
                <a:gd name="T95" fmla="*/ 1605078125 h 6494"/>
                <a:gd name="T96" fmla="*/ 2147483646 w 10162"/>
                <a:gd name="T97" fmla="*/ 1476171875 h 649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10162"/>
                <a:gd name="T148" fmla="*/ 0 h 6494"/>
                <a:gd name="T149" fmla="*/ 10162 w 10162"/>
                <a:gd name="T150" fmla="*/ 6494 h 649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lnTo>
                    <a:pt x="840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lnTo>
                    <a:pt x="5503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Shape 379"/>
            <p:cNvSpPr>
              <a:spLocks/>
            </p:cNvSpPr>
            <p:nvPr/>
          </p:nvSpPr>
          <p:spPr bwMode="auto">
            <a:xfrm>
              <a:off x="6051225" y="1090800"/>
              <a:ext cx="285225" cy="283400"/>
            </a:xfrm>
            <a:custGeom>
              <a:avLst/>
              <a:gdLst>
                <a:gd name="T0" fmla="*/ 1891796875 w 11409"/>
                <a:gd name="T1" fmla="*/ 1862890625 h 11336"/>
                <a:gd name="T2" fmla="*/ 2147483646 w 11409"/>
                <a:gd name="T3" fmla="*/ 1805859375 h 11336"/>
                <a:gd name="T4" fmla="*/ 2147483646 w 11409"/>
                <a:gd name="T5" fmla="*/ 2147483646 h 11336"/>
                <a:gd name="T6" fmla="*/ 2147483646 w 11409"/>
                <a:gd name="T7" fmla="*/ 2147483646 h 11336"/>
                <a:gd name="T8" fmla="*/ 2147483646 w 11409"/>
                <a:gd name="T9" fmla="*/ 2147483646 h 11336"/>
                <a:gd name="T10" fmla="*/ 2147483646 w 11409"/>
                <a:gd name="T11" fmla="*/ 2147483646 h 11336"/>
                <a:gd name="T12" fmla="*/ 1533593750 w 11409"/>
                <a:gd name="T13" fmla="*/ 172265625 h 11336"/>
                <a:gd name="T14" fmla="*/ 2147483646 w 11409"/>
                <a:gd name="T15" fmla="*/ 473046875 h 11336"/>
                <a:gd name="T16" fmla="*/ 2147483646 w 11409"/>
                <a:gd name="T17" fmla="*/ 573437500 h 11336"/>
                <a:gd name="T18" fmla="*/ 2147483646 w 11409"/>
                <a:gd name="T19" fmla="*/ 1418750000 h 11336"/>
                <a:gd name="T20" fmla="*/ 2147483646 w 11409"/>
                <a:gd name="T21" fmla="*/ 2135156250 h 11336"/>
                <a:gd name="T22" fmla="*/ 2147483646 w 11409"/>
                <a:gd name="T23" fmla="*/ 2147483646 h 11336"/>
                <a:gd name="T24" fmla="*/ 2147483646 w 11409"/>
                <a:gd name="T25" fmla="*/ 2147483646 h 11336"/>
                <a:gd name="T26" fmla="*/ 1533593750 w 11409"/>
                <a:gd name="T27" fmla="*/ 2147483646 h 11336"/>
                <a:gd name="T28" fmla="*/ 1505078125 w 11409"/>
                <a:gd name="T29" fmla="*/ 2147483646 h 11336"/>
                <a:gd name="T30" fmla="*/ 1433203125 w 11409"/>
                <a:gd name="T31" fmla="*/ 2147483646 h 11336"/>
                <a:gd name="T32" fmla="*/ 1705468750 w 11409"/>
                <a:gd name="T33" fmla="*/ 974609375 h 11336"/>
                <a:gd name="T34" fmla="*/ 2106640625 w 11409"/>
                <a:gd name="T35" fmla="*/ 573437500 h 11336"/>
                <a:gd name="T36" fmla="*/ 1633984375 w 11409"/>
                <a:gd name="T37" fmla="*/ 401562500 h 11336"/>
                <a:gd name="T38" fmla="*/ 1332812500 w 11409"/>
                <a:gd name="T39" fmla="*/ 344140625 h 11336"/>
                <a:gd name="T40" fmla="*/ 2147483646 w 11409"/>
                <a:gd name="T41" fmla="*/ 2147483646 h 11336"/>
                <a:gd name="T42" fmla="*/ 2147483646 w 11409"/>
                <a:gd name="T43" fmla="*/ 2147483646 h 11336"/>
                <a:gd name="T44" fmla="*/ 2147483646 w 11409"/>
                <a:gd name="T45" fmla="*/ 2147483646 h 11336"/>
                <a:gd name="T46" fmla="*/ 2135546875 w 11409"/>
                <a:gd name="T47" fmla="*/ 2147483646 h 11336"/>
                <a:gd name="T48" fmla="*/ 2147483646 w 11409"/>
                <a:gd name="T49" fmla="*/ 2147483646 h 11336"/>
                <a:gd name="T50" fmla="*/ 2147483646 w 11409"/>
                <a:gd name="T51" fmla="*/ 2147483646 h 11336"/>
                <a:gd name="T52" fmla="*/ 1633984375 w 11409"/>
                <a:gd name="T53" fmla="*/ 2147483646 h 11336"/>
                <a:gd name="T54" fmla="*/ 1648046875 w 11409"/>
                <a:gd name="T55" fmla="*/ 2147483646 h 11336"/>
                <a:gd name="T56" fmla="*/ 2147483646 w 11409"/>
                <a:gd name="T57" fmla="*/ 2147483646 h 11336"/>
                <a:gd name="T58" fmla="*/ 2147483646 w 11409"/>
                <a:gd name="T59" fmla="*/ 2147483646 h 11336"/>
                <a:gd name="T60" fmla="*/ 1562109375 w 11409"/>
                <a:gd name="T61" fmla="*/ 2147483646 h 11336"/>
                <a:gd name="T62" fmla="*/ 1447656250 w 11409"/>
                <a:gd name="T63" fmla="*/ 2147483646 h 11336"/>
                <a:gd name="T64" fmla="*/ 1891796875 w 11409"/>
                <a:gd name="T65" fmla="*/ 2147483646 h 11336"/>
                <a:gd name="T66" fmla="*/ 1733984375 w 11409"/>
                <a:gd name="T67" fmla="*/ 2147483646 h 11336"/>
                <a:gd name="T68" fmla="*/ 2147483646 w 11409"/>
                <a:gd name="T69" fmla="*/ 2147483646 h 11336"/>
                <a:gd name="T70" fmla="*/ 2147483646 w 11409"/>
                <a:gd name="T71" fmla="*/ 2147483646 h 11336"/>
                <a:gd name="T72" fmla="*/ 2147483646 w 11409"/>
                <a:gd name="T73" fmla="*/ 2147483646 h 11336"/>
                <a:gd name="T74" fmla="*/ 2147483646 w 11409"/>
                <a:gd name="T75" fmla="*/ 2147483646 h 11336"/>
                <a:gd name="T76" fmla="*/ 2147483646 w 11409"/>
                <a:gd name="T77" fmla="*/ 2147483646 h 11336"/>
                <a:gd name="T78" fmla="*/ 2147483646 w 11409"/>
                <a:gd name="T79" fmla="*/ 2147483646 h 11336"/>
                <a:gd name="T80" fmla="*/ 2147483646 w 11409"/>
                <a:gd name="T81" fmla="*/ 2147483646 h 11336"/>
                <a:gd name="T82" fmla="*/ 215234375 w 11409"/>
                <a:gd name="T83" fmla="*/ 2147483646 h 11336"/>
                <a:gd name="T84" fmla="*/ 831250000 w 11409"/>
                <a:gd name="T85" fmla="*/ 2147483646 h 11336"/>
                <a:gd name="T86" fmla="*/ 544921875 w 11409"/>
                <a:gd name="T87" fmla="*/ 2147483646 h 11336"/>
                <a:gd name="T88" fmla="*/ 1232812500 w 11409"/>
                <a:gd name="T89" fmla="*/ 2147483646 h 11336"/>
                <a:gd name="T90" fmla="*/ 1132421875 w 11409"/>
                <a:gd name="T91" fmla="*/ 2147483646 h 11336"/>
                <a:gd name="T92" fmla="*/ 2147483646 w 11409"/>
                <a:gd name="T93" fmla="*/ 2147483646 h 11336"/>
                <a:gd name="T94" fmla="*/ 1261328125 w 11409"/>
                <a:gd name="T95" fmla="*/ 100390625 h 11336"/>
                <a:gd name="T96" fmla="*/ 1332812500 w 11409"/>
                <a:gd name="T97" fmla="*/ 558984375 h 11336"/>
                <a:gd name="T98" fmla="*/ 1519140625 w 11409"/>
                <a:gd name="T99" fmla="*/ 802734375 h 11336"/>
                <a:gd name="T100" fmla="*/ 1390234375 w 11409"/>
                <a:gd name="T101" fmla="*/ 2147483646 h 11336"/>
                <a:gd name="T102" fmla="*/ 57812500 w 11409"/>
                <a:gd name="T103" fmla="*/ 2147483646 h 11336"/>
                <a:gd name="T104" fmla="*/ 301171875 w 11409"/>
                <a:gd name="T105" fmla="*/ 2147483646 h 11336"/>
                <a:gd name="T106" fmla="*/ 2147483646 w 11409"/>
                <a:gd name="T107" fmla="*/ 2147483646 h 11336"/>
                <a:gd name="T108" fmla="*/ 2147483646 w 11409"/>
                <a:gd name="T109" fmla="*/ 2147483646 h 11336"/>
                <a:gd name="T110" fmla="*/ 2147483646 w 11409"/>
                <a:gd name="T111" fmla="*/ 2147483646 h 11336"/>
                <a:gd name="T112" fmla="*/ 2147483646 w 11409"/>
                <a:gd name="T113" fmla="*/ 2147483646 h 11336"/>
                <a:gd name="T114" fmla="*/ 2147483646 w 11409"/>
                <a:gd name="T115" fmla="*/ 2020703125 h 11336"/>
                <a:gd name="T116" fmla="*/ 2147483646 w 11409"/>
                <a:gd name="T117" fmla="*/ 845703125 h 11336"/>
                <a:gd name="T118" fmla="*/ 2147483646 w 11409"/>
                <a:gd name="T119" fmla="*/ 530468750 h 11336"/>
                <a:gd name="T120" fmla="*/ 2147483646 w 11409"/>
                <a:gd name="T121" fmla="*/ 57421875 h 113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1409"/>
                <a:gd name="T184" fmla="*/ 0 h 11336"/>
                <a:gd name="T185" fmla="*/ 11409 w 11409"/>
                <a:gd name="T186" fmla="*/ 11336 h 113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lnTo>
                    <a:pt x="583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lnTo>
                    <a:pt x="7741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lnTo>
                    <a:pt x="7447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lnTo>
                    <a:pt x="6970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Shape 380"/>
            <p:cNvSpPr>
              <a:spLocks/>
            </p:cNvSpPr>
            <p:nvPr/>
          </p:nvSpPr>
          <p:spPr bwMode="auto">
            <a:xfrm>
              <a:off x="6849975" y="3631900"/>
              <a:ext cx="270550" cy="339350"/>
            </a:xfrm>
            <a:custGeom>
              <a:avLst/>
              <a:gdLst>
                <a:gd name="T0" fmla="*/ 2147483646 w 10822"/>
                <a:gd name="T1" fmla="*/ 530468750 h 13574"/>
                <a:gd name="T2" fmla="*/ 2147483646 w 10822"/>
                <a:gd name="T3" fmla="*/ 831640625 h 13574"/>
                <a:gd name="T4" fmla="*/ 2147483646 w 10822"/>
                <a:gd name="T5" fmla="*/ 1418750000 h 13574"/>
                <a:gd name="T6" fmla="*/ 2147483646 w 10822"/>
                <a:gd name="T7" fmla="*/ 1189843750 h 13574"/>
                <a:gd name="T8" fmla="*/ 2147483646 w 10822"/>
                <a:gd name="T9" fmla="*/ 788281250 h 13574"/>
                <a:gd name="T10" fmla="*/ 2147483646 w 10822"/>
                <a:gd name="T11" fmla="*/ 1548046875 h 13574"/>
                <a:gd name="T12" fmla="*/ 2147483646 w 10822"/>
                <a:gd name="T13" fmla="*/ 1404687500 h 13574"/>
                <a:gd name="T14" fmla="*/ 2147483646 w 10822"/>
                <a:gd name="T15" fmla="*/ 1605078125 h 13574"/>
                <a:gd name="T16" fmla="*/ 2147483646 w 10822"/>
                <a:gd name="T17" fmla="*/ 1203906250 h 13574"/>
                <a:gd name="T18" fmla="*/ 2147483646 w 10822"/>
                <a:gd name="T19" fmla="*/ 1375781250 h 13574"/>
                <a:gd name="T20" fmla="*/ 2147483646 w 10822"/>
                <a:gd name="T21" fmla="*/ 2106640625 h 13574"/>
                <a:gd name="T22" fmla="*/ 2147483646 w 10822"/>
                <a:gd name="T23" fmla="*/ 1762890625 h 13574"/>
                <a:gd name="T24" fmla="*/ 2147483646 w 10822"/>
                <a:gd name="T25" fmla="*/ 2147483646 h 13574"/>
                <a:gd name="T26" fmla="*/ 2147483646 w 10822"/>
                <a:gd name="T27" fmla="*/ 2147483646 h 13574"/>
                <a:gd name="T28" fmla="*/ 2147483646 w 10822"/>
                <a:gd name="T29" fmla="*/ 2147483646 h 13574"/>
                <a:gd name="T30" fmla="*/ 2147483646 w 10822"/>
                <a:gd name="T31" fmla="*/ 2147483646 h 13574"/>
                <a:gd name="T32" fmla="*/ 2147483646 w 10822"/>
                <a:gd name="T33" fmla="*/ 358593750 h 13574"/>
                <a:gd name="T34" fmla="*/ 2147483646 w 10822"/>
                <a:gd name="T35" fmla="*/ 845703125 h 13574"/>
                <a:gd name="T36" fmla="*/ 2147483646 w 10822"/>
                <a:gd name="T37" fmla="*/ 1332812500 h 13574"/>
                <a:gd name="T38" fmla="*/ 1504687500 w 10822"/>
                <a:gd name="T39" fmla="*/ 2147483646 h 13574"/>
                <a:gd name="T40" fmla="*/ 903125000 w 10822"/>
                <a:gd name="T41" fmla="*/ 2147483646 h 13574"/>
                <a:gd name="T42" fmla="*/ 1203906250 w 10822"/>
                <a:gd name="T43" fmla="*/ 2147483646 h 13574"/>
                <a:gd name="T44" fmla="*/ 1218359375 w 10822"/>
                <a:gd name="T45" fmla="*/ 2147483646 h 13574"/>
                <a:gd name="T46" fmla="*/ 1347265625 w 10822"/>
                <a:gd name="T47" fmla="*/ 2063671875 h 13574"/>
                <a:gd name="T48" fmla="*/ 1519140625 w 10822"/>
                <a:gd name="T49" fmla="*/ 2006250000 h 13574"/>
                <a:gd name="T50" fmla="*/ 1662500000 w 10822"/>
                <a:gd name="T51" fmla="*/ 1762890625 h 13574"/>
                <a:gd name="T52" fmla="*/ 1905859375 w 10822"/>
                <a:gd name="T53" fmla="*/ 1805859375 h 13574"/>
                <a:gd name="T54" fmla="*/ 1977734375 w 10822"/>
                <a:gd name="T55" fmla="*/ 1418750000 h 13574"/>
                <a:gd name="T56" fmla="*/ 2147483646 w 10822"/>
                <a:gd name="T57" fmla="*/ 1533593750 h 13574"/>
                <a:gd name="T58" fmla="*/ 2147483646 w 10822"/>
                <a:gd name="T59" fmla="*/ 1246875000 h 13574"/>
                <a:gd name="T60" fmla="*/ 2147483646 w 10822"/>
                <a:gd name="T61" fmla="*/ 673828125 h 13574"/>
                <a:gd name="T62" fmla="*/ 2147483646 w 10822"/>
                <a:gd name="T63" fmla="*/ 974609375 h 13574"/>
                <a:gd name="T64" fmla="*/ 2147483646 w 10822"/>
                <a:gd name="T65" fmla="*/ 430078125 h 13574"/>
                <a:gd name="T66" fmla="*/ 1289843750 w 10822"/>
                <a:gd name="T67" fmla="*/ 2147483646 h 13574"/>
                <a:gd name="T68" fmla="*/ 1805859375 w 10822"/>
                <a:gd name="T69" fmla="*/ 2147483646 h 13574"/>
                <a:gd name="T70" fmla="*/ 1676562500 w 10822"/>
                <a:gd name="T71" fmla="*/ 2147483646 h 13574"/>
                <a:gd name="T72" fmla="*/ 1490625000 w 10822"/>
                <a:gd name="T73" fmla="*/ 2147483646 h 13574"/>
                <a:gd name="T74" fmla="*/ 687890625 w 10822"/>
                <a:gd name="T75" fmla="*/ 2147483646 h 13574"/>
                <a:gd name="T76" fmla="*/ 1361328125 w 10822"/>
                <a:gd name="T77" fmla="*/ 2147483646 h 13574"/>
                <a:gd name="T78" fmla="*/ 1175390625 w 10822"/>
                <a:gd name="T79" fmla="*/ 2147483646 h 13574"/>
                <a:gd name="T80" fmla="*/ 2147483646 w 10822"/>
                <a:gd name="T81" fmla="*/ 390625 h 13574"/>
                <a:gd name="T82" fmla="*/ 1103515625 w 10822"/>
                <a:gd name="T83" fmla="*/ 1891796875 h 13574"/>
                <a:gd name="T84" fmla="*/ 458593750 w 10822"/>
                <a:gd name="T85" fmla="*/ 2147483646 h 13574"/>
                <a:gd name="T86" fmla="*/ 301171875 w 10822"/>
                <a:gd name="T87" fmla="*/ 2147483646 h 13574"/>
                <a:gd name="T88" fmla="*/ 1289843750 w 10822"/>
                <a:gd name="T89" fmla="*/ 2147483646 h 13574"/>
                <a:gd name="T90" fmla="*/ 1619531250 w 10822"/>
                <a:gd name="T91" fmla="*/ 2147483646 h 13574"/>
                <a:gd name="T92" fmla="*/ 2147483646 w 10822"/>
                <a:gd name="T93" fmla="*/ 1462109375 h 13574"/>
                <a:gd name="T94" fmla="*/ 2147483646 w 10822"/>
                <a:gd name="T95" fmla="*/ 602343750 h 13574"/>
                <a:gd name="T96" fmla="*/ 2147483646 w 10822"/>
                <a:gd name="T97" fmla="*/ 14843750 h 13574"/>
                <a:gd name="T98" fmla="*/ 730859375 w 10822"/>
                <a:gd name="T99" fmla="*/ 2147483646 h 13574"/>
                <a:gd name="T100" fmla="*/ 946093750 w 10822"/>
                <a:gd name="T101" fmla="*/ 2147483646 h 13574"/>
                <a:gd name="T102" fmla="*/ 730859375 w 10822"/>
                <a:gd name="T103" fmla="*/ 2147483646 h 13574"/>
                <a:gd name="T104" fmla="*/ 687890625 w 10822"/>
                <a:gd name="T105" fmla="*/ 2147483646 h 13574"/>
                <a:gd name="T106" fmla="*/ 344140625 w 10822"/>
                <a:gd name="T107" fmla="*/ 2147483646 h 13574"/>
                <a:gd name="T108" fmla="*/ 444531250 w 10822"/>
                <a:gd name="T109" fmla="*/ 2147483646 h 13574"/>
                <a:gd name="T110" fmla="*/ 444531250 w 10822"/>
                <a:gd name="T111" fmla="*/ 2147483646 h 13574"/>
                <a:gd name="T112" fmla="*/ 487500000 w 10822"/>
                <a:gd name="T113" fmla="*/ 2147483646 h 13574"/>
                <a:gd name="T114" fmla="*/ 601953125 w 10822"/>
                <a:gd name="T115" fmla="*/ 2147483646 h 13574"/>
                <a:gd name="T116" fmla="*/ 114843750 w 10822"/>
                <a:gd name="T117" fmla="*/ 2147483646 h 13574"/>
                <a:gd name="T118" fmla="*/ 172265625 w 10822"/>
                <a:gd name="T119" fmla="*/ 2147483646 h 13574"/>
                <a:gd name="T120" fmla="*/ 558984375 w 10822"/>
                <a:gd name="T121" fmla="*/ 2147483646 h 13574"/>
                <a:gd name="T122" fmla="*/ 1060546875 w 10822"/>
                <a:gd name="T123" fmla="*/ 2147483646 h 13574"/>
                <a:gd name="T124" fmla="*/ 802734375 w 10822"/>
                <a:gd name="T125" fmla="*/ 2147483646 h 13574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0822"/>
                <a:gd name="T190" fmla="*/ 0 h 13574"/>
                <a:gd name="T191" fmla="*/ 10822 w 10822"/>
                <a:gd name="T192" fmla="*/ 13574 h 13574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lnTo>
                    <a:pt x="9134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lnTo>
                    <a:pt x="8731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lnTo>
                    <a:pt x="154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Shape 381"/>
            <p:cNvSpPr>
              <a:spLocks/>
            </p:cNvSpPr>
            <p:nvPr/>
          </p:nvSpPr>
          <p:spPr bwMode="auto">
            <a:xfrm>
              <a:off x="6351100" y="3281600"/>
              <a:ext cx="366850" cy="361350"/>
            </a:xfrm>
            <a:custGeom>
              <a:avLst/>
              <a:gdLst>
                <a:gd name="T0" fmla="*/ 2147483646 w 14674"/>
                <a:gd name="T1" fmla="*/ 2063671875 h 14454"/>
                <a:gd name="T2" fmla="*/ 1862890625 w 14674"/>
                <a:gd name="T3" fmla="*/ 2147483646 h 14454"/>
                <a:gd name="T4" fmla="*/ 2147483646 w 14674"/>
                <a:gd name="T5" fmla="*/ 2147483646 h 14454"/>
                <a:gd name="T6" fmla="*/ 2147483646 w 14674"/>
                <a:gd name="T7" fmla="*/ 2147483646 h 14454"/>
                <a:gd name="T8" fmla="*/ 2049218750 w 14674"/>
                <a:gd name="T9" fmla="*/ 2147483646 h 14454"/>
                <a:gd name="T10" fmla="*/ 2147483646 w 14674"/>
                <a:gd name="T11" fmla="*/ 2147483646 h 14454"/>
                <a:gd name="T12" fmla="*/ 2147483646 w 14674"/>
                <a:gd name="T13" fmla="*/ 2147483646 h 14454"/>
                <a:gd name="T14" fmla="*/ 2147483646 w 14674"/>
                <a:gd name="T15" fmla="*/ 2147483646 h 14454"/>
                <a:gd name="T16" fmla="*/ 2147483646 w 14674"/>
                <a:gd name="T17" fmla="*/ 516015625 h 14454"/>
                <a:gd name="T18" fmla="*/ 2147483646 w 14674"/>
                <a:gd name="T19" fmla="*/ 1648046875 h 14454"/>
                <a:gd name="T20" fmla="*/ 2147483646 w 14674"/>
                <a:gd name="T21" fmla="*/ 1332812500 h 14454"/>
                <a:gd name="T22" fmla="*/ 2147483646 w 14674"/>
                <a:gd name="T23" fmla="*/ 1862890625 h 14454"/>
                <a:gd name="T24" fmla="*/ 1762890625 w 14674"/>
                <a:gd name="T25" fmla="*/ 1805859375 h 14454"/>
                <a:gd name="T26" fmla="*/ 1490625000 w 14674"/>
                <a:gd name="T27" fmla="*/ 2147483646 h 14454"/>
                <a:gd name="T28" fmla="*/ 874218750 w 14674"/>
                <a:gd name="T29" fmla="*/ 2147483646 h 14454"/>
                <a:gd name="T30" fmla="*/ 1705468750 w 14674"/>
                <a:gd name="T31" fmla="*/ 2147483646 h 14454"/>
                <a:gd name="T32" fmla="*/ 2078125000 w 14674"/>
                <a:gd name="T33" fmla="*/ 2147483646 h 14454"/>
                <a:gd name="T34" fmla="*/ 2147483646 w 14674"/>
                <a:gd name="T35" fmla="*/ 2147483646 h 14454"/>
                <a:gd name="T36" fmla="*/ 2147483646 w 14674"/>
                <a:gd name="T37" fmla="*/ 1605078125 h 14454"/>
                <a:gd name="T38" fmla="*/ 2147483646 w 14674"/>
                <a:gd name="T39" fmla="*/ 2147483646 h 14454"/>
                <a:gd name="T40" fmla="*/ 2147483646 w 14674"/>
                <a:gd name="T41" fmla="*/ 2147483646 h 14454"/>
                <a:gd name="T42" fmla="*/ 2147483646 w 14674"/>
                <a:gd name="T43" fmla="*/ 2147483646 h 14454"/>
                <a:gd name="T44" fmla="*/ 2147483646 w 14674"/>
                <a:gd name="T45" fmla="*/ 2147483646 h 14454"/>
                <a:gd name="T46" fmla="*/ 2147483646 w 14674"/>
                <a:gd name="T47" fmla="*/ 2147483646 h 14454"/>
                <a:gd name="T48" fmla="*/ 2147483646 w 14674"/>
                <a:gd name="T49" fmla="*/ 2147483646 h 14454"/>
                <a:gd name="T50" fmla="*/ 2147483646 w 14674"/>
                <a:gd name="T51" fmla="*/ 2147483646 h 14454"/>
                <a:gd name="T52" fmla="*/ 1490625000 w 14674"/>
                <a:gd name="T53" fmla="*/ 2147483646 h 14454"/>
                <a:gd name="T54" fmla="*/ 2147483646 w 14674"/>
                <a:gd name="T55" fmla="*/ 2147483646 h 14454"/>
                <a:gd name="T56" fmla="*/ 2147483646 w 14674"/>
                <a:gd name="T57" fmla="*/ 2147483646 h 14454"/>
                <a:gd name="T58" fmla="*/ 2147483646 w 14674"/>
                <a:gd name="T59" fmla="*/ 2147483646 h 14454"/>
                <a:gd name="T60" fmla="*/ 2147483646 w 14674"/>
                <a:gd name="T61" fmla="*/ 2147483646 h 14454"/>
                <a:gd name="T62" fmla="*/ 2147483646 w 14674"/>
                <a:gd name="T63" fmla="*/ 2147483646 h 14454"/>
                <a:gd name="T64" fmla="*/ 1819921875 w 14674"/>
                <a:gd name="T65" fmla="*/ 2147483646 h 14454"/>
                <a:gd name="T66" fmla="*/ 544921875 w 14674"/>
                <a:gd name="T67" fmla="*/ 1834375000 h 14454"/>
                <a:gd name="T68" fmla="*/ 2147483646 w 14674"/>
                <a:gd name="T69" fmla="*/ 587890625 h 14454"/>
                <a:gd name="T70" fmla="*/ 2147483646 w 14674"/>
                <a:gd name="T71" fmla="*/ 2147483646 h 14454"/>
                <a:gd name="T72" fmla="*/ 1461718750 w 14674"/>
                <a:gd name="T73" fmla="*/ 2147483646 h 14454"/>
                <a:gd name="T74" fmla="*/ 2147483646 w 14674"/>
                <a:gd name="T75" fmla="*/ 2147483646 h 14454"/>
                <a:gd name="T76" fmla="*/ 2147483646 w 14674"/>
                <a:gd name="T77" fmla="*/ 2147483646 h 14454"/>
                <a:gd name="T78" fmla="*/ 2147483646 w 14674"/>
                <a:gd name="T79" fmla="*/ 2147483646 h 14454"/>
                <a:gd name="T80" fmla="*/ 2147483646 w 14674"/>
                <a:gd name="T81" fmla="*/ 2147483646 h 14454"/>
                <a:gd name="T82" fmla="*/ 2147483646 w 14674"/>
                <a:gd name="T83" fmla="*/ 2147483646 h 14454"/>
                <a:gd name="T84" fmla="*/ 2147483646 w 14674"/>
                <a:gd name="T85" fmla="*/ 1117968750 h 14454"/>
                <a:gd name="T86" fmla="*/ 2147483646 w 14674"/>
                <a:gd name="T87" fmla="*/ 2147483646 h 14454"/>
                <a:gd name="T88" fmla="*/ 2147483646 w 14674"/>
                <a:gd name="T89" fmla="*/ 1662500000 h 14454"/>
                <a:gd name="T90" fmla="*/ 2147483646 w 14674"/>
                <a:gd name="T91" fmla="*/ 358593750 h 14454"/>
                <a:gd name="T92" fmla="*/ 688281250 w 14674"/>
                <a:gd name="T93" fmla="*/ 1361328125 h 14454"/>
                <a:gd name="T94" fmla="*/ 544921875 w 14674"/>
                <a:gd name="T95" fmla="*/ 2147483646 h 14454"/>
                <a:gd name="T96" fmla="*/ 1361718750 w 14674"/>
                <a:gd name="T97" fmla="*/ 2147483646 h 14454"/>
                <a:gd name="T98" fmla="*/ 673828125 w 14674"/>
                <a:gd name="T99" fmla="*/ 2147483646 h 14454"/>
                <a:gd name="T100" fmla="*/ 2147483646 w 14674"/>
                <a:gd name="T101" fmla="*/ 860156250 h 14454"/>
                <a:gd name="T102" fmla="*/ 2147483646 w 14674"/>
                <a:gd name="T103" fmla="*/ 315625000 h 14454"/>
                <a:gd name="T104" fmla="*/ 390625 w 14674"/>
                <a:gd name="T105" fmla="*/ 1418750000 h 14454"/>
                <a:gd name="T106" fmla="*/ 960546875 w 14674"/>
                <a:gd name="T107" fmla="*/ 2147483646 h 14454"/>
                <a:gd name="T108" fmla="*/ 2147483646 w 14674"/>
                <a:gd name="T109" fmla="*/ 2147483646 h 14454"/>
                <a:gd name="T110" fmla="*/ 2147483646 w 14674"/>
                <a:gd name="T111" fmla="*/ 2147483646 h 14454"/>
                <a:gd name="T112" fmla="*/ 2147483646 w 14674"/>
                <a:gd name="T113" fmla="*/ 1576562500 h 14454"/>
                <a:gd name="T114" fmla="*/ 2147483646 w 14674"/>
                <a:gd name="T115" fmla="*/ 390625 h 1445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4674"/>
                <a:gd name="T175" fmla="*/ 0 h 14454"/>
                <a:gd name="T176" fmla="*/ 14674 w 14674"/>
                <a:gd name="T177" fmla="*/ 14454 h 14454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lnTo>
                    <a:pt x="5283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Shape 382"/>
            <p:cNvSpPr>
              <a:spLocks/>
            </p:cNvSpPr>
            <p:nvPr/>
          </p:nvSpPr>
          <p:spPr bwMode="auto">
            <a:xfrm>
              <a:off x="6316250" y="3040425"/>
              <a:ext cx="137600" cy="122000"/>
            </a:xfrm>
            <a:custGeom>
              <a:avLst/>
              <a:gdLst>
                <a:gd name="T0" fmla="*/ 1977734375 w 5504"/>
                <a:gd name="T1" fmla="*/ 14453125 h 4880"/>
                <a:gd name="T2" fmla="*/ 1863281250 w 5504"/>
                <a:gd name="T3" fmla="*/ 157812500 h 4880"/>
                <a:gd name="T4" fmla="*/ 1648046875 w 5504"/>
                <a:gd name="T5" fmla="*/ 329687500 h 4880"/>
                <a:gd name="T6" fmla="*/ 1461718750 w 5504"/>
                <a:gd name="T7" fmla="*/ 415625000 h 4880"/>
                <a:gd name="T8" fmla="*/ 1261328125 w 5504"/>
                <a:gd name="T9" fmla="*/ 430078125 h 4880"/>
                <a:gd name="T10" fmla="*/ 989062500 w 5504"/>
                <a:gd name="T11" fmla="*/ 358203125 h 4880"/>
                <a:gd name="T12" fmla="*/ 745312500 w 5504"/>
                <a:gd name="T13" fmla="*/ 286718750 h 4880"/>
                <a:gd name="T14" fmla="*/ 487500000 w 5504"/>
                <a:gd name="T15" fmla="*/ 243750000 h 4880"/>
                <a:gd name="T16" fmla="*/ 244140625 w 5504"/>
                <a:gd name="T17" fmla="*/ 301171875 h 4880"/>
                <a:gd name="T18" fmla="*/ 143750000 w 5504"/>
                <a:gd name="T19" fmla="*/ 372656250 h 4880"/>
                <a:gd name="T20" fmla="*/ 57812500 w 5504"/>
                <a:gd name="T21" fmla="*/ 473046875 h 4880"/>
                <a:gd name="T22" fmla="*/ 43359375 w 5504"/>
                <a:gd name="T23" fmla="*/ 516015625 h 4880"/>
                <a:gd name="T24" fmla="*/ 100781250 w 5504"/>
                <a:gd name="T25" fmla="*/ 573437500 h 4880"/>
                <a:gd name="T26" fmla="*/ 272656250 w 5504"/>
                <a:gd name="T27" fmla="*/ 501562500 h 4880"/>
                <a:gd name="T28" fmla="*/ 401562500 w 5504"/>
                <a:gd name="T29" fmla="*/ 988671875 h 4880"/>
                <a:gd name="T30" fmla="*/ 344140625 w 5504"/>
                <a:gd name="T31" fmla="*/ 1533203125 h 4880"/>
                <a:gd name="T32" fmla="*/ 215234375 w 5504"/>
                <a:gd name="T33" fmla="*/ 1461718750 h 4880"/>
                <a:gd name="T34" fmla="*/ 71875000 w 5504"/>
                <a:gd name="T35" fmla="*/ 1375781250 h 4880"/>
                <a:gd name="T36" fmla="*/ 14843750 w 5504"/>
                <a:gd name="T37" fmla="*/ 1404296875 h 4880"/>
                <a:gd name="T38" fmla="*/ 390625 w 5504"/>
                <a:gd name="T39" fmla="*/ 1476171875 h 4880"/>
                <a:gd name="T40" fmla="*/ 57812500 w 5504"/>
                <a:gd name="T41" fmla="*/ 1619140625 h 4880"/>
                <a:gd name="T42" fmla="*/ 200781250 w 5504"/>
                <a:gd name="T43" fmla="*/ 1719531250 h 4880"/>
                <a:gd name="T44" fmla="*/ 458984375 w 5504"/>
                <a:gd name="T45" fmla="*/ 1748437500 h 4880"/>
                <a:gd name="T46" fmla="*/ 516015625 w 5504"/>
                <a:gd name="T47" fmla="*/ 1719531250 h 4880"/>
                <a:gd name="T48" fmla="*/ 587890625 w 5504"/>
                <a:gd name="T49" fmla="*/ 1361328125 h 4880"/>
                <a:gd name="T50" fmla="*/ 616406250 w 5504"/>
                <a:gd name="T51" fmla="*/ 745312500 h 4880"/>
                <a:gd name="T52" fmla="*/ 587890625 w 5504"/>
                <a:gd name="T53" fmla="*/ 444531250 h 4880"/>
                <a:gd name="T54" fmla="*/ 831250000 w 5504"/>
                <a:gd name="T55" fmla="*/ 516015625 h 4880"/>
                <a:gd name="T56" fmla="*/ 1103515625 w 5504"/>
                <a:gd name="T57" fmla="*/ 616406250 h 4880"/>
                <a:gd name="T58" fmla="*/ 1361718750 w 5504"/>
                <a:gd name="T59" fmla="*/ 644921875 h 4880"/>
                <a:gd name="T60" fmla="*/ 1332812500 w 5504"/>
                <a:gd name="T61" fmla="*/ 1347265625 h 4880"/>
                <a:gd name="T62" fmla="*/ 1332812500 w 5504"/>
                <a:gd name="T63" fmla="*/ 1662500000 h 4880"/>
                <a:gd name="T64" fmla="*/ 1332812500 w 5504"/>
                <a:gd name="T65" fmla="*/ 1719531250 h 4880"/>
                <a:gd name="T66" fmla="*/ 1332812500 w 5504"/>
                <a:gd name="T67" fmla="*/ 1748437500 h 4880"/>
                <a:gd name="T68" fmla="*/ 1318750000 w 5504"/>
                <a:gd name="T69" fmla="*/ 1819921875 h 4880"/>
                <a:gd name="T70" fmla="*/ 1332812500 w 5504"/>
                <a:gd name="T71" fmla="*/ 1877343750 h 4880"/>
                <a:gd name="T72" fmla="*/ 1418750000 w 5504"/>
                <a:gd name="T73" fmla="*/ 1905859375 h 4880"/>
                <a:gd name="T74" fmla="*/ 1505078125 w 5504"/>
                <a:gd name="T75" fmla="*/ 1848437500 h 4880"/>
                <a:gd name="T76" fmla="*/ 1533593750 w 5504"/>
                <a:gd name="T77" fmla="*/ 1733984375 h 4880"/>
                <a:gd name="T78" fmla="*/ 1548046875 w 5504"/>
                <a:gd name="T79" fmla="*/ 1189453125 h 4880"/>
                <a:gd name="T80" fmla="*/ 1548046875 w 5504"/>
                <a:gd name="T81" fmla="*/ 601953125 h 4880"/>
                <a:gd name="T82" fmla="*/ 1848828125 w 5504"/>
                <a:gd name="T83" fmla="*/ 444531250 h 4880"/>
                <a:gd name="T84" fmla="*/ 2078125000 w 5504"/>
                <a:gd name="T85" fmla="*/ 215234375 h 4880"/>
                <a:gd name="T86" fmla="*/ 2147483646 w 5504"/>
                <a:gd name="T87" fmla="*/ 100390625 h 4880"/>
                <a:gd name="T88" fmla="*/ 2121093750 w 5504"/>
                <a:gd name="T89" fmla="*/ 28906250 h 4880"/>
                <a:gd name="T90" fmla="*/ 2063671875 w 5504"/>
                <a:gd name="T91" fmla="*/ 0 h 488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5504"/>
                <a:gd name="T139" fmla="*/ 0 h 4880"/>
                <a:gd name="T140" fmla="*/ 5504 w 5504"/>
                <a:gd name="T141" fmla="*/ 4880 h 4880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lnTo>
                    <a:pt x="517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Shape 383"/>
            <p:cNvSpPr>
              <a:spLocks/>
            </p:cNvSpPr>
            <p:nvPr/>
          </p:nvSpPr>
          <p:spPr bwMode="auto">
            <a:xfrm>
              <a:off x="6879325" y="4294925"/>
              <a:ext cx="344825" cy="254975"/>
            </a:xfrm>
            <a:custGeom>
              <a:avLst/>
              <a:gdLst>
                <a:gd name="T0" fmla="*/ 1891406250 w 13793"/>
                <a:gd name="T1" fmla="*/ 1146484375 h 10199"/>
                <a:gd name="T2" fmla="*/ 2106640625 w 13793"/>
                <a:gd name="T3" fmla="*/ 1218359375 h 10199"/>
                <a:gd name="T4" fmla="*/ 2147483646 w 13793"/>
                <a:gd name="T5" fmla="*/ 1662500000 h 10199"/>
                <a:gd name="T6" fmla="*/ 2147483646 w 13793"/>
                <a:gd name="T7" fmla="*/ 1032031250 h 10199"/>
                <a:gd name="T8" fmla="*/ 2147483646 w 13793"/>
                <a:gd name="T9" fmla="*/ 1619531250 h 10199"/>
                <a:gd name="T10" fmla="*/ 2147483646 w 13793"/>
                <a:gd name="T11" fmla="*/ 1189453125 h 10199"/>
                <a:gd name="T12" fmla="*/ 2147483646 w 13793"/>
                <a:gd name="T13" fmla="*/ 1605078125 h 10199"/>
                <a:gd name="T14" fmla="*/ 2147483646 w 13793"/>
                <a:gd name="T15" fmla="*/ 1461718750 h 10199"/>
                <a:gd name="T16" fmla="*/ 2147483646 w 13793"/>
                <a:gd name="T17" fmla="*/ 831250000 h 10199"/>
                <a:gd name="T18" fmla="*/ 2147483646 w 13793"/>
                <a:gd name="T19" fmla="*/ 2006250000 h 10199"/>
                <a:gd name="T20" fmla="*/ 2147483646 w 13793"/>
                <a:gd name="T21" fmla="*/ 1776953125 h 10199"/>
                <a:gd name="T22" fmla="*/ 2147483646 w 13793"/>
                <a:gd name="T23" fmla="*/ 1905859375 h 10199"/>
                <a:gd name="T24" fmla="*/ 2147483646 w 13793"/>
                <a:gd name="T25" fmla="*/ 2106640625 h 10199"/>
                <a:gd name="T26" fmla="*/ 2147483646 w 13793"/>
                <a:gd name="T27" fmla="*/ 1676562500 h 10199"/>
                <a:gd name="T28" fmla="*/ 2147483646 w 13793"/>
                <a:gd name="T29" fmla="*/ 1920312500 h 10199"/>
                <a:gd name="T30" fmla="*/ 2147483646 w 13793"/>
                <a:gd name="T31" fmla="*/ 2147483646 h 10199"/>
                <a:gd name="T32" fmla="*/ 2147483646 w 13793"/>
                <a:gd name="T33" fmla="*/ 2147483646 h 10199"/>
                <a:gd name="T34" fmla="*/ 2147483646 w 13793"/>
                <a:gd name="T35" fmla="*/ 1762890625 h 10199"/>
                <a:gd name="T36" fmla="*/ 2147483646 w 13793"/>
                <a:gd name="T37" fmla="*/ 229687500 h 10199"/>
                <a:gd name="T38" fmla="*/ 2147483646 w 13793"/>
                <a:gd name="T39" fmla="*/ 989062500 h 10199"/>
                <a:gd name="T40" fmla="*/ 2147483646 w 13793"/>
                <a:gd name="T41" fmla="*/ 2121093750 h 10199"/>
                <a:gd name="T42" fmla="*/ 2147483646 w 13793"/>
                <a:gd name="T43" fmla="*/ 2106640625 h 10199"/>
                <a:gd name="T44" fmla="*/ 2147483646 w 13793"/>
                <a:gd name="T45" fmla="*/ 2147483646 h 10199"/>
                <a:gd name="T46" fmla="*/ 2147483646 w 13793"/>
                <a:gd name="T47" fmla="*/ 1963281250 h 10199"/>
                <a:gd name="T48" fmla="*/ 2147483646 w 13793"/>
                <a:gd name="T49" fmla="*/ 1748437500 h 10199"/>
                <a:gd name="T50" fmla="*/ 2147483646 w 13793"/>
                <a:gd name="T51" fmla="*/ 2147483646 h 10199"/>
                <a:gd name="T52" fmla="*/ 2147483646 w 13793"/>
                <a:gd name="T53" fmla="*/ 1991796875 h 10199"/>
                <a:gd name="T54" fmla="*/ 2147483646 w 13793"/>
                <a:gd name="T55" fmla="*/ 2147483646 h 10199"/>
                <a:gd name="T56" fmla="*/ 2106640625 w 13793"/>
                <a:gd name="T57" fmla="*/ 2147483646 h 10199"/>
                <a:gd name="T58" fmla="*/ 1476171875 w 13793"/>
                <a:gd name="T59" fmla="*/ 1447656250 h 10199"/>
                <a:gd name="T60" fmla="*/ 28906250 w 13793"/>
                <a:gd name="T61" fmla="*/ 1576562500 h 10199"/>
                <a:gd name="T62" fmla="*/ 200781250 w 13793"/>
                <a:gd name="T63" fmla="*/ 1762890625 h 10199"/>
                <a:gd name="T64" fmla="*/ 687890625 w 13793"/>
                <a:gd name="T65" fmla="*/ 2147483646 h 10199"/>
                <a:gd name="T66" fmla="*/ 659375000 w 13793"/>
                <a:gd name="T67" fmla="*/ 2147483646 h 10199"/>
                <a:gd name="T68" fmla="*/ 444531250 w 13793"/>
                <a:gd name="T69" fmla="*/ 1662500000 h 10199"/>
                <a:gd name="T70" fmla="*/ 1060546875 w 13793"/>
                <a:gd name="T71" fmla="*/ 2147483646 h 10199"/>
                <a:gd name="T72" fmla="*/ 1246875000 w 13793"/>
                <a:gd name="T73" fmla="*/ 2147483646 h 10199"/>
                <a:gd name="T74" fmla="*/ 1246875000 w 13793"/>
                <a:gd name="T75" fmla="*/ 1605078125 h 10199"/>
                <a:gd name="T76" fmla="*/ 1605078125 w 13793"/>
                <a:gd name="T77" fmla="*/ 2147483646 h 10199"/>
                <a:gd name="T78" fmla="*/ 1576171875 w 13793"/>
                <a:gd name="T79" fmla="*/ 1762890625 h 10199"/>
                <a:gd name="T80" fmla="*/ 1977734375 w 13793"/>
                <a:gd name="T81" fmla="*/ 2147483646 h 10199"/>
                <a:gd name="T82" fmla="*/ 2147483646 w 13793"/>
                <a:gd name="T83" fmla="*/ 2147483646 h 10199"/>
                <a:gd name="T84" fmla="*/ 2147483646 w 13793"/>
                <a:gd name="T85" fmla="*/ 2147483646 h 10199"/>
                <a:gd name="T86" fmla="*/ 2147483646 w 13793"/>
                <a:gd name="T87" fmla="*/ 1089062500 h 10199"/>
                <a:gd name="T88" fmla="*/ 2147483646 w 13793"/>
                <a:gd name="T89" fmla="*/ 1218359375 h 10199"/>
                <a:gd name="T90" fmla="*/ 2147483646 w 13793"/>
                <a:gd name="T91" fmla="*/ 673828125 h 10199"/>
                <a:gd name="T92" fmla="*/ 2147483646 w 13793"/>
                <a:gd name="T93" fmla="*/ 974609375 h 10199"/>
                <a:gd name="T94" fmla="*/ 2147483646 w 13793"/>
                <a:gd name="T95" fmla="*/ 1175390625 h 10199"/>
                <a:gd name="T96" fmla="*/ 2147483646 w 13793"/>
                <a:gd name="T97" fmla="*/ 387109375 h 10199"/>
                <a:gd name="T98" fmla="*/ 2147483646 w 13793"/>
                <a:gd name="T99" fmla="*/ 1146484375 h 10199"/>
                <a:gd name="T100" fmla="*/ 2147483646 w 13793"/>
                <a:gd name="T101" fmla="*/ 272656250 h 10199"/>
                <a:gd name="T102" fmla="*/ 1590625000 w 13793"/>
                <a:gd name="T103" fmla="*/ 2147483646 h 10199"/>
                <a:gd name="T104" fmla="*/ 1633593750 w 13793"/>
                <a:gd name="T105" fmla="*/ 2147483646 h 10199"/>
                <a:gd name="T106" fmla="*/ 1232421875 w 13793"/>
                <a:gd name="T107" fmla="*/ 2147483646 h 10199"/>
                <a:gd name="T108" fmla="*/ 1103515625 w 13793"/>
                <a:gd name="T109" fmla="*/ 2147483646 h 10199"/>
                <a:gd name="T110" fmla="*/ 945703125 w 13793"/>
                <a:gd name="T111" fmla="*/ 2147483646 h 10199"/>
                <a:gd name="T112" fmla="*/ 917187500 w 13793"/>
                <a:gd name="T113" fmla="*/ 2147483646 h 10199"/>
                <a:gd name="T114" fmla="*/ 745312500 w 13793"/>
                <a:gd name="T115" fmla="*/ 2147483646 h 10199"/>
                <a:gd name="T116" fmla="*/ 1089062500 w 13793"/>
                <a:gd name="T117" fmla="*/ 2147483646 h 10199"/>
                <a:gd name="T118" fmla="*/ 2006250000 w 13793"/>
                <a:gd name="T119" fmla="*/ 2147483646 h 10199"/>
                <a:gd name="T120" fmla="*/ 1848437500 w 13793"/>
                <a:gd name="T121" fmla="*/ 2147483646 h 1019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3793"/>
                <a:gd name="T184" fmla="*/ 0 h 10199"/>
                <a:gd name="T185" fmla="*/ 13793 w 13793"/>
                <a:gd name="T186" fmla="*/ 10199 h 1019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lnTo>
                    <a:pt x="5649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lnTo>
                    <a:pt x="12215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lnTo>
                    <a:pt x="4072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Shape 384"/>
            <p:cNvSpPr>
              <a:spLocks/>
            </p:cNvSpPr>
            <p:nvPr/>
          </p:nvSpPr>
          <p:spPr bwMode="auto">
            <a:xfrm>
              <a:off x="6114500" y="2324225"/>
              <a:ext cx="158675" cy="329225"/>
            </a:xfrm>
            <a:custGeom>
              <a:avLst/>
              <a:gdLst>
                <a:gd name="T0" fmla="*/ 616406250 w 6347"/>
                <a:gd name="T1" fmla="*/ 358203125 h 13169"/>
                <a:gd name="T2" fmla="*/ 788281250 w 6347"/>
                <a:gd name="T3" fmla="*/ 960156250 h 13169"/>
                <a:gd name="T4" fmla="*/ 544921875 w 6347"/>
                <a:gd name="T5" fmla="*/ 573046875 h 13169"/>
                <a:gd name="T6" fmla="*/ 630859375 w 6347"/>
                <a:gd name="T7" fmla="*/ 1031640625 h 13169"/>
                <a:gd name="T8" fmla="*/ 373046875 w 6347"/>
                <a:gd name="T9" fmla="*/ 673437500 h 13169"/>
                <a:gd name="T10" fmla="*/ 1533593750 w 6347"/>
                <a:gd name="T11" fmla="*/ 1117578125 h 13169"/>
                <a:gd name="T12" fmla="*/ 2147483646 w 6347"/>
                <a:gd name="T13" fmla="*/ 1432812500 h 13169"/>
                <a:gd name="T14" fmla="*/ 2106640625 w 6347"/>
                <a:gd name="T15" fmla="*/ 1518750000 h 13169"/>
                <a:gd name="T16" fmla="*/ 1189843750 w 6347"/>
                <a:gd name="T17" fmla="*/ 1562109375 h 13169"/>
                <a:gd name="T18" fmla="*/ 989062500 w 6347"/>
                <a:gd name="T19" fmla="*/ 1432812500 h 13169"/>
                <a:gd name="T20" fmla="*/ 1591015625 w 6347"/>
                <a:gd name="T21" fmla="*/ 1605078125 h 13169"/>
                <a:gd name="T22" fmla="*/ 1691015625 w 6347"/>
                <a:gd name="T23" fmla="*/ 1447265625 h 13169"/>
                <a:gd name="T24" fmla="*/ 1117968750 w 6347"/>
                <a:gd name="T25" fmla="*/ 1260937500 h 13169"/>
                <a:gd name="T26" fmla="*/ 673828125 w 6347"/>
                <a:gd name="T27" fmla="*/ 2147483646 h 13169"/>
                <a:gd name="T28" fmla="*/ 845703125 w 6347"/>
                <a:gd name="T29" fmla="*/ 2147483646 h 13169"/>
                <a:gd name="T30" fmla="*/ 1318750000 w 6347"/>
                <a:gd name="T31" fmla="*/ 2147483646 h 13169"/>
                <a:gd name="T32" fmla="*/ 516406250 w 6347"/>
                <a:gd name="T33" fmla="*/ 2147483646 h 13169"/>
                <a:gd name="T34" fmla="*/ 258203125 w 6347"/>
                <a:gd name="T35" fmla="*/ 2147483646 h 13169"/>
                <a:gd name="T36" fmla="*/ 1232812500 w 6347"/>
                <a:gd name="T37" fmla="*/ 2147483646 h 13169"/>
                <a:gd name="T38" fmla="*/ 874609375 w 6347"/>
                <a:gd name="T39" fmla="*/ 2147483646 h 13169"/>
                <a:gd name="T40" fmla="*/ 759765625 w 6347"/>
                <a:gd name="T41" fmla="*/ 2147483646 h 13169"/>
                <a:gd name="T42" fmla="*/ 358593750 w 6347"/>
                <a:gd name="T43" fmla="*/ 2147483646 h 13169"/>
                <a:gd name="T44" fmla="*/ 1117968750 w 6347"/>
                <a:gd name="T45" fmla="*/ 2147483646 h 13169"/>
                <a:gd name="T46" fmla="*/ 1089453125 w 6347"/>
                <a:gd name="T47" fmla="*/ 2147483646 h 13169"/>
                <a:gd name="T48" fmla="*/ 788281250 w 6347"/>
                <a:gd name="T49" fmla="*/ 2147483646 h 13169"/>
                <a:gd name="T50" fmla="*/ 616406250 w 6347"/>
                <a:gd name="T51" fmla="*/ 2147483646 h 13169"/>
                <a:gd name="T52" fmla="*/ 702343750 w 6347"/>
                <a:gd name="T53" fmla="*/ 2147483646 h 13169"/>
                <a:gd name="T54" fmla="*/ 602343750 w 6347"/>
                <a:gd name="T55" fmla="*/ 2147483646 h 13169"/>
                <a:gd name="T56" fmla="*/ 917578125 w 6347"/>
                <a:gd name="T57" fmla="*/ 2147483646 h 13169"/>
                <a:gd name="T58" fmla="*/ 989062500 w 6347"/>
                <a:gd name="T59" fmla="*/ 2147483646 h 13169"/>
                <a:gd name="T60" fmla="*/ 1075000000 w 6347"/>
                <a:gd name="T61" fmla="*/ 2147483646 h 13169"/>
                <a:gd name="T62" fmla="*/ 702343750 w 6347"/>
                <a:gd name="T63" fmla="*/ 2147483646 h 13169"/>
                <a:gd name="T64" fmla="*/ 444531250 w 6347"/>
                <a:gd name="T65" fmla="*/ 2147483646 h 13169"/>
                <a:gd name="T66" fmla="*/ 129296875 w 6347"/>
                <a:gd name="T67" fmla="*/ 42968750 h 13169"/>
                <a:gd name="T68" fmla="*/ 114843750 w 6347"/>
                <a:gd name="T69" fmla="*/ 329687500 h 13169"/>
                <a:gd name="T70" fmla="*/ 458984375 w 6347"/>
                <a:gd name="T71" fmla="*/ 1175000000 h 13169"/>
                <a:gd name="T72" fmla="*/ 673828125 w 6347"/>
                <a:gd name="T73" fmla="*/ 1705078125 h 13169"/>
                <a:gd name="T74" fmla="*/ 444531250 w 6347"/>
                <a:gd name="T75" fmla="*/ 2063281250 h 13169"/>
                <a:gd name="T76" fmla="*/ 43359375 w 6347"/>
                <a:gd name="T77" fmla="*/ 2147483646 h 13169"/>
                <a:gd name="T78" fmla="*/ 14843750 w 6347"/>
                <a:gd name="T79" fmla="*/ 2147483646 h 13169"/>
                <a:gd name="T80" fmla="*/ 143750000 w 6347"/>
                <a:gd name="T81" fmla="*/ 2147483646 h 13169"/>
                <a:gd name="T82" fmla="*/ 229687500 w 6347"/>
                <a:gd name="T83" fmla="*/ 2147483646 h 13169"/>
                <a:gd name="T84" fmla="*/ 344140625 w 6347"/>
                <a:gd name="T85" fmla="*/ 2147483646 h 13169"/>
                <a:gd name="T86" fmla="*/ 630859375 w 6347"/>
                <a:gd name="T87" fmla="*/ 2147483646 h 13169"/>
                <a:gd name="T88" fmla="*/ 1075000000 w 6347"/>
                <a:gd name="T89" fmla="*/ 2147483646 h 13169"/>
                <a:gd name="T90" fmla="*/ 1347265625 w 6347"/>
                <a:gd name="T91" fmla="*/ 2147483646 h 13169"/>
                <a:gd name="T92" fmla="*/ 1462109375 w 6347"/>
                <a:gd name="T93" fmla="*/ 2147483646 h 13169"/>
                <a:gd name="T94" fmla="*/ 1548046875 w 6347"/>
                <a:gd name="T95" fmla="*/ 2147483646 h 13169"/>
                <a:gd name="T96" fmla="*/ 989062500 w 6347"/>
                <a:gd name="T97" fmla="*/ 2092187500 h 13169"/>
                <a:gd name="T98" fmla="*/ 960546875 w 6347"/>
                <a:gd name="T99" fmla="*/ 1619140625 h 13169"/>
                <a:gd name="T100" fmla="*/ 1719921875 w 6347"/>
                <a:gd name="T101" fmla="*/ 1791015625 h 13169"/>
                <a:gd name="T102" fmla="*/ 2147483646 w 6347"/>
                <a:gd name="T103" fmla="*/ 1605078125 h 13169"/>
                <a:gd name="T104" fmla="*/ 2147483646 w 6347"/>
                <a:gd name="T105" fmla="*/ 1547656250 h 13169"/>
                <a:gd name="T106" fmla="*/ 2147483646 w 6347"/>
                <a:gd name="T107" fmla="*/ 1461718750 h 13169"/>
                <a:gd name="T108" fmla="*/ 2063671875 w 6347"/>
                <a:gd name="T109" fmla="*/ 1117578125 h 13169"/>
                <a:gd name="T110" fmla="*/ 1160937500 w 6347"/>
                <a:gd name="T111" fmla="*/ 1017578125 h 13169"/>
                <a:gd name="T112" fmla="*/ 974609375 w 6347"/>
                <a:gd name="T113" fmla="*/ 960156250 h 13169"/>
                <a:gd name="T114" fmla="*/ 831640625 w 6347"/>
                <a:gd name="T115" fmla="*/ 444140625 h 13169"/>
                <a:gd name="T116" fmla="*/ 344140625 w 6347"/>
                <a:gd name="T117" fmla="*/ 0 h 13169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6347"/>
                <a:gd name="T178" fmla="*/ 0 h 13169"/>
                <a:gd name="T179" fmla="*/ 6347 w 6347"/>
                <a:gd name="T180" fmla="*/ 13169 h 13169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lnTo>
                    <a:pt x="1285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lnTo>
                    <a:pt x="1065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Shape 385"/>
            <p:cNvSpPr>
              <a:spLocks/>
            </p:cNvSpPr>
            <p:nvPr/>
          </p:nvSpPr>
          <p:spPr bwMode="auto">
            <a:xfrm>
              <a:off x="6335525" y="1405350"/>
              <a:ext cx="442025" cy="375100"/>
            </a:xfrm>
            <a:custGeom>
              <a:avLst/>
              <a:gdLst>
                <a:gd name="T0" fmla="*/ 2147483646 w 17681"/>
                <a:gd name="T1" fmla="*/ 845703125 h 15004"/>
                <a:gd name="T2" fmla="*/ 2147483646 w 17681"/>
                <a:gd name="T3" fmla="*/ 1232421875 h 15004"/>
                <a:gd name="T4" fmla="*/ 2147483646 w 17681"/>
                <a:gd name="T5" fmla="*/ 1691015625 h 15004"/>
                <a:gd name="T6" fmla="*/ 1691015625 w 17681"/>
                <a:gd name="T7" fmla="*/ 2147483646 h 15004"/>
                <a:gd name="T8" fmla="*/ 1648046875 w 17681"/>
                <a:gd name="T9" fmla="*/ 1977343750 h 15004"/>
                <a:gd name="T10" fmla="*/ 2147483646 w 17681"/>
                <a:gd name="T11" fmla="*/ 2147483646 h 15004"/>
                <a:gd name="T12" fmla="*/ 1389843750 w 17681"/>
                <a:gd name="T13" fmla="*/ 2077734375 h 15004"/>
                <a:gd name="T14" fmla="*/ 2147483646 w 17681"/>
                <a:gd name="T15" fmla="*/ 2147483646 h 15004"/>
                <a:gd name="T16" fmla="*/ 1275390625 w 17681"/>
                <a:gd name="T17" fmla="*/ 2147483646 h 15004"/>
                <a:gd name="T18" fmla="*/ 2147483646 w 17681"/>
                <a:gd name="T19" fmla="*/ 2049218750 h 15004"/>
                <a:gd name="T20" fmla="*/ 845312500 w 17681"/>
                <a:gd name="T21" fmla="*/ 2147483646 h 15004"/>
                <a:gd name="T22" fmla="*/ 2147483646 w 17681"/>
                <a:gd name="T23" fmla="*/ 2147483646 h 15004"/>
                <a:gd name="T24" fmla="*/ 2147483646 w 17681"/>
                <a:gd name="T25" fmla="*/ 2147483646 h 15004"/>
                <a:gd name="T26" fmla="*/ 2147483646 w 17681"/>
                <a:gd name="T27" fmla="*/ 2147483646 h 15004"/>
                <a:gd name="T28" fmla="*/ 2147483646 w 17681"/>
                <a:gd name="T29" fmla="*/ 2147483646 h 15004"/>
                <a:gd name="T30" fmla="*/ 587500000 w 17681"/>
                <a:gd name="T31" fmla="*/ 2147483646 h 15004"/>
                <a:gd name="T32" fmla="*/ 988671875 w 17681"/>
                <a:gd name="T33" fmla="*/ 2147483646 h 15004"/>
                <a:gd name="T34" fmla="*/ 2147483646 w 17681"/>
                <a:gd name="T35" fmla="*/ 2147483646 h 15004"/>
                <a:gd name="T36" fmla="*/ 2147483646 w 17681"/>
                <a:gd name="T37" fmla="*/ 2147483646 h 15004"/>
                <a:gd name="T38" fmla="*/ 2147483646 w 17681"/>
                <a:gd name="T39" fmla="*/ 2147483646 h 15004"/>
                <a:gd name="T40" fmla="*/ 2147483646 w 17681"/>
                <a:gd name="T41" fmla="*/ 2147483646 h 15004"/>
                <a:gd name="T42" fmla="*/ 2147483646 w 17681"/>
                <a:gd name="T43" fmla="*/ 2147483646 h 15004"/>
                <a:gd name="T44" fmla="*/ 2147483646 w 17681"/>
                <a:gd name="T45" fmla="*/ 1318359375 h 15004"/>
                <a:gd name="T46" fmla="*/ 2147483646 w 17681"/>
                <a:gd name="T47" fmla="*/ 2147483646 h 15004"/>
                <a:gd name="T48" fmla="*/ 1805468750 w 17681"/>
                <a:gd name="T49" fmla="*/ 2147483646 h 15004"/>
                <a:gd name="T50" fmla="*/ 229296875 w 17681"/>
                <a:gd name="T51" fmla="*/ 2147483646 h 15004"/>
                <a:gd name="T52" fmla="*/ 1504687500 w 17681"/>
                <a:gd name="T53" fmla="*/ 644921875 h 15004"/>
                <a:gd name="T54" fmla="*/ 2147483646 w 17681"/>
                <a:gd name="T55" fmla="*/ 644921875 h 15004"/>
                <a:gd name="T56" fmla="*/ 2147483646 w 17681"/>
                <a:gd name="T57" fmla="*/ 2147483646 h 15004"/>
                <a:gd name="T58" fmla="*/ 2147483646 w 17681"/>
                <a:gd name="T59" fmla="*/ 2147483646 h 15004"/>
                <a:gd name="T60" fmla="*/ 1662109375 w 17681"/>
                <a:gd name="T61" fmla="*/ 401171875 h 15004"/>
                <a:gd name="T62" fmla="*/ 501562500 w 17681"/>
                <a:gd name="T63" fmla="*/ 1977343750 h 15004"/>
                <a:gd name="T64" fmla="*/ 415625000 w 17681"/>
                <a:gd name="T65" fmla="*/ 2147483646 h 15004"/>
                <a:gd name="T66" fmla="*/ 2147483646 w 17681"/>
                <a:gd name="T67" fmla="*/ 2147483646 h 15004"/>
                <a:gd name="T68" fmla="*/ 2147483646 w 17681"/>
                <a:gd name="T69" fmla="*/ 2147483646 h 15004"/>
                <a:gd name="T70" fmla="*/ 2147483646 w 17681"/>
                <a:gd name="T71" fmla="*/ 1390234375 h 15004"/>
                <a:gd name="T72" fmla="*/ 2147483646 w 17681"/>
                <a:gd name="T73" fmla="*/ 2147483646 h 15004"/>
                <a:gd name="T74" fmla="*/ 2147483646 w 17681"/>
                <a:gd name="T75" fmla="*/ 2147483646 h 15004"/>
                <a:gd name="T76" fmla="*/ 2147483646 w 17681"/>
                <a:gd name="T77" fmla="*/ 2147483646 h 15004"/>
                <a:gd name="T78" fmla="*/ 2147483646 w 17681"/>
                <a:gd name="T79" fmla="*/ 2147483646 h 15004"/>
                <a:gd name="T80" fmla="*/ 2147483646 w 17681"/>
                <a:gd name="T81" fmla="*/ 2147483646 h 15004"/>
                <a:gd name="T82" fmla="*/ 2147483646 w 17681"/>
                <a:gd name="T83" fmla="*/ 2147483646 h 15004"/>
                <a:gd name="T84" fmla="*/ 2147483646 w 17681"/>
                <a:gd name="T85" fmla="*/ 2147483646 h 15004"/>
                <a:gd name="T86" fmla="*/ 2147483646 w 17681"/>
                <a:gd name="T87" fmla="*/ 2147483646 h 15004"/>
                <a:gd name="T88" fmla="*/ 2147483646 w 17681"/>
                <a:gd name="T89" fmla="*/ 1733984375 h 15004"/>
                <a:gd name="T90" fmla="*/ 2147483646 w 17681"/>
                <a:gd name="T91" fmla="*/ 2147483646 h 15004"/>
                <a:gd name="T92" fmla="*/ 2147483646 w 17681"/>
                <a:gd name="T93" fmla="*/ 2147483646 h 15004"/>
                <a:gd name="T94" fmla="*/ 2147483646 w 17681"/>
                <a:gd name="T95" fmla="*/ 2147483646 h 15004"/>
                <a:gd name="T96" fmla="*/ 2147483646 w 17681"/>
                <a:gd name="T97" fmla="*/ 2147483646 h 15004"/>
                <a:gd name="T98" fmla="*/ 2147483646 w 17681"/>
                <a:gd name="T99" fmla="*/ 2147483646 h 15004"/>
                <a:gd name="T100" fmla="*/ 2147483646 w 17681"/>
                <a:gd name="T101" fmla="*/ 2147483646 h 15004"/>
                <a:gd name="T102" fmla="*/ 2147483646 w 17681"/>
                <a:gd name="T103" fmla="*/ 2147483646 h 15004"/>
                <a:gd name="T104" fmla="*/ 2147483646 w 17681"/>
                <a:gd name="T105" fmla="*/ 2147483646 h 15004"/>
                <a:gd name="T106" fmla="*/ 2147483646 w 17681"/>
                <a:gd name="T107" fmla="*/ 2147483646 h 15004"/>
                <a:gd name="T108" fmla="*/ 2147483646 w 17681"/>
                <a:gd name="T109" fmla="*/ 2147483646 h 15004"/>
                <a:gd name="T110" fmla="*/ 2147483646 w 17681"/>
                <a:gd name="T111" fmla="*/ 2147483646 h 15004"/>
                <a:gd name="T112" fmla="*/ 2147483646 w 17681"/>
                <a:gd name="T113" fmla="*/ 2147483646 h 15004"/>
                <a:gd name="T114" fmla="*/ 2147483646 w 17681"/>
                <a:gd name="T115" fmla="*/ 2147483646 h 15004"/>
                <a:gd name="T116" fmla="*/ 2147483646 w 17681"/>
                <a:gd name="T117" fmla="*/ 2147483646 h 15004"/>
                <a:gd name="T118" fmla="*/ 2147483646 w 17681"/>
                <a:gd name="T119" fmla="*/ 2147483646 h 15004"/>
                <a:gd name="T120" fmla="*/ 2147483646 w 17681"/>
                <a:gd name="T121" fmla="*/ 2147483646 h 15004"/>
                <a:gd name="T122" fmla="*/ 2147483646 w 17681"/>
                <a:gd name="T123" fmla="*/ 1891406250 h 15004"/>
                <a:gd name="T124" fmla="*/ 2147483646 w 17681"/>
                <a:gd name="T125" fmla="*/ 1948828125 h 15004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7681"/>
                <a:gd name="T190" fmla="*/ 0 h 15004"/>
                <a:gd name="T191" fmla="*/ 17681 w 17681"/>
                <a:gd name="T192" fmla="*/ 15004 h 15004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lnTo>
                    <a:pt x="480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lnTo>
                    <a:pt x="4329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lnTo>
                    <a:pt x="176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lnTo>
                    <a:pt x="14233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lnTo>
                    <a:pt x="7410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lnTo>
                    <a:pt x="1651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lnTo>
                    <a:pt x="14233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lnTo>
                    <a:pt x="7630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lnTo>
                    <a:pt x="13903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lnTo>
                    <a:pt x="759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lnTo>
                    <a:pt x="12912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lnTo>
                    <a:pt x="13572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lnTo>
                    <a:pt x="12215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lnTo>
                    <a:pt x="1404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lnTo>
                    <a:pt x="1364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Shape 386"/>
            <p:cNvSpPr>
              <a:spLocks/>
            </p:cNvSpPr>
            <p:nvPr/>
          </p:nvSpPr>
          <p:spPr bwMode="auto">
            <a:xfrm>
              <a:off x="6059500" y="3516375"/>
              <a:ext cx="268700" cy="232025"/>
            </a:xfrm>
            <a:custGeom>
              <a:avLst/>
              <a:gdLst>
                <a:gd name="T0" fmla="*/ 2034765625 w 10748"/>
                <a:gd name="T1" fmla="*/ 544531250 h 9281"/>
                <a:gd name="T2" fmla="*/ 1590625000 w 10748"/>
                <a:gd name="T3" fmla="*/ 214843750 h 9281"/>
                <a:gd name="T4" fmla="*/ 516015625 w 10748"/>
                <a:gd name="T5" fmla="*/ 1217968750 h 9281"/>
                <a:gd name="T6" fmla="*/ 1948828125 w 10748"/>
                <a:gd name="T7" fmla="*/ 1504687500 h 9281"/>
                <a:gd name="T8" fmla="*/ 1490234375 w 10748"/>
                <a:gd name="T9" fmla="*/ 214843750 h 9281"/>
                <a:gd name="T10" fmla="*/ 888281250 w 10748"/>
                <a:gd name="T11" fmla="*/ 988671875 h 9281"/>
                <a:gd name="T12" fmla="*/ 759375000 w 10748"/>
                <a:gd name="T13" fmla="*/ 1318359375 h 9281"/>
                <a:gd name="T14" fmla="*/ 1060546875 w 10748"/>
                <a:gd name="T15" fmla="*/ 630468750 h 9281"/>
                <a:gd name="T16" fmla="*/ 1117578125 w 10748"/>
                <a:gd name="T17" fmla="*/ 1146484375 h 9281"/>
                <a:gd name="T18" fmla="*/ 1432812500 w 10748"/>
                <a:gd name="T19" fmla="*/ 573046875 h 9281"/>
                <a:gd name="T20" fmla="*/ 1776953125 w 10748"/>
                <a:gd name="T21" fmla="*/ 1891406250 h 9281"/>
                <a:gd name="T22" fmla="*/ 2147483646 w 10748"/>
                <a:gd name="T23" fmla="*/ 1934375000 h 9281"/>
                <a:gd name="T24" fmla="*/ 2147483646 w 10748"/>
                <a:gd name="T25" fmla="*/ 2049218750 h 9281"/>
                <a:gd name="T26" fmla="*/ 2147483646 w 10748"/>
                <a:gd name="T27" fmla="*/ 2120703125 h 9281"/>
                <a:gd name="T28" fmla="*/ 2147483646 w 10748"/>
                <a:gd name="T29" fmla="*/ 2147483646 h 9281"/>
                <a:gd name="T30" fmla="*/ 2147483646 w 10748"/>
                <a:gd name="T31" fmla="*/ 2147483646 h 9281"/>
                <a:gd name="T32" fmla="*/ 2147483646 w 10748"/>
                <a:gd name="T33" fmla="*/ 2147483646 h 9281"/>
                <a:gd name="T34" fmla="*/ 2147483646 w 10748"/>
                <a:gd name="T35" fmla="*/ 1977343750 h 9281"/>
                <a:gd name="T36" fmla="*/ 2147483646 w 10748"/>
                <a:gd name="T37" fmla="*/ 2147483646 h 9281"/>
                <a:gd name="T38" fmla="*/ 2147483646 w 10748"/>
                <a:gd name="T39" fmla="*/ 2063281250 h 9281"/>
                <a:gd name="T40" fmla="*/ 530078125 w 10748"/>
                <a:gd name="T41" fmla="*/ 1633593750 h 9281"/>
                <a:gd name="T42" fmla="*/ 1691015625 w 10748"/>
                <a:gd name="T43" fmla="*/ 2077734375 h 9281"/>
                <a:gd name="T44" fmla="*/ 1332421875 w 10748"/>
                <a:gd name="T45" fmla="*/ 2020312500 h 9281"/>
                <a:gd name="T46" fmla="*/ 1576171875 w 10748"/>
                <a:gd name="T47" fmla="*/ 2147483646 h 9281"/>
                <a:gd name="T48" fmla="*/ 1203515625 w 10748"/>
                <a:gd name="T49" fmla="*/ 2147483646 h 9281"/>
                <a:gd name="T50" fmla="*/ 1246484375 w 10748"/>
                <a:gd name="T51" fmla="*/ 2147483646 h 9281"/>
                <a:gd name="T52" fmla="*/ 1461718750 w 10748"/>
                <a:gd name="T53" fmla="*/ 2147483646 h 9281"/>
                <a:gd name="T54" fmla="*/ 1046093750 w 10748"/>
                <a:gd name="T55" fmla="*/ 2147483646 h 9281"/>
                <a:gd name="T56" fmla="*/ 1146484375 w 10748"/>
                <a:gd name="T57" fmla="*/ 2147483646 h 9281"/>
                <a:gd name="T58" fmla="*/ 1046093750 w 10748"/>
                <a:gd name="T59" fmla="*/ 2147483646 h 9281"/>
                <a:gd name="T60" fmla="*/ 730859375 w 10748"/>
                <a:gd name="T61" fmla="*/ 2147483646 h 9281"/>
                <a:gd name="T62" fmla="*/ 874218750 w 10748"/>
                <a:gd name="T63" fmla="*/ 2147483646 h 9281"/>
                <a:gd name="T64" fmla="*/ 401171875 w 10748"/>
                <a:gd name="T65" fmla="*/ 2147483646 h 9281"/>
                <a:gd name="T66" fmla="*/ 243750000 w 10748"/>
                <a:gd name="T67" fmla="*/ 2147483646 h 9281"/>
                <a:gd name="T68" fmla="*/ 2147483646 w 10748"/>
                <a:gd name="T69" fmla="*/ 2147483646 h 9281"/>
                <a:gd name="T70" fmla="*/ 2147483646 w 10748"/>
                <a:gd name="T71" fmla="*/ 2147483646 h 9281"/>
                <a:gd name="T72" fmla="*/ 2147483646 w 10748"/>
                <a:gd name="T73" fmla="*/ 2147483646 h 9281"/>
                <a:gd name="T74" fmla="*/ 2147483646 w 10748"/>
                <a:gd name="T75" fmla="*/ 2147483646 h 9281"/>
                <a:gd name="T76" fmla="*/ 2147483646 w 10748"/>
                <a:gd name="T77" fmla="*/ 2147483646 h 9281"/>
                <a:gd name="T78" fmla="*/ 2147483646 w 10748"/>
                <a:gd name="T79" fmla="*/ 2147483646 h 9281"/>
                <a:gd name="T80" fmla="*/ 2147483646 w 10748"/>
                <a:gd name="T81" fmla="*/ 2147483646 h 9281"/>
                <a:gd name="T82" fmla="*/ 2147483646 w 10748"/>
                <a:gd name="T83" fmla="*/ 2147483646 h 9281"/>
                <a:gd name="T84" fmla="*/ 2147483646 w 10748"/>
                <a:gd name="T85" fmla="*/ 2147483646 h 9281"/>
                <a:gd name="T86" fmla="*/ 1375781250 w 10748"/>
                <a:gd name="T87" fmla="*/ 14453125 h 9281"/>
                <a:gd name="T88" fmla="*/ 658984375 w 10748"/>
                <a:gd name="T89" fmla="*/ 343750000 h 9281"/>
                <a:gd name="T90" fmla="*/ 71484375 w 10748"/>
                <a:gd name="T91" fmla="*/ 1977343750 h 9281"/>
                <a:gd name="T92" fmla="*/ 128906250 w 10748"/>
                <a:gd name="T93" fmla="*/ 2147483646 h 9281"/>
                <a:gd name="T94" fmla="*/ 745312500 w 10748"/>
                <a:gd name="T95" fmla="*/ 2147483646 h 9281"/>
                <a:gd name="T96" fmla="*/ 1475781250 w 10748"/>
                <a:gd name="T97" fmla="*/ 2147483646 h 9281"/>
                <a:gd name="T98" fmla="*/ 1633593750 w 10748"/>
                <a:gd name="T99" fmla="*/ 2147483646 h 9281"/>
                <a:gd name="T100" fmla="*/ 2063281250 w 10748"/>
                <a:gd name="T101" fmla="*/ 1919921875 h 9281"/>
                <a:gd name="T102" fmla="*/ 2147483646 w 10748"/>
                <a:gd name="T103" fmla="*/ 530078125 h 9281"/>
                <a:gd name="T104" fmla="*/ 1633593750 w 10748"/>
                <a:gd name="T105" fmla="*/ 0 h 9281"/>
                <a:gd name="T106" fmla="*/ 2147483646 w 10748"/>
                <a:gd name="T107" fmla="*/ 1791015625 h 9281"/>
                <a:gd name="T108" fmla="*/ 2147483646 w 10748"/>
                <a:gd name="T109" fmla="*/ 2147483646 h 9281"/>
                <a:gd name="T110" fmla="*/ 2147483646 w 10748"/>
                <a:gd name="T111" fmla="*/ 2147483646 h 9281"/>
                <a:gd name="T112" fmla="*/ 2147483646 w 10748"/>
                <a:gd name="T113" fmla="*/ 2147483646 h 9281"/>
                <a:gd name="T114" fmla="*/ 2147483646 w 10748"/>
                <a:gd name="T115" fmla="*/ 2147483646 h 9281"/>
                <a:gd name="T116" fmla="*/ 2147483646 w 10748"/>
                <a:gd name="T117" fmla="*/ 2147483646 h 9281"/>
                <a:gd name="T118" fmla="*/ 2147483646 w 10748"/>
                <a:gd name="T119" fmla="*/ 1733984375 h 928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10748"/>
                <a:gd name="T181" fmla="*/ 0 h 9281"/>
                <a:gd name="T182" fmla="*/ 10748 w 10748"/>
                <a:gd name="T183" fmla="*/ 9281 h 9281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lnTo>
                    <a:pt x="902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lnTo>
                    <a:pt x="385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lnTo>
                    <a:pt x="873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Shape 387"/>
            <p:cNvSpPr>
              <a:spLocks/>
            </p:cNvSpPr>
            <p:nvPr/>
          </p:nvSpPr>
          <p:spPr bwMode="auto">
            <a:xfrm>
              <a:off x="6385050" y="4208725"/>
              <a:ext cx="422775" cy="298975"/>
            </a:xfrm>
            <a:custGeom>
              <a:avLst/>
              <a:gdLst>
                <a:gd name="T0" fmla="*/ 2147483646 w 16911"/>
                <a:gd name="T1" fmla="*/ 2147483646 h 11959"/>
                <a:gd name="T2" fmla="*/ 2147483646 w 16911"/>
                <a:gd name="T3" fmla="*/ 2147483646 h 11959"/>
                <a:gd name="T4" fmla="*/ 2147483646 w 16911"/>
                <a:gd name="T5" fmla="*/ 473046875 h 11959"/>
                <a:gd name="T6" fmla="*/ 2147483646 w 16911"/>
                <a:gd name="T7" fmla="*/ 644921875 h 11959"/>
                <a:gd name="T8" fmla="*/ 2147483646 w 16911"/>
                <a:gd name="T9" fmla="*/ 702343750 h 11959"/>
                <a:gd name="T10" fmla="*/ 2147483646 w 16911"/>
                <a:gd name="T11" fmla="*/ 2006250000 h 11959"/>
                <a:gd name="T12" fmla="*/ 2147483646 w 16911"/>
                <a:gd name="T13" fmla="*/ 1776953125 h 11959"/>
                <a:gd name="T14" fmla="*/ 2147483646 w 16911"/>
                <a:gd name="T15" fmla="*/ 1318359375 h 11959"/>
                <a:gd name="T16" fmla="*/ 2147483646 w 16911"/>
                <a:gd name="T17" fmla="*/ 372656250 h 11959"/>
                <a:gd name="T18" fmla="*/ 2147483646 w 16911"/>
                <a:gd name="T19" fmla="*/ 1461718750 h 11959"/>
                <a:gd name="T20" fmla="*/ 2147483646 w 16911"/>
                <a:gd name="T21" fmla="*/ 1218359375 h 11959"/>
                <a:gd name="T22" fmla="*/ 2147483646 w 16911"/>
                <a:gd name="T23" fmla="*/ 1905859375 h 11959"/>
                <a:gd name="T24" fmla="*/ 2147483646 w 16911"/>
                <a:gd name="T25" fmla="*/ 2147483646 h 11959"/>
                <a:gd name="T26" fmla="*/ 2147483646 w 16911"/>
                <a:gd name="T27" fmla="*/ 2147483646 h 11959"/>
                <a:gd name="T28" fmla="*/ 2147483646 w 16911"/>
                <a:gd name="T29" fmla="*/ 1819921875 h 11959"/>
                <a:gd name="T30" fmla="*/ 2147483646 w 16911"/>
                <a:gd name="T31" fmla="*/ 2147483646 h 11959"/>
                <a:gd name="T32" fmla="*/ 2147483646 w 16911"/>
                <a:gd name="T33" fmla="*/ 2147483646 h 11959"/>
                <a:gd name="T34" fmla="*/ 2147483646 w 16911"/>
                <a:gd name="T35" fmla="*/ 2147483646 h 11959"/>
                <a:gd name="T36" fmla="*/ 2147483646 w 16911"/>
                <a:gd name="T37" fmla="*/ 2147483646 h 11959"/>
                <a:gd name="T38" fmla="*/ 2147483646 w 16911"/>
                <a:gd name="T39" fmla="*/ 2147483646 h 11959"/>
                <a:gd name="T40" fmla="*/ 2147483646 w 16911"/>
                <a:gd name="T41" fmla="*/ 2147483646 h 11959"/>
                <a:gd name="T42" fmla="*/ 2147483646 w 16911"/>
                <a:gd name="T43" fmla="*/ 2147483646 h 11959"/>
                <a:gd name="T44" fmla="*/ 2147483646 w 16911"/>
                <a:gd name="T45" fmla="*/ 2147483646 h 11959"/>
                <a:gd name="T46" fmla="*/ 2147483646 w 16911"/>
                <a:gd name="T47" fmla="*/ 2147483646 h 11959"/>
                <a:gd name="T48" fmla="*/ 2147483646 w 16911"/>
                <a:gd name="T49" fmla="*/ 2147483646 h 11959"/>
                <a:gd name="T50" fmla="*/ 2147483646 w 16911"/>
                <a:gd name="T51" fmla="*/ 2147483646 h 11959"/>
                <a:gd name="T52" fmla="*/ 2147483646 w 16911"/>
                <a:gd name="T53" fmla="*/ 2147483646 h 11959"/>
                <a:gd name="T54" fmla="*/ 2147483646 w 16911"/>
                <a:gd name="T55" fmla="*/ 2147483646 h 11959"/>
                <a:gd name="T56" fmla="*/ 2063281250 w 16911"/>
                <a:gd name="T57" fmla="*/ 2147483646 h 11959"/>
                <a:gd name="T58" fmla="*/ 1733984375 w 16911"/>
                <a:gd name="T59" fmla="*/ 2147483646 h 11959"/>
                <a:gd name="T60" fmla="*/ 917187500 w 16911"/>
                <a:gd name="T61" fmla="*/ 2147483646 h 11959"/>
                <a:gd name="T62" fmla="*/ 1533203125 w 16911"/>
                <a:gd name="T63" fmla="*/ 2147483646 h 11959"/>
                <a:gd name="T64" fmla="*/ 644921875 w 16911"/>
                <a:gd name="T65" fmla="*/ 2147483646 h 11959"/>
                <a:gd name="T66" fmla="*/ 1619140625 w 16911"/>
                <a:gd name="T67" fmla="*/ 2147483646 h 11959"/>
                <a:gd name="T68" fmla="*/ 587500000 w 16911"/>
                <a:gd name="T69" fmla="*/ 1848828125 h 11959"/>
                <a:gd name="T70" fmla="*/ 1504687500 w 16911"/>
                <a:gd name="T71" fmla="*/ 1648046875 h 11959"/>
                <a:gd name="T72" fmla="*/ 487109375 w 16911"/>
                <a:gd name="T73" fmla="*/ 2147483646 h 11959"/>
                <a:gd name="T74" fmla="*/ 745312500 w 16911"/>
                <a:gd name="T75" fmla="*/ 1447265625 h 11959"/>
                <a:gd name="T76" fmla="*/ 2005859375 w 16911"/>
                <a:gd name="T77" fmla="*/ 917187500 h 11959"/>
                <a:gd name="T78" fmla="*/ 1876953125 w 16911"/>
                <a:gd name="T79" fmla="*/ 2147483646 h 11959"/>
                <a:gd name="T80" fmla="*/ 2147483646 w 16911"/>
                <a:gd name="T81" fmla="*/ 1662500000 h 11959"/>
                <a:gd name="T82" fmla="*/ 2005859375 w 16911"/>
                <a:gd name="T83" fmla="*/ 2147483646 h 11959"/>
                <a:gd name="T84" fmla="*/ 2063281250 w 16911"/>
                <a:gd name="T85" fmla="*/ 745312500 h 11959"/>
                <a:gd name="T86" fmla="*/ 2147483646 w 16911"/>
                <a:gd name="T87" fmla="*/ 558984375 h 11959"/>
                <a:gd name="T88" fmla="*/ 2147483646 w 16911"/>
                <a:gd name="T89" fmla="*/ 1519140625 h 11959"/>
                <a:gd name="T90" fmla="*/ 2147483646 w 16911"/>
                <a:gd name="T91" fmla="*/ 1562109375 h 11959"/>
                <a:gd name="T92" fmla="*/ 2147483646 w 16911"/>
                <a:gd name="T93" fmla="*/ 702343750 h 11959"/>
                <a:gd name="T94" fmla="*/ 2147483646 w 16911"/>
                <a:gd name="T95" fmla="*/ 200781250 h 11959"/>
                <a:gd name="T96" fmla="*/ 2147483646 w 16911"/>
                <a:gd name="T97" fmla="*/ 2147483646 h 11959"/>
                <a:gd name="T98" fmla="*/ 2147483646 w 16911"/>
                <a:gd name="T99" fmla="*/ 2147483646 h 11959"/>
                <a:gd name="T100" fmla="*/ 2147483646 w 16911"/>
                <a:gd name="T101" fmla="*/ 2147483646 h 11959"/>
                <a:gd name="T102" fmla="*/ 2147483646 w 16911"/>
                <a:gd name="T103" fmla="*/ 243750000 h 11959"/>
                <a:gd name="T104" fmla="*/ 1404296875 w 16911"/>
                <a:gd name="T105" fmla="*/ 644921875 h 11959"/>
                <a:gd name="T106" fmla="*/ 28515625 w 16911"/>
                <a:gd name="T107" fmla="*/ 1977734375 h 11959"/>
                <a:gd name="T108" fmla="*/ 558984375 w 16911"/>
                <a:gd name="T109" fmla="*/ 2147483646 h 11959"/>
                <a:gd name="T110" fmla="*/ 1748046875 w 16911"/>
                <a:gd name="T111" fmla="*/ 2147483646 h 11959"/>
                <a:gd name="T112" fmla="*/ 2147483646 w 16911"/>
                <a:gd name="T113" fmla="*/ 2147483646 h 11959"/>
                <a:gd name="T114" fmla="*/ 2147483646 w 16911"/>
                <a:gd name="T115" fmla="*/ 2147483646 h 11959"/>
                <a:gd name="T116" fmla="*/ 2147483646 w 16911"/>
                <a:gd name="T117" fmla="*/ 2147483646 h 11959"/>
                <a:gd name="T118" fmla="*/ 2147483646 w 16911"/>
                <a:gd name="T119" fmla="*/ 716796875 h 11959"/>
                <a:gd name="T120" fmla="*/ 2147483646 w 16911"/>
                <a:gd name="T121" fmla="*/ 57421875 h 1195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6911"/>
                <a:gd name="T184" fmla="*/ 0 h 11959"/>
                <a:gd name="T185" fmla="*/ 16911 w 16911"/>
                <a:gd name="T186" fmla="*/ 11959 h 1195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lnTo>
                    <a:pt x="12215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lnTo>
                    <a:pt x="9464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Shape 388"/>
            <p:cNvSpPr>
              <a:spLocks/>
            </p:cNvSpPr>
            <p:nvPr/>
          </p:nvSpPr>
          <p:spPr bwMode="auto">
            <a:xfrm>
              <a:off x="7121425" y="2437925"/>
              <a:ext cx="246700" cy="315500"/>
            </a:xfrm>
            <a:custGeom>
              <a:avLst/>
              <a:gdLst>
                <a:gd name="T0" fmla="*/ 1547656250 w 9868"/>
                <a:gd name="T1" fmla="*/ 788281250 h 12620"/>
                <a:gd name="T2" fmla="*/ 1562109375 w 9868"/>
                <a:gd name="T3" fmla="*/ 272656250 h 12620"/>
                <a:gd name="T4" fmla="*/ 630468750 w 9868"/>
                <a:gd name="T5" fmla="*/ 444531250 h 12620"/>
                <a:gd name="T6" fmla="*/ 473046875 w 9868"/>
                <a:gd name="T7" fmla="*/ 473046875 h 12620"/>
                <a:gd name="T8" fmla="*/ 1963281250 w 9868"/>
                <a:gd name="T9" fmla="*/ 1089453125 h 12620"/>
                <a:gd name="T10" fmla="*/ 358203125 w 9868"/>
                <a:gd name="T11" fmla="*/ 1447656250 h 12620"/>
                <a:gd name="T12" fmla="*/ 229296875 w 9868"/>
                <a:gd name="T13" fmla="*/ 1089453125 h 12620"/>
                <a:gd name="T14" fmla="*/ 1948828125 w 9868"/>
                <a:gd name="T15" fmla="*/ 1590625000 h 12620"/>
                <a:gd name="T16" fmla="*/ 1991796875 w 9868"/>
                <a:gd name="T17" fmla="*/ 2147483646 h 12620"/>
                <a:gd name="T18" fmla="*/ 1590625000 w 9868"/>
                <a:gd name="T19" fmla="*/ 2147483646 h 12620"/>
                <a:gd name="T20" fmla="*/ 1089062500 w 9868"/>
                <a:gd name="T21" fmla="*/ 2147483646 h 12620"/>
                <a:gd name="T22" fmla="*/ 960156250 w 9868"/>
                <a:gd name="T23" fmla="*/ 2147483646 h 12620"/>
                <a:gd name="T24" fmla="*/ 802734375 w 9868"/>
                <a:gd name="T25" fmla="*/ 2147483646 h 12620"/>
                <a:gd name="T26" fmla="*/ 874218750 w 9868"/>
                <a:gd name="T27" fmla="*/ 2147483646 h 12620"/>
                <a:gd name="T28" fmla="*/ 444531250 w 9868"/>
                <a:gd name="T29" fmla="*/ 2147483646 h 12620"/>
                <a:gd name="T30" fmla="*/ 243750000 w 9868"/>
                <a:gd name="T31" fmla="*/ 2147483646 h 12620"/>
                <a:gd name="T32" fmla="*/ 788281250 w 9868"/>
                <a:gd name="T33" fmla="*/ 2147483646 h 12620"/>
                <a:gd name="T34" fmla="*/ 329687500 w 9868"/>
                <a:gd name="T35" fmla="*/ 2147483646 h 12620"/>
                <a:gd name="T36" fmla="*/ 601953125 w 9868"/>
                <a:gd name="T37" fmla="*/ 2106640625 h 12620"/>
                <a:gd name="T38" fmla="*/ 716796875 w 9868"/>
                <a:gd name="T39" fmla="*/ 1920312500 h 12620"/>
                <a:gd name="T40" fmla="*/ 329687500 w 9868"/>
                <a:gd name="T41" fmla="*/ 1991796875 h 12620"/>
                <a:gd name="T42" fmla="*/ 745312500 w 9868"/>
                <a:gd name="T43" fmla="*/ 1834375000 h 12620"/>
                <a:gd name="T44" fmla="*/ 759765625 w 9868"/>
                <a:gd name="T45" fmla="*/ 1633593750 h 12620"/>
                <a:gd name="T46" fmla="*/ 387109375 w 9868"/>
                <a:gd name="T47" fmla="*/ 1748437500 h 12620"/>
                <a:gd name="T48" fmla="*/ 1920312500 w 9868"/>
                <a:gd name="T49" fmla="*/ 1562109375 h 12620"/>
                <a:gd name="T50" fmla="*/ 315234375 w 9868"/>
                <a:gd name="T51" fmla="*/ 716796875 h 12620"/>
                <a:gd name="T52" fmla="*/ 71875000 w 9868"/>
                <a:gd name="T53" fmla="*/ 1017578125 h 12620"/>
                <a:gd name="T54" fmla="*/ 14453125 w 9868"/>
                <a:gd name="T55" fmla="*/ 1519140625 h 12620"/>
                <a:gd name="T56" fmla="*/ 71875000 w 9868"/>
                <a:gd name="T57" fmla="*/ 2147483646 h 12620"/>
                <a:gd name="T58" fmla="*/ 430078125 w 9868"/>
                <a:gd name="T59" fmla="*/ 2147483646 h 12620"/>
                <a:gd name="T60" fmla="*/ 1017578125 w 9868"/>
                <a:gd name="T61" fmla="*/ 2147483646 h 12620"/>
                <a:gd name="T62" fmla="*/ 1260937500 w 9868"/>
                <a:gd name="T63" fmla="*/ 2147483646 h 12620"/>
                <a:gd name="T64" fmla="*/ 1848437500 w 9868"/>
                <a:gd name="T65" fmla="*/ 2147483646 h 12620"/>
                <a:gd name="T66" fmla="*/ 2147483646 w 9868"/>
                <a:gd name="T67" fmla="*/ 2147483646 h 12620"/>
                <a:gd name="T68" fmla="*/ 2147483646 w 9868"/>
                <a:gd name="T69" fmla="*/ 2147483646 h 12620"/>
                <a:gd name="T70" fmla="*/ 2147483646 w 9868"/>
                <a:gd name="T71" fmla="*/ 2147483646 h 12620"/>
                <a:gd name="T72" fmla="*/ 2147483646 w 9868"/>
                <a:gd name="T73" fmla="*/ 2147483646 h 12620"/>
                <a:gd name="T74" fmla="*/ 2147483646 w 9868"/>
                <a:gd name="T75" fmla="*/ 2147483646 h 12620"/>
                <a:gd name="T76" fmla="*/ 2147483646 w 9868"/>
                <a:gd name="T77" fmla="*/ 2147483646 h 12620"/>
                <a:gd name="T78" fmla="*/ 2147483646 w 9868"/>
                <a:gd name="T79" fmla="*/ 2147483646 h 12620"/>
                <a:gd name="T80" fmla="*/ 2147483646 w 9868"/>
                <a:gd name="T81" fmla="*/ 2147483646 h 12620"/>
                <a:gd name="T82" fmla="*/ 2147483646 w 9868"/>
                <a:gd name="T83" fmla="*/ 2147483646 h 12620"/>
                <a:gd name="T84" fmla="*/ 2147483646 w 9868"/>
                <a:gd name="T85" fmla="*/ 2147483646 h 12620"/>
                <a:gd name="T86" fmla="*/ 2147483646 w 9868"/>
                <a:gd name="T87" fmla="*/ 2147483646 h 12620"/>
                <a:gd name="T88" fmla="*/ 2063671875 w 9868"/>
                <a:gd name="T89" fmla="*/ 2147483646 h 12620"/>
                <a:gd name="T90" fmla="*/ 1977343750 w 9868"/>
                <a:gd name="T91" fmla="*/ 2147483646 h 12620"/>
                <a:gd name="T92" fmla="*/ 1819921875 w 9868"/>
                <a:gd name="T93" fmla="*/ 2147483646 h 12620"/>
                <a:gd name="T94" fmla="*/ 1404296875 w 9868"/>
                <a:gd name="T95" fmla="*/ 2147483646 h 12620"/>
                <a:gd name="T96" fmla="*/ 1189453125 w 9868"/>
                <a:gd name="T97" fmla="*/ 2147483646 h 12620"/>
                <a:gd name="T98" fmla="*/ 1805468750 w 9868"/>
                <a:gd name="T99" fmla="*/ 2147483646 h 12620"/>
                <a:gd name="T100" fmla="*/ 2147483646 w 9868"/>
                <a:gd name="T101" fmla="*/ 2147483646 h 12620"/>
                <a:gd name="T102" fmla="*/ 2147483646 w 9868"/>
                <a:gd name="T103" fmla="*/ 1203906250 h 12620"/>
                <a:gd name="T104" fmla="*/ 2020703125 w 9868"/>
                <a:gd name="T105" fmla="*/ 874218750 h 12620"/>
                <a:gd name="T106" fmla="*/ 1791406250 w 9868"/>
                <a:gd name="T107" fmla="*/ 215234375 h 12620"/>
                <a:gd name="T108" fmla="*/ 1590625000 w 9868"/>
                <a:gd name="T109" fmla="*/ 86328125 h 12620"/>
                <a:gd name="T110" fmla="*/ 1361328125 w 9868"/>
                <a:gd name="T111" fmla="*/ 516015625 h 12620"/>
                <a:gd name="T112" fmla="*/ 788281250 w 9868"/>
                <a:gd name="T113" fmla="*/ 200781250 h 12620"/>
                <a:gd name="T114" fmla="*/ 587500000 w 9868"/>
                <a:gd name="T115" fmla="*/ 390625 h 1262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9868"/>
                <a:gd name="T175" fmla="*/ 0 h 12620"/>
                <a:gd name="T176" fmla="*/ 9868 w 9868"/>
                <a:gd name="T177" fmla="*/ 12620 h 1262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lnTo>
                    <a:pt x="418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lnTo>
                    <a:pt x="1541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lnTo>
                    <a:pt x="381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Shape 389"/>
            <p:cNvSpPr>
              <a:spLocks/>
            </p:cNvSpPr>
            <p:nvPr/>
          </p:nvSpPr>
          <p:spPr bwMode="auto">
            <a:xfrm>
              <a:off x="6062250" y="3853825"/>
              <a:ext cx="332900" cy="376025"/>
            </a:xfrm>
            <a:custGeom>
              <a:avLst/>
              <a:gdLst>
                <a:gd name="T0" fmla="*/ 2147483646 w 13316"/>
                <a:gd name="T1" fmla="*/ 344140625 h 15041"/>
                <a:gd name="T2" fmla="*/ 2147483646 w 13316"/>
                <a:gd name="T3" fmla="*/ 1032031250 h 15041"/>
                <a:gd name="T4" fmla="*/ 2147483646 w 13316"/>
                <a:gd name="T5" fmla="*/ 157812500 h 15041"/>
                <a:gd name="T6" fmla="*/ 2135156250 w 13316"/>
                <a:gd name="T7" fmla="*/ 390625 h 15041"/>
                <a:gd name="T8" fmla="*/ 2147483646 w 13316"/>
                <a:gd name="T9" fmla="*/ 1862890625 h 15041"/>
                <a:gd name="T10" fmla="*/ 2147483646 w 13316"/>
                <a:gd name="T11" fmla="*/ 1591015625 h 15041"/>
                <a:gd name="T12" fmla="*/ 0 w 13316"/>
                <a:gd name="T13" fmla="*/ 1261328125 h 15041"/>
                <a:gd name="T14" fmla="*/ 501562500 w 13316"/>
                <a:gd name="T15" fmla="*/ 1949218750 h 15041"/>
                <a:gd name="T16" fmla="*/ 687890625 w 13316"/>
                <a:gd name="T17" fmla="*/ 2020703125 h 15041"/>
                <a:gd name="T18" fmla="*/ 530078125 w 13316"/>
                <a:gd name="T19" fmla="*/ 1418750000 h 15041"/>
                <a:gd name="T20" fmla="*/ 2147483646 w 13316"/>
                <a:gd name="T21" fmla="*/ 2020703125 h 15041"/>
                <a:gd name="T22" fmla="*/ 2147483646 w 13316"/>
                <a:gd name="T23" fmla="*/ 1189453125 h 15041"/>
                <a:gd name="T24" fmla="*/ 945703125 w 13316"/>
                <a:gd name="T25" fmla="*/ 2147483646 h 15041"/>
                <a:gd name="T26" fmla="*/ 1318359375 w 13316"/>
                <a:gd name="T27" fmla="*/ 2147483646 h 15041"/>
                <a:gd name="T28" fmla="*/ 1389843750 w 13316"/>
                <a:gd name="T29" fmla="*/ 2147483646 h 15041"/>
                <a:gd name="T30" fmla="*/ 1031640625 w 13316"/>
                <a:gd name="T31" fmla="*/ 2147483646 h 15041"/>
                <a:gd name="T32" fmla="*/ 1805468750 w 13316"/>
                <a:gd name="T33" fmla="*/ 2147483646 h 15041"/>
                <a:gd name="T34" fmla="*/ 945703125 w 13316"/>
                <a:gd name="T35" fmla="*/ 2147483646 h 15041"/>
                <a:gd name="T36" fmla="*/ 1203515625 w 13316"/>
                <a:gd name="T37" fmla="*/ 2147483646 h 15041"/>
                <a:gd name="T38" fmla="*/ 2147483646 w 13316"/>
                <a:gd name="T39" fmla="*/ 2147483646 h 15041"/>
                <a:gd name="T40" fmla="*/ 2147483646 w 13316"/>
                <a:gd name="T41" fmla="*/ 2147483646 h 15041"/>
                <a:gd name="T42" fmla="*/ 2147483646 w 13316"/>
                <a:gd name="T43" fmla="*/ 2147483646 h 15041"/>
                <a:gd name="T44" fmla="*/ 2147483646 w 13316"/>
                <a:gd name="T45" fmla="*/ 2147483646 h 15041"/>
                <a:gd name="T46" fmla="*/ 2147483646 w 13316"/>
                <a:gd name="T47" fmla="*/ 2147483646 h 15041"/>
                <a:gd name="T48" fmla="*/ 2147483646 w 13316"/>
                <a:gd name="T49" fmla="*/ 2147483646 h 15041"/>
                <a:gd name="T50" fmla="*/ 2147483646 w 13316"/>
                <a:gd name="T51" fmla="*/ 2147483646 h 15041"/>
                <a:gd name="T52" fmla="*/ 2147483646 w 13316"/>
                <a:gd name="T53" fmla="*/ 2147483646 h 15041"/>
                <a:gd name="T54" fmla="*/ 2147483646 w 13316"/>
                <a:gd name="T55" fmla="*/ 2147483646 h 15041"/>
                <a:gd name="T56" fmla="*/ 2147483646 w 13316"/>
                <a:gd name="T57" fmla="*/ 2147483646 h 15041"/>
                <a:gd name="T58" fmla="*/ 2147483646 w 13316"/>
                <a:gd name="T59" fmla="*/ 2147483646 h 15041"/>
                <a:gd name="T60" fmla="*/ 2147483646 w 13316"/>
                <a:gd name="T61" fmla="*/ 2147483646 h 15041"/>
                <a:gd name="T62" fmla="*/ 2147483646 w 13316"/>
                <a:gd name="T63" fmla="*/ 2147483646 h 15041"/>
                <a:gd name="T64" fmla="*/ 2147483646 w 13316"/>
                <a:gd name="T65" fmla="*/ 2147483646 h 15041"/>
                <a:gd name="T66" fmla="*/ 2147483646 w 13316"/>
                <a:gd name="T67" fmla="*/ 2147483646 h 15041"/>
                <a:gd name="T68" fmla="*/ 2147483646 w 13316"/>
                <a:gd name="T69" fmla="*/ 2147483646 h 15041"/>
                <a:gd name="T70" fmla="*/ 2147483646 w 13316"/>
                <a:gd name="T71" fmla="*/ 2147483646 h 15041"/>
                <a:gd name="T72" fmla="*/ 2147483646 w 13316"/>
                <a:gd name="T73" fmla="*/ 2147483646 h 15041"/>
                <a:gd name="T74" fmla="*/ 2147483646 w 13316"/>
                <a:gd name="T75" fmla="*/ 2147483646 h 15041"/>
                <a:gd name="T76" fmla="*/ 2147483646 w 13316"/>
                <a:gd name="T77" fmla="*/ 2147483646 h 15041"/>
                <a:gd name="T78" fmla="*/ 2147483646 w 13316"/>
                <a:gd name="T79" fmla="*/ 2147483646 h 15041"/>
                <a:gd name="T80" fmla="*/ 1776953125 w 13316"/>
                <a:gd name="T81" fmla="*/ 2147483646 h 15041"/>
                <a:gd name="T82" fmla="*/ 1963281250 w 13316"/>
                <a:gd name="T83" fmla="*/ 2147483646 h 15041"/>
                <a:gd name="T84" fmla="*/ 1848437500 w 13316"/>
                <a:gd name="T85" fmla="*/ 2147483646 h 15041"/>
                <a:gd name="T86" fmla="*/ 1447265625 w 13316"/>
                <a:gd name="T87" fmla="*/ 2147483646 h 15041"/>
                <a:gd name="T88" fmla="*/ 1948828125 w 13316"/>
                <a:gd name="T89" fmla="*/ 2147483646 h 15041"/>
                <a:gd name="T90" fmla="*/ 2147483646 w 13316"/>
                <a:gd name="T91" fmla="*/ 2147483646 h 15041"/>
                <a:gd name="T92" fmla="*/ 2147483646 w 13316"/>
                <a:gd name="T93" fmla="*/ 2147483646 h 15041"/>
                <a:gd name="T94" fmla="*/ 2147483646 w 13316"/>
                <a:gd name="T95" fmla="*/ 2147483646 h 15041"/>
                <a:gd name="T96" fmla="*/ 2147483646 w 13316"/>
                <a:gd name="T97" fmla="*/ 817187500 h 15041"/>
                <a:gd name="T98" fmla="*/ 2147483646 w 13316"/>
                <a:gd name="T99" fmla="*/ 1404687500 h 15041"/>
                <a:gd name="T100" fmla="*/ 2147483646 w 13316"/>
                <a:gd name="T101" fmla="*/ 2147483646 h 15041"/>
                <a:gd name="T102" fmla="*/ 2147483646 w 13316"/>
                <a:gd name="T103" fmla="*/ 2147483646 h 15041"/>
                <a:gd name="T104" fmla="*/ 2147483646 w 13316"/>
                <a:gd name="T105" fmla="*/ 2147483646 h 15041"/>
                <a:gd name="T106" fmla="*/ 1819921875 w 13316"/>
                <a:gd name="T107" fmla="*/ 2147483646 h 15041"/>
                <a:gd name="T108" fmla="*/ 1117578125 w 13316"/>
                <a:gd name="T109" fmla="*/ 2147483646 h 15041"/>
                <a:gd name="T110" fmla="*/ 300781250 w 13316"/>
                <a:gd name="T111" fmla="*/ 2147483646 h 15041"/>
                <a:gd name="T112" fmla="*/ 1948828125 w 13316"/>
                <a:gd name="T113" fmla="*/ 2147483646 h 15041"/>
                <a:gd name="T114" fmla="*/ 2147483646 w 13316"/>
                <a:gd name="T115" fmla="*/ 2147483646 h 15041"/>
                <a:gd name="T116" fmla="*/ 2147483646 w 13316"/>
                <a:gd name="T117" fmla="*/ 2147483646 h 15041"/>
                <a:gd name="T118" fmla="*/ 2147483646 w 13316"/>
                <a:gd name="T119" fmla="*/ 2147483646 h 15041"/>
                <a:gd name="T120" fmla="*/ 2147483646 w 13316"/>
                <a:gd name="T121" fmla="*/ 2147483646 h 1504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3316"/>
                <a:gd name="T184" fmla="*/ 0 h 15041"/>
                <a:gd name="T185" fmla="*/ 13316 w 13316"/>
                <a:gd name="T186" fmla="*/ 15041 h 15041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lnTo>
                    <a:pt x="546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lnTo>
                    <a:pt x="8840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lnTo>
                    <a:pt x="147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lnTo>
                    <a:pt x="2494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lnTo>
                    <a:pt x="8400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Shape 390"/>
            <p:cNvSpPr>
              <a:spLocks/>
            </p:cNvSpPr>
            <p:nvPr/>
          </p:nvSpPr>
          <p:spPr bwMode="auto">
            <a:xfrm>
              <a:off x="6023725" y="3167900"/>
              <a:ext cx="340250" cy="227450"/>
            </a:xfrm>
            <a:custGeom>
              <a:avLst/>
              <a:gdLst>
                <a:gd name="T0" fmla="*/ 1662500000 w 13610"/>
                <a:gd name="T1" fmla="*/ 171875000 h 9098"/>
                <a:gd name="T2" fmla="*/ 1375781250 w 13610"/>
                <a:gd name="T3" fmla="*/ 659375000 h 9098"/>
                <a:gd name="T4" fmla="*/ 1217968750 w 13610"/>
                <a:gd name="T5" fmla="*/ 1203515625 h 9098"/>
                <a:gd name="T6" fmla="*/ 1146484375 w 13610"/>
                <a:gd name="T7" fmla="*/ 1590625000 h 9098"/>
                <a:gd name="T8" fmla="*/ 1017578125 w 13610"/>
                <a:gd name="T9" fmla="*/ 1805468750 h 9098"/>
                <a:gd name="T10" fmla="*/ 716796875 w 13610"/>
                <a:gd name="T11" fmla="*/ 1848437500 h 9098"/>
                <a:gd name="T12" fmla="*/ 344140625 w 13610"/>
                <a:gd name="T13" fmla="*/ 1848437500 h 9098"/>
                <a:gd name="T14" fmla="*/ 157812500 w 13610"/>
                <a:gd name="T15" fmla="*/ 1848437500 h 9098"/>
                <a:gd name="T16" fmla="*/ 14453125 w 13610"/>
                <a:gd name="T17" fmla="*/ 1934375000 h 9098"/>
                <a:gd name="T18" fmla="*/ 14453125 w 13610"/>
                <a:gd name="T19" fmla="*/ 2034765625 h 9098"/>
                <a:gd name="T20" fmla="*/ 86328125 w 13610"/>
                <a:gd name="T21" fmla="*/ 2049218750 h 9098"/>
                <a:gd name="T22" fmla="*/ 272265625 w 13610"/>
                <a:gd name="T23" fmla="*/ 2092187500 h 9098"/>
                <a:gd name="T24" fmla="*/ 358593750 w 13610"/>
                <a:gd name="T25" fmla="*/ 2063281250 h 9098"/>
                <a:gd name="T26" fmla="*/ 487500000 w 13610"/>
                <a:gd name="T27" fmla="*/ 2006250000 h 9098"/>
                <a:gd name="T28" fmla="*/ 773828125 w 13610"/>
                <a:gd name="T29" fmla="*/ 2063281250 h 9098"/>
                <a:gd name="T30" fmla="*/ 1017578125 w 13610"/>
                <a:gd name="T31" fmla="*/ 2034765625 h 9098"/>
                <a:gd name="T32" fmla="*/ 1203906250 w 13610"/>
                <a:gd name="T33" fmla="*/ 1905859375 h 9098"/>
                <a:gd name="T34" fmla="*/ 1347265625 w 13610"/>
                <a:gd name="T35" fmla="*/ 1633593750 h 9098"/>
                <a:gd name="T36" fmla="*/ 1418750000 w 13610"/>
                <a:gd name="T37" fmla="*/ 1217968750 h 9098"/>
                <a:gd name="T38" fmla="*/ 1576171875 w 13610"/>
                <a:gd name="T39" fmla="*/ 716406250 h 9098"/>
                <a:gd name="T40" fmla="*/ 1819921875 w 13610"/>
                <a:gd name="T41" fmla="*/ 329687500 h 9098"/>
                <a:gd name="T42" fmla="*/ 2147483646 w 13610"/>
                <a:gd name="T43" fmla="*/ 2147483646 h 9098"/>
                <a:gd name="T44" fmla="*/ 2147483646 w 13610"/>
                <a:gd name="T45" fmla="*/ 2147483646 h 9098"/>
                <a:gd name="T46" fmla="*/ 2147483646 w 13610"/>
                <a:gd name="T47" fmla="*/ 2147483646 h 9098"/>
                <a:gd name="T48" fmla="*/ 2147483646 w 13610"/>
                <a:gd name="T49" fmla="*/ 2147483646 h 9098"/>
                <a:gd name="T50" fmla="*/ 2147483646 w 13610"/>
                <a:gd name="T51" fmla="*/ 2147483646 h 9098"/>
                <a:gd name="T52" fmla="*/ 2147483646 w 13610"/>
                <a:gd name="T53" fmla="*/ 1934375000 h 9098"/>
                <a:gd name="T54" fmla="*/ 2147483646 w 13610"/>
                <a:gd name="T55" fmla="*/ 2034765625 h 9098"/>
                <a:gd name="T56" fmla="*/ 2147483646 w 13610"/>
                <a:gd name="T57" fmla="*/ 2006250000 h 9098"/>
                <a:gd name="T58" fmla="*/ 2147483646 w 13610"/>
                <a:gd name="T59" fmla="*/ 2120703125 h 9098"/>
                <a:gd name="T60" fmla="*/ 2147483646 w 13610"/>
                <a:gd name="T61" fmla="*/ 2120703125 h 9098"/>
                <a:gd name="T62" fmla="*/ 2147483646 w 13610"/>
                <a:gd name="T63" fmla="*/ 1977343750 h 9098"/>
                <a:gd name="T64" fmla="*/ 2147483646 w 13610"/>
                <a:gd name="T65" fmla="*/ 1819921875 h 9098"/>
                <a:gd name="T66" fmla="*/ 2147483646 w 13610"/>
                <a:gd name="T67" fmla="*/ 1676562500 h 9098"/>
                <a:gd name="T68" fmla="*/ 2147483646 w 13610"/>
                <a:gd name="T69" fmla="*/ 1590625000 h 9098"/>
                <a:gd name="T70" fmla="*/ 2147483646 w 13610"/>
                <a:gd name="T71" fmla="*/ 1633593750 h 9098"/>
                <a:gd name="T72" fmla="*/ 2147483646 w 13610"/>
                <a:gd name="T73" fmla="*/ 1762500000 h 9098"/>
                <a:gd name="T74" fmla="*/ 2147483646 w 13610"/>
                <a:gd name="T75" fmla="*/ 1504687500 h 9098"/>
                <a:gd name="T76" fmla="*/ 2147483646 w 13610"/>
                <a:gd name="T77" fmla="*/ 1160546875 h 9098"/>
                <a:gd name="T78" fmla="*/ 2147483646 w 13610"/>
                <a:gd name="T79" fmla="*/ 1160546875 h 9098"/>
                <a:gd name="T80" fmla="*/ 2147483646 w 13610"/>
                <a:gd name="T81" fmla="*/ 2147483646 h 9098"/>
                <a:gd name="T82" fmla="*/ 2147483646 w 13610"/>
                <a:gd name="T83" fmla="*/ 2147483646 h 9098"/>
                <a:gd name="T84" fmla="*/ 2147483646 w 13610"/>
                <a:gd name="T85" fmla="*/ 1676562500 h 9098"/>
                <a:gd name="T86" fmla="*/ 1934765625 w 13610"/>
                <a:gd name="T87" fmla="*/ 28906250 h 909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3610"/>
                <a:gd name="T133" fmla="*/ 0 h 9098"/>
                <a:gd name="T134" fmla="*/ 13610 w 13610"/>
                <a:gd name="T135" fmla="*/ 9098 h 9098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Shape 391"/>
            <p:cNvSpPr>
              <a:spLocks/>
            </p:cNvSpPr>
            <p:nvPr/>
          </p:nvSpPr>
          <p:spPr bwMode="auto">
            <a:xfrm>
              <a:off x="7109500" y="3449425"/>
              <a:ext cx="154100" cy="165100"/>
            </a:xfrm>
            <a:custGeom>
              <a:avLst/>
              <a:gdLst>
                <a:gd name="T0" fmla="*/ 1519140625 w 6164"/>
                <a:gd name="T1" fmla="*/ 28906250 h 6604"/>
                <a:gd name="T2" fmla="*/ 1261328125 w 6164"/>
                <a:gd name="T3" fmla="*/ 315234375 h 6604"/>
                <a:gd name="T4" fmla="*/ 859765625 w 6164"/>
                <a:gd name="T5" fmla="*/ 616406250 h 6604"/>
                <a:gd name="T6" fmla="*/ 315625000 w 6164"/>
                <a:gd name="T7" fmla="*/ 473046875 h 6604"/>
                <a:gd name="T8" fmla="*/ 172265625 w 6164"/>
                <a:gd name="T9" fmla="*/ 487500000 h 6604"/>
                <a:gd name="T10" fmla="*/ 186328125 w 6164"/>
                <a:gd name="T11" fmla="*/ 573437500 h 6604"/>
                <a:gd name="T12" fmla="*/ 301171875 w 6164"/>
                <a:gd name="T13" fmla="*/ 644921875 h 6604"/>
                <a:gd name="T14" fmla="*/ 802734375 w 6164"/>
                <a:gd name="T15" fmla="*/ 788281250 h 6604"/>
                <a:gd name="T16" fmla="*/ 845703125 w 6164"/>
                <a:gd name="T17" fmla="*/ 874218750 h 6604"/>
                <a:gd name="T18" fmla="*/ 931640625 w 6164"/>
                <a:gd name="T19" fmla="*/ 874218750 h 6604"/>
                <a:gd name="T20" fmla="*/ 1075000000 w 6164"/>
                <a:gd name="T21" fmla="*/ 816796875 h 6604"/>
                <a:gd name="T22" fmla="*/ 1089062500 w 6164"/>
                <a:gd name="T23" fmla="*/ 745312500 h 6604"/>
                <a:gd name="T24" fmla="*/ 1490234375 w 6164"/>
                <a:gd name="T25" fmla="*/ 301171875 h 6604"/>
                <a:gd name="T26" fmla="*/ 1519140625 w 6164"/>
                <a:gd name="T27" fmla="*/ 945703125 h 6604"/>
                <a:gd name="T28" fmla="*/ 1605078125 w 6164"/>
                <a:gd name="T29" fmla="*/ 1103515625 h 6604"/>
                <a:gd name="T30" fmla="*/ 1848437500 w 6164"/>
                <a:gd name="T31" fmla="*/ 1232421875 h 6604"/>
                <a:gd name="T32" fmla="*/ 2049218750 w 6164"/>
                <a:gd name="T33" fmla="*/ 1332812500 h 6604"/>
                <a:gd name="T34" fmla="*/ 1676562500 w 6164"/>
                <a:gd name="T35" fmla="*/ 1533203125 h 6604"/>
                <a:gd name="T36" fmla="*/ 1590625000 w 6164"/>
                <a:gd name="T37" fmla="*/ 1590625000 h 6604"/>
                <a:gd name="T38" fmla="*/ 1504687500 w 6164"/>
                <a:gd name="T39" fmla="*/ 2063671875 h 6604"/>
                <a:gd name="T40" fmla="*/ 1390234375 w 6164"/>
                <a:gd name="T41" fmla="*/ 2147483646 h 6604"/>
                <a:gd name="T42" fmla="*/ 1003125000 w 6164"/>
                <a:gd name="T43" fmla="*/ 1819921875 h 6604"/>
                <a:gd name="T44" fmla="*/ 931640625 w 6164"/>
                <a:gd name="T45" fmla="*/ 1805468750 h 6604"/>
                <a:gd name="T46" fmla="*/ 573437500 w 6164"/>
                <a:gd name="T47" fmla="*/ 1891406250 h 6604"/>
                <a:gd name="T48" fmla="*/ 444531250 w 6164"/>
                <a:gd name="T49" fmla="*/ 1691015625 h 6604"/>
                <a:gd name="T50" fmla="*/ 659375000 w 6164"/>
                <a:gd name="T51" fmla="*/ 1404296875 h 6604"/>
                <a:gd name="T52" fmla="*/ 702343750 w 6164"/>
                <a:gd name="T53" fmla="*/ 1346875000 h 6604"/>
                <a:gd name="T54" fmla="*/ 673828125 w 6164"/>
                <a:gd name="T55" fmla="*/ 1275390625 h 6604"/>
                <a:gd name="T56" fmla="*/ 473046875 w 6164"/>
                <a:gd name="T57" fmla="*/ 960156250 h 6604"/>
                <a:gd name="T58" fmla="*/ 143359375 w 6164"/>
                <a:gd name="T59" fmla="*/ 558984375 h 6604"/>
                <a:gd name="T60" fmla="*/ 43359375 w 6164"/>
                <a:gd name="T61" fmla="*/ 587500000 h 6604"/>
                <a:gd name="T62" fmla="*/ 129296875 w 6164"/>
                <a:gd name="T63" fmla="*/ 759765625 h 6604"/>
                <a:gd name="T64" fmla="*/ 372656250 w 6164"/>
                <a:gd name="T65" fmla="*/ 1103515625 h 6604"/>
                <a:gd name="T66" fmla="*/ 501562500 w 6164"/>
                <a:gd name="T67" fmla="*/ 1375781250 h 6604"/>
                <a:gd name="T68" fmla="*/ 229296875 w 6164"/>
                <a:gd name="T69" fmla="*/ 1648046875 h 6604"/>
                <a:gd name="T70" fmla="*/ 390625 w 6164"/>
                <a:gd name="T71" fmla="*/ 2020312500 h 6604"/>
                <a:gd name="T72" fmla="*/ 71875000 w 6164"/>
                <a:gd name="T73" fmla="*/ 2106640625 h 6604"/>
                <a:gd name="T74" fmla="*/ 716796875 w 6164"/>
                <a:gd name="T75" fmla="*/ 2049218750 h 6604"/>
                <a:gd name="T76" fmla="*/ 1089062500 w 6164"/>
                <a:gd name="T77" fmla="*/ 2147483646 h 6604"/>
                <a:gd name="T78" fmla="*/ 1418750000 w 6164"/>
                <a:gd name="T79" fmla="*/ 2147483646 h 6604"/>
                <a:gd name="T80" fmla="*/ 1576562500 w 6164"/>
                <a:gd name="T81" fmla="*/ 2147483646 h 6604"/>
                <a:gd name="T82" fmla="*/ 1705468750 w 6164"/>
                <a:gd name="T83" fmla="*/ 2147483646 h 6604"/>
                <a:gd name="T84" fmla="*/ 1719531250 w 6164"/>
                <a:gd name="T85" fmla="*/ 2147483646 h 6604"/>
                <a:gd name="T86" fmla="*/ 1676562500 w 6164"/>
                <a:gd name="T87" fmla="*/ 2147483646 h 6604"/>
                <a:gd name="T88" fmla="*/ 1662500000 w 6164"/>
                <a:gd name="T89" fmla="*/ 1862890625 h 6604"/>
                <a:gd name="T90" fmla="*/ 1748437500 w 6164"/>
                <a:gd name="T91" fmla="*/ 1705078125 h 6604"/>
                <a:gd name="T92" fmla="*/ 1805468750 w 6164"/>
                <a:gd name="T93" fmla="*/ 1648046875 h 6604"/>
                <a:gd name="T94" fmla="*/ 2147483646 w 6164"/>
                <a:gd name="T95" fmla="*/ 1404296875 h 6604"/>
                <a:gd name="T96" fmla="*/ 2147483646 w 6164"/>
                <a:gd name="T97" fmla="*/ 1346875000 h 6604"/>
                <a:gd name="T98" fmla="*/ 2147483646 w 6164"/>
                <a:gd name="T99" fmla="*/ 1260937500 h 6604"/>
                <a:gd name="T100" fmla="*/ 2147483646 w 6164"/>
                <a:gd name="T101" fmla="*/ 1175000000 h 6604"/>
                <a:gd name="T102" fmla="*/ 1862890625 w 6164"/>
                <a:gd name="T103" fmla="*/ 1046093750 h 6604"/>
                <a:gd name="T104" fmla="*/ 1691015625 w 6164"/>
                <a:gd name="T105" fmla="*/ 788281250 h 6604"/>
                <a:gd name="T106" fmla="*/ 1648046875 w 6164"/>
                <a:gd name="T107" fmla="*/ 215234375 h 6604"/>
                <a:gd name="T108" fmla="*/ 1662500000 w 6164"/>
                <a:gd name="T109" fmla="*/ 42968750 h 6604"/>
                <a:gd name="T110" fmla="*/ 1547656250 w 6164"/>
                <a:gd name="T111" fmla="*/ 0 h 6604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6164"/>
                <a:gd name="T169" fmla="*/ 0 h 6604"/>
                <a:gd name="T170" fmla="*/ 6164 w 6164"/>
                <a:gd name="T171" fmla="*/ 6604 h 6604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cxnSp>
        <p:nvCxnSpPr>
          <p:cNvPr id="36" name="Shape 392"/>
          <p:cNvCxnSpPr>
            <a:cxnSpLocks noChangeShapeType="1"/>
          </p:cNvCxnSpPr>
          <p:nvPr/>
        </p:nvCxnSpPr>
        <p:spPr bwMode="auto">
          <a:xfrm>
            <a:off x="850900" y="1374775"/>
            <a:ext cx="6037263" cy="0"/>
          </a:xfrm>
          <a:prstGeom prst="straightConnector1">
            <a:avLst/>
          </a:prstGeom>
          <a:noFill/>
          <a:ln w="19050" cap="rnd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8" name="Shape 358"/>
          <p:cNvSpPr txBox="1">
            <a:spLocks noGrp="1"/>
          </p:cNvSpPr>
          <p:nvPr>
            <p:ph type="title"/>
          </p:nvPr>
        </p:nvSpPr>
        <p:spPr>
          <a:xfrm>
            <a:off x="747926" y="300033"/>
            <a:ext cx="6140399" cy="1143200"/>
          </a:xfrm>
          <a:prstGeom prst="rect">
            <a:avLst/>
          </a:prstGeom>
        </p:spPr>
        <p:txBody>
          <a:bodyPr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747926" y="1745167"/>
            <a:ext cx="2097899" cy="4822800"/>
          </a:xfrm>
          <a:prstGeom prst="rect">
            <a:avLst/>
          </a:prstGeom>
        </p:spPr>
        <p:txBody>
          <a:bodyPr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0" name="Shape 360"/>
          <p:cNvSpPr txBox="1">
            <a:spLocks noGrp="1"/>
          </p:cNvSpPr>
          <p:nvPr>
            <p:ph type="body" idx="2"/>
          </p:nvPr>
        </p:nvSpPr>
        <p:spPr>
          <a:xfrm>
            <a:off x="2953087" y="1745167"/>
            <a:ext cx="2097899" cy="4822800"/>
          </a:xfrm>
          <a:prstGeom prst="rect">
            <a:avLst/>
          </a:prstGeom>
        </p:spPr>
        <p:txBody>
          <a:bodyPr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1" name="Shape 361"/>
          <p:cNvSpPr txBox="1">
            <a:spLocks noGrp="1"/>
          </p:cNvSpPr>
          <p:nvPr>
            <p:ph type="body" idx="3"/>
          </p:nvPr>
        </p:nvSpPr>
        <p:spPr>
          <a:xfrm>
            <a:off x="5158249" y="1745167"/>
            <a:ext cx="2097899" cy="4822800"/>
          </a:xfrm>
          <a:prstGeom prst="rect">
            <a:avLst/>
          </a:prstGeom>
        </p:spPr>
        <p:txBody>
          <a:bodyPr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4490636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Shape 395"/>
          <p:cNvGrpSpPr>
            <a:grpSpLocks/>
          </p:cNvGrpSpPr>
          <p:nvPr/>
        </p:nvGrpSpPr>
        <p:grpSpPr bwMode="auto">
          <a:xfrm>
            <a:off x="7442200" y="-122238"/>
            <a:ext cx="1797050" cy="7108826"/>
            <a:chOff x="6023725" y="842300"/>
            <a:chExt cx="1358150" cy="4030375"/>
          </a:xfrm>
        </p:grpSpPr>
        <p:sp>
          <p:nvSpPr>
            <p:cNvPr id="4" name="Shape 396"/>
            <p:cNvSpPr>
              <a:spLocks/>
            </p:cNvSpPr>
            <p:nvPr/>
          </p:nvSpPr>
          <p:spPr bwMode="auto">
            <a:xfrm>
              <a:off x="6371275" y="842300"/>
              <a:ext cx="397100" cy="492450"/>
            </a:xfrm>
            <a:custGeom>
              <a:avLst/>
              <a:gdLst>
                <a:gd name="T0" fmla="*/ 2147483646 w 15884"/>
                <a:gd name="T1" fmla="*/ 1776953125 h 19698"/>
                <a:gd name="T2" fmla="*/ 2147483646 w 15884"/>
                <a:gd name="T3" fmla="*/ 1876953125 h 19698"/>
                <a:gd name="T4" fmla="*/ 2147483646 w 15884"/>
                <a:gd name="T5" fmla="*/ 1676562500 h 19698"/>
                <a:gd name="T6" fmla="*/ 2147483646 w 15884"/>
                <a:gd name="T7" fmla="*/ 2147483646 h 19698"/>
                <a:gd name="T8" fmla="*/ 2147483646 w 15884"/>
                <a:gd name="T9" fmla="*/ 2147483646 h 19698"/>
                <a:gd name="T10" fmla="*/ 2147483646 w 15884"/>
                <a:gd name="T11" fmla="*/ 2147483646 h 19698"/>
                <a:gd name="T12" fmla="*/ 2020703125 w 15884"/>
                <a:gd name="T13" fmla="*/ 2147483646 h 19698"/>
                <a:gd name="T14" fmla="*/ 2035156250 w 15884"/>
                <a:gd name="T15" fmla="*/ 1819921875 h 19698"/>
                <a:gd name="T16" fmla="*/ 2147483646 w 15884"/>
                <a:gd name="T17" fmla="*/ 2147483646 h 19698"/>
                <a:gd name="T18" fmla="*/ 1648046875 w 15884"/>
                <a:gd name="T19" fmla="*/ 1791015625 h 19698"/>
                <a:gd name="T20" fmla="*/ 1075000000 w 15884"/>
                <a:gd name="T21" fmla="*/ 2147483646 h 19698"/>
                <a:gd name="T22" fmla="*/ 2147483646 w 15884"/>
                <a:gd name="T23" fmla="*/ 2147483646 h 19698"/>
                <a:gd name="T24" fmla="*/ 2147483646 w 15884"/>
                <a:gd name="T25" fmla="*/ 974218750 h 19698"/>
                <a:gd name="T26" fmla="*/ 2147483646 w 15884"/>
                <a:gd name="T27" fmla="*/ 2147483646 h 19698"/>
                <a:gd name="T28" fmla="*/ 2147483646 w 15884"/>
                <a:gd name="T29" fmla="*/ 2147483646 h 19698"/>
                <a:gd name="T30" fmla="*/ 2147483646 w 15884"/>
                <a:gd name="T31" fmla="*/ 2147483646 h 19698"/>
                <a:gd name="T32" fmla="*/ 2147483646 w 15884"/>
                <a:gd name="T33" fmla="*/ 2147483646 h 19698"/>
                <a:gd name="T34" fmla="*/ 2147483646 w 15884"/>
                <a:gd name="T35" fmla="*/ 2147483646 h 19698"/>
                <a:gd name="T36" fmla="*/ 2147483646 w 15884"/>
                <a:gd name="T37" fmla="*/ 2147483646 h 19698"/>
                <a:gd name="T38" fmla="*/ 2147483646 w 15884"/>
                <a:gd name="T39" fmla="*/ 2147483646 h 19698"/>
                <a:gd name="T40" fmla="*/ 2147483646 w 15884"/>
                <a:gd name="T41" fmla="*/ 2147483646 h 19698"/>
                <a:gd name="T42" fmla="*/ 2147483646 w 15884"/>
                <a:gd name="T43" fmla="*/ 2147483646 h 19698"/>
                <a:gd name="T44" fmla="*/ 2147483646 w 15884"/>
                <a:gd name="T45" fmla="*/ 2147483646 h 19698"/>
                <a:gd name="T46" fmla="*/ 2147483646 w 15884"/>
                <a:gd name="T47" fmla="*/ 2147483646 h 19698"/>
                <a:gd name="T48" fmla="*/ 2147483646 w 15884"/>
                <a:gd name="T49" fmla="*/ 2147483646 h 19698"/>
                <a:gd name="T50" fmla="*/ 1891796875 w 15884"/>
                <a:gd name="T51" fmla="*/ 2147483646 h 19698"/>
                <a:gd name="T52" fmla="*/ 2147483646 w 15884"/>
                <a:gd name="T53" fmla="*/ 2147483646 h 19698"/>
                <a:gd name="T54" fmla="*/ 2147483646 w 15884"/>
                <a:gd name="T55" fmla="*/ 2147483646 h 19698"/>
                <a:gd name="T56" fmla="*/ 2147483646 w 15884"/>
                <a:gd name="T57" fmla="*/ 2147483646 h 19698"/>
                <a:gd name="T58" fmla="*/ 2147483646 w 15884"/>
                <a:gd name="T59" fmla="*/ 2147483646 h 19698"/>
                <a:gd name="T60" fmla="*/ 2147483646 w 15884"/>
                <a:gd name="T61" fmla="*/ 2147483646 h 19698"/>
                <a:gd name="T62" fmla="*/ 2147483646 w 15884"/>
                <a:gd name="T63" fmla="*/ 2147483646 h 19698"/>
                <a:gd name="T64" fmla="*/ 2147483646 w 15884"/>
                <a:gd name="T65" fmla="*/ 2147483646 h 19698"/>
                <a:gd name="T66" fmla="*/ 2035156250 w 15884"/>
                <a:gd name="T67" fmla="*/ 2147483646 h 19698"/>
                <a:gd name="T68" fmla="*/ 2147483646 w 15884"/>
                <a:gd name="T69" fmla="*/ 2147483646 h 19698"/>
                <a:gd name="T70" fmla="*/ 2147483646 w 15884"/>
                <a:gd name="T71" fmla="*/ 2147483646 h 19698"/>
                <a:gd name="T72" fmla="*/ 2147483646 w 15884"/>
                <a:gd name="T73" fmla="*/ 2147483646 h 19698"/>
                <a:gd name="T74" fmla="*/ 2147483646 w 15884"/>
                <a:gd name="T75" fmla="*/ 2147483646 h 19698"/>
                <a:gd name="T76" fmla="*/ 2147483646 w 15884"/>
                <a:gd name="T77" fmla="*/ 2147483646 h 19698"/>
                <a:gd name="T78" fmla="*/ 2147483646 w 15884"/>
                <a:gd name="T79" fmla="*/ 2147483646 h 19698"/>
                <a:gd name="T80" fmla="*/ 2147483646 w 15884"/>
                <a:gd name="T81" fmla="*/ 2147483646 h 19698"/>
                <a:gd name="T82" fmla="*/ 2147483646 w 15884"/>
                <a:gd name="T83" fmla="*/ 2147483646 h 19698"/>
                <a:gd name="T84" fmla="*/ 2147483646 w 15884"/>
                <a:gd name="T85" fmla="*/ 2147483646 h 19698"/>
                <a:gd name="T86" fmla="*/ 2147483646 w 15884"/>
                <a:gd name="T87" fmla="*/ 2147483646 h 19698"/>
                <a:gd name="T88" fmla="*/ 2147483646 w 15884"/>
                <a:gd name="T89" fmla="*/ 2147483646 h 19698"/>
                <a:gd name="T90" fmla="*/ 2147483646 w 15884"/>
                <a:gd name="T91" fmla="*/ 2147483646 h 19698"/>
                <a:gd name="T92" fmla="*/ 2147483646 w 15884"/>
                <a:gd name="T93" fmla="*/ 2147483646 h 19698"/>
                <a:gd name="T94" fmla="*/ 2147483646 w 15884"/>
                <a:gd name="T95" fmla="*/ 2147483646 h 19698"/>
                <a:gd name="T96" fmla="*/ 2147483646 w 15884"/>
                <a:gd name="T97" fmla="*/ 2147483646 h 19698"/>
                <a:gd name="T98" fmla="*/ 2121093750 w 15884"/>
                <a:gd name="T99" fmla="*/ 2147483646 h 19698"/>
                <a:gd name="T100" fmla="*/ 229687500 w 15884"/>
                <a:gd name="T101" fmla="*/ 2147483646 h 19698"/>
                <a:gd name="T102" fmla="*/ 788281250 w 15884"/>
                <a:gd name="T103" fmla="*/ 1289453125 h 19698"/>
                <a:gd name="T104" fmla="*/ 2147483646 w 15884"/>
                <a:gd name="T105" fmla="*/ 2147483646 h 19698"/>
                <a:gd name="T106" fmla="*/ 2147483646 w 15884"/>
                <a:gd name="T107" fmla="*/ 2147483646 h 19698"/>
                <a:gd name="T108" fmla="*/ 2147483646 w 15884"/>
                <a:gd name="T109" fmla="*/ 2147483646 h 19698"/>
                <a:gd name="T110" fmla="*/ 2147483646 w 15884"/>
                <a:gd name="T111" fmla="*/ 2147483646 h 19698"/>
                <a:gd name="T112" fmla="*/ 2147483646 w 15884"/>
                <a:gd name="T113" fmla="*/ 2147483646 h 19698"/>
                <a:gd name="T114" fmla="*/ 2147483646 w 15884"/>
                <a:gd name="T115" fmla="*/ 157421875 h 19698"/>
                <a:gd name="T116" fmla="*/ 14843750 w 15884"/>
                <a:gd name="T117" fmla="*/ 1919921875 h 19698"/>
                <a:gd name="T118" fmla="*/ 1733984375 w 15884"/>
                <a:gd name="T119" fmla="*/ 2147483646 h 19698"/>
                <a:gd name="T120" fmla="*/ 2147483646 w 15884"/>
                <a:gd name="T121" fmla="*/ 2147483646 h 19698"/>
                <a:gd name="T122" fmla="*/ 2147483646 w 15884"/>
                <a:gd name="T123" fmla="*/ 2147483646 h 19698"/>
                <a:gd name="T124" fmla="*/ 2147483646 w 15884"/>
                <a:gd name="T125" fmla="*/ 902734375 h 1969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884"/>
                <a:gd name="T190" fmla="*/ 0 h 19698"/>
                <a:gd name="T191" fmla="*/ 15884 w 15884"/>
                <a:gd name="T192" fmla="*/ 19698 h 19698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lnTo>
                    <a:pt x="935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lnTo>
                    <a:pt x="11262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lnTo>
                    <a:pt x="11115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lnTo>
                    <a:pt x="8694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lnTo>
                    <a:pt x="11776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lnTo>
                    <a:pt x="8951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lnTo>
                    <a:pt x="6273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lnTo>
                    <a:pt x="9868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lnTo>
                    <a:pt x="1313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lnTo>
                    <a:pt x="13060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lnTo>
                    <a:pt x="1027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lnTo>
                    <a:pt x="1012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5" name="Shape 397"/>
            <p:cNvSpPr>
              <a:spLocks/>
            </p:cNvSpPr>
            <p:nvPr/>
          </p:nvSpPr>
          <p:spPr bwMode="auto">
            <a:xfrm>
              <a:off x="6991200" y="2879025"/>
              <a:ext cx="390675" cy="444800"/>
            </a:xfrm>
            <a:custGeom>
              <a:avLst/>
              <a:gdLst>
                <a:gd name="T0" fmla="*/ 2147483646 w 15627"/>
                <a:gd name="T1" fmla="*/ 902734375 h 17792"/>
                <a:gd name="T2" fmla="*/ 2147483646 w 15627"/>
                <a:gd name="T3" fmla="*/ 773828125 h 17792"/>
                <a:gd name="T4" fmla="*/ 1375781250 w 15627"/>
                <a:gd name="T5" fmla="*/ 415625000 h 17792"/>
                <a:gd name="T6" fmla="*/ 1791406250 w 15627"/>
                <a:gd name="T7" fmla="*/ 1117968750 h 17792"/>
                <a:gd name="T8" fmla="*/ 2034765625 w 15627"/>
                <a:gd name="T9" fmla="*/ 1060546875 h 17792"/>
                <a:gd name="T10" fmla="*/ 1719531250 w 15627"/>
                <a:gd name="T11" fmla="*/ 630859375 h 17792"/>
                <a:gd name="T12" fmla="*/ 2147483646 w 15627"/>
                <a:gd name="T13" fmla="*/ 1662500000 h 17792"/>
                <a:gd name="T14" fmla="*/ 2147483646 w 15627"/>
                <a:gd name="T15" fmla="*/ 1891406250 h 17792"/>
                <a:gd name="T16" fmla="*/ 2147483646 w 15627"/>
                <a:gd name="T17" fmla="*/ 1963281250 h 17792"/>
                <a:gd name="T18" fmla="*/ 2147483646 w 15627"/>
                <a:gd name="T19" fmla="*/ 1748437500 h 17792"/>
                <a:gd name="T20" fmla="*/ 874218750 w 15627"/>
                <a:gd name="T21" fmla="*/ 2147483646 h 17792"/>
                <a:gd name="T22" fmla="*/ 390625 w 15627"/>
                <a:gd name="T23" fmla="*/ 2147483646 h 17792"/>
                <a:gd name="T24" fmla="*/ 960156250 w 15627"/>
                <a:gd name="T25" fmla="*/ 2147483646 h 17792"/>
                <a:gd name="T26" fmla="*/ 2147483646 w 15627"/>
                <a:gd name="T27" fmla="*/ 2147483646 h 17792"/>
                <a:gd name="T28" fmla="*/ 2147483646 w 15627"/>
                <a:gd name="T29" fmla="*/ 2147483646 h 17792"/>
                <a:gd name="T30" fmla="*/ 2147483646 w 15627"/>
                <a:gd name="T31" fmla="*/ 2147483646 h 17792"/>
                <a:gd name="T32" fmla="*/ 2147483646 w 15627"/>
                <a:gd name="T33" fmla="*/ 2147483646 h 17792"/>
                <a:gd name="T34" fmla="*/ 2147483646 w 15627"/>
                <a:gd name="T35" fmla="*/ 2147483646 h 17792"/>
                <a:gd name="T36" fmla="*/ 2147483646 w 15627"/>
                <a:gd name="T37" fmla="*/ 2147483646 h 17792"/>
                <a:gd name="T38" fmla="*/ 2147483646 w 15627"/>
                <a:gd name="T39" fmla="*/ 2147483646 h 17792"/>
                <a:gd name="T40" fmla="*/ 2147483646 w 15627"/>
                <a:gd name="T41" fmla="*/ 2147483646 h 17792"/>
                <a:gd name="T42" fmla="*/ 2147483646 w 15627"/>
                <a:gd name="T43" fmla="*/ 2147483646 h 17792"/>
                <a:gd name="T44" fmla="*/ 2147483646 w 15627"/>
                <a:gd name="T45" fmla="*/ 1332812500 h 17792"/>
                <a:gd name="T46" fmla="*/ 2147483646 w 15627"/>
                <a:gd name="T47" fmla="*/ 2077734375 h 17792"/>
                <a:gd name="T48" fmla="*/ 2147483646 w 15627"/>
                <a:gd name="T49" fmla="*/ 2147483646 h 17792"/>
                <a:gd name="T50" fmla="*/ 2147483646 w 15627"/>
                <a:gd name="T51" fmla="*/ 2147483646 h 17792"/>
                <a:gd name="T52" fmla="*/ 2147483646 w 15627"/>
                <a:gd name="T53" fmla="*/ 2147483646 h 17792"/>
                <a:gd name="T54" fmla="*/ 2147483646 w 15627"/>
                <a:gd name="T55" fmla="*/ 2147483646 h 17792"/>
                <a:gd name="T56" fmla="*/ 2147483646 w 15627"/>
                <a:gd name="T57" fmla="*/ 2147483646 h 17792"/>
                <a:gd name="T58" fmla="*/ 2147483646 w 15627"/>
                <a:gd name="T59" fmla="*/ 2147483646 h 17792"/>
                <a:gd name="T60" fmla="*/ 2147483646 w 15627"/>
                <a:gd name="T61" fmla="*/ 2147483646 h 17792"/>
                <a:gd name="T62" fmla="*/ 1805859375 w 15627"/>
                <a:gd name="T63" fmla="*/ 2147483646 h 17792"/>
                <a:gd name="T64" fmla="*/ 1633593750 w 15627"/>
                <a:gd name="T65" fmla="*/ 2147483646 h 17792"/>
                <a:gd name="T66" fmla="*/ 2147483646 w 15627"/>
                <a:gd name="T67" fmla="*/ 1562109375 h 17792"/>
                <a:gd name="T68" fmla="*/ 1805859375 w 15627"/>
                <a:gd name="T69" fmla="*/ 2147483646 h 17792"/>
                <a:gd name="T70" fmla="*/ 2147483646 w 15627"/>
                <a:gd name="T71" fmla="*/ 2147483646 h 17792"/>
                <a:gd name="T72" fmla="*/ 2147483646 w 15627"/>
                <a:gd name="T73" fmla="*/ 2147483646 h 17792"/>
                <a:gd name="T74" fmla="*/ 1418750000 w 15627"/>
                <a:gd name="T75" fmla="*/ 2147483646 h 17792"/>
                <a:gd name="T76" fmla="*/ 1748437500 w 15627"/>
                <a:gd name="T77" fmla="*/ 2147483646 h 17792"/>
                <a:gd name="T78" fmla="*/ 1905859375 w 15627"/>
                <a:gd name="T79" fmla="*/ 2147483646 h 17792"/>
                <a:gd name="T80" fmla="*/ 2147483646 w 15627"/>
                <a:gd name="T81" fmla="*/ 2147483646 h 17792"/>
                <a:gd name="T82" fmla="*/ 2147483646 w 15627"/>
                <a:gd name="T83" fmla="*/ 2147483646 h 17792"/>
                <a:gd name="T84" fmla="*/ 1347265625 w 15627"/>
                <a:gd name="T85" fmla="*/ 2147483646 h 17792"/>
                <a:gd name="T86" fmla="*/ 1619531250 w 15627"/>
                <a:gd name="T87" fmla="*/ 2147483646 h 17792"/>
                <a:gd name="T88" fmla="*/ 2147483646 w 15627"/>
                <a:gd name="T89" fmla="*/ 2147483646 h 17792"/>
                <a:gd name="T90" fmla="*/ 2147483646 w 15627"/>
                <a:gd name="T91" fmla="*/ 2147483646 h 17792"/>
                <a:gd name="T92" fmla="*/ 2147483646 w 15627"/>
                <a:gd name="T93" fmla="*/ 2147483646 h 17792"/>
                <a:gd name="T94" fmla="*/ 2147483646 w 15627"/>
                <a:gd name="T95" fmla="*/ 2147483646 h 17792"/>
                <a:gd name="T96" fmla="*/ 2147483646 w 15627"/>
                <a:gd name="T97" fmla="*/ 1132031250 h 17792"/>
                <a:gd name="T98" fmla="*/ 1633593750 w 15627"/>
                <a:gd name="T99" fmla="*/ 1991796875 h 17792"/>
                <a:gd name="T100" fmla="*/ 1547656250 w 15627"/>
                <a:gd name="T101" fmla="*/ 2147483646 h 17792"/>
                <a:gd name="T102" fmla="*/ 1347265625 w 15627"/>
                <a:gd name="T103" fmla="*/ 2147483646 h 17792"/>
                <a:gd name="T104" fmla="*/ 1246875000 w 15627"/>
                <a:gd name="T105" fmla="*/ 2147483646 h 17792"/>
                <a:gd name="T106" fmla="*/ 1361328125 w 15627"/>
                <a:gd name="T107" fmla="*/ 2147483646 h 17792"/>
                <a:gd name="T108" fmla="*/ 1590625000 w 15627"/>
                <a:gd name="T109" fmla="*/ 2147483646 h 17792"/>
                <a:gd name="T110" fmla="*/ 2063671875 w 15627"/>
                <a:gd name="T111" fmla="*/ 2147483646 h 17792"/>
                <a:gd name="T112" fmla="*/ 2147483646 w 15627"/>
                <a:gd name="T113" fmla="*/ 2147483646 h 17792"/>
                <a:gd name="T114" fmla="*/ 2147483646 w 15627"/>
                <a:gd name="T115" fmla="*/ 2147483646 h 17792"/>
                <a:gd name="T116" fmla="*/ 2147483646 w 15627"/>
                <a:gd name="T117" fmla="*/ 2147483646 h 17792"/>
                <a:gd name="T118" fmla="*/ 2147483646 w 15627"/>
                <a:gd name="T119" fmla="*/ 2147483646 h 17792"/>
                <a:gd name="T120" fmla="*/ 2147483646 w 15627"/>
                <a:gd name="T121" fmla="*/ 2147483646 h 17792"/>
                <a:gd name="T122" fmla="*/ 2147483646 w 15627"/>
                <a:gd name="T123" fmla="*/ 2147483646 h 17792"/>
                <a:gd name="T124" fmla="*/ 2147483646 w 15627"/>
                <a:gd name="T125" fmla="*/ 1490234375 h 1779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627"/>
                <a:gd name="T190" fmla="*/ 0 h 17792"/>
                <a:gd name="T191" fmla="*/ 15627 w 15627"/>
                <a:gd name="T192" fmla="*/ 17792 h 1779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lnTo>
                    <a:pt x="10528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lnTo>
                    <a:pt x="3559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lnTo>
                    <a:pt x="6677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lnTo>
                    <a:pt x="12876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lnTo>
                    <a:pt x="3962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6" name="Shape 398"/>
            <p:cNvSpPr>
              <a:spLocks/>
            </p:cNvSpPr>
            <p:nvPr/>
          </p:nvSpPr>
          <p:spPr bwMode="auto">
            <a:xfrm>
              <a:off x="6244725" y="2547975"/>
              <a:ext cx="185275" cy="404450"/>
            </a:xfrm>
            <a:custGeom>
              <a:avLst/>
              <a:gdLst>
                <a:gd name="T0" fmla="*/ 1218359375 w 7411"/>
                <a:gd name="T1" fmla="*/ 2063671875 h 16178"/>
                <a:gd name="T2" fmla="*/ 1347265625 w 7411"/>
                <a:gd name="T3" fmla="*/ 2147483646 h 16178"/>
                <a:gd name="T4" fmla="*/ 1375781250 w 7411"/>
                <a:gd name="T5" fmla="*/ 315625000 h 16178"/>
                <a:gd name="T6" fmla="*/ 630859375 w 7411"/>
                <a:gd name="T7" fmla="*/ 57421875 h 16178"/>
                <a:gd name="T8" fmla="*/ 702343750 w 7411"/>
                <a:gd name="T9" fmla="*/ 2147483646 h 16178"/>
                <a:gd name="T10" fmla="*/ 845703125 w 7411"/>
                <a:gd name="T11" fmla="*/ 2147483646 h 16178"/>
                <a:gd name="T12" fmla="*/ 687890625 w 7411"/>
                <a:gd name="T13" fmla="*/ 14453125 h 16178"/>
                <a:gd name="T14" fmla="*/ 1848828125 w 7411"/>
                <a:gd name="T15" fmla="*/ 745312500 h 16178"/>
                <a:gd name="T16" fmla="*/ 1920312500 w 7411"/>
                <a:gd name="T17" fmla="*/ 2147483646 h 16178"/>
                <a:gd name="T18" fmla="*/ 2020703125 w 7411"/>
                <a:gd name="T19" fmla="*/ 745312500 h 16178"/>
                <a:gd name="T20" fmla="*/ 2147483646 w 7411"/>
                <a:gd name="T21" fmla="*/ 1060546875 h 16178"/>
                <a:gd name="T22" fmla="*/ 2147483646 w 7411"/>
                <a:gd name="T23" fmla="*/ 2147483646 h 16178"/>
                <a:gd name="T24" fmla="*/ 2147483646 w 7411"/>
                <a:gd name="T25" fmla="*/ 2063671875 h 16178"/>
                <a:gd name="T26" fmla="*/ 1275390625 w 7411"/>
                <a:gd name="T27" fmla="*/ 2147483646 h 16178"/>
                <a:gd name="T28" fmla="*/ 1075000000 w 7411"/>
                <a:gd name="T29" fmla="*/ 2147483646 h 16178"/>
                <a:gd name="T30" fmla="*/ 1590625000 w 7411"/>
                <a:gd name="T31" fmla="*/ 2147483646 h 16178"/>
                <a:gd name="T32" fmla="*/ 1748437500 w 7411"/>
                <a:gd name="T33" fmla="*/ 2147483646 h 16178"/>
                <a:gd name="T34" fmla="*/ 2121093750 w 7411"/>
                <a:gd name="T35" fmla="*/ 2147483646 h 16178"/>
                <a:gd name="T36" fmla="*/ 2147483646 w 7411"/>
                <a:gd name="T37" fmla="*/ 2147483646 h 16178"/>
                <a:gd name="T38" fmla="*/ 1877343750 w 7411"/>
                <a:gd name="T39" fmla="*/ 2147483646 h 16178"/>
                <a:gd name="T40" fmla="*/ 2147483646 w 7411"/>
                <a:gd name="T41" fmla="*/ 2147483646 h 16178"/>
                <a:gd name="T42" fmla="*/ 2147483646 w 7411"/>
                <a:gd name="T43" fmla="*/ 2147483646 h 16178"/>
                <a:gd name="T44" fmla="*/ 2147483646 w 7411"/>
                <a:gd name="T45" fmla="*/ 2147483646 h 16178"/>
                <a:gd name="T46" fmla="*/ 1819921875 w 7411"/>
                <a:gd name="T47" fmla="*/ 2147483646 h 16178"/>
                <a:gd name="T48" fmla="*/ 1891796875 w 7411"/>
                <a:gd name="T49" fmla="*/ 2147483646 h 16178"/>
                <a:gd name="T50" fmla="*/ 1733984375 w 7411"/>
                <a:gd name="T51" fmla="*/ 2147483646 h 16178"/>
                <a:gd name="T52" fmla="*/ 1490625000 w 7411"/>
                <a:gd name="T53" fmla="*/ 2147483646 h 16178"/>
                <a:gd name="T54" fmla="*/ 1519140625 w 7411"/>
                <a:gd name="T55" fmla="*/ 2147483646 h 16178"/>
                <a:gd name="T56" fmla="*/ 989062500 w 7411"/>
                <a:gd name="T57" fmla="*/ 2147483646 h 16178"/>
                <a:gd name="T58" fmla="*/ 1332812500 w 7411"/>
                <a:gd name="T59" fmla="*/ 2147483646 h 16178"/>
                <a:gd name="T60" fmla="*/ 1189453125 w 7411"/>
                <a:gd name="T61" fmla="*/ 2147483646 h 16178"/>
                <a:gd name="T62" fmla="*/ 630859375 w 7411"/>
                <a:gd name="T63" fmla="*/ 2147483646 h 16178"/>
                <a:gd name="T64" fmla="*/ 1089453125 w 7411"/>
                <a:gd name="T65" fmla="*/ 2147483646 h 16178"/>
                <a:gd name="T66" fmla="*/ 587890625 w 7411"/>
                <a:gd name="T67" fmla="*/ 2147483646 h 16178"/>
                <a:gd name="T68" fmla="*/ 903125000 w 7411"/>
                <a:gd name="T69" fmla="*/ 2147483646 h 16178"/>
                <a:gd name="T70" fmla="*/ 387109375 w 7411"/>
                <a:gd name="T71" fmla="*/ 2147483646 h 16178"/>
                <a:gd name="T72" fmla="*/ 745312500 w 7411"/>
                <a:gd name="T73" fmla="*/ 2147483646 h 16178"/>
                <a:gd name="T74" fmla="*/ 416015625 w 7411"/>
                <a:gd name="T75" fmla="*/ 2147483646 h 16178"/>
                <a:gd name="T76" fmla="*/ 516015625 w 7411"/>
                <a:gd name="T77" fmla="*/ 2147483646 h 16178"/>
                <a:gd name="T78" fmla="*/ 530468750 w 7411"/>
                <a:gd name="T79" fmla="*/ 2147483646 h 16178"/>
                <a:gd name="T80" fmla="*/ 286718750 w 7411"/>
                <a:gd name="T81" fmla="*/ 2147483646 h 16178"/>
                <a:gd name="T82" fmla="*/ 587890625 w 7411"/>
                <a:gd name="T83" fmla="*/ 2147483646 h 16178"/>
                <a:gd name="T84" fmla="*/ 416015625 w 7411"/>
                <a:gd name="T85" fmla="*/ 2147483646 h 16178"/>
                <a:gd name="T86" fmla="*/ 430078125 w 7411"/>
                <a:gd name="T87" fmla="*/ 2147483646 h 16178"/>
                <a:gd name="T88" fmla="*/ 1060546875 w 7411"/>
                <a:gd name="T89" fmla="*/ 2147483646 h 16178"/>
                <a:gd name="T90" fmla="*/ 1447656250 w 7411"/>
                <a:gd name="T91" fmla="*/ 2147483646 h 16178"/>
                <a:gd name="T92" fmla="*/ 1175390625 w 7411"/>
                <a:gd name="T93" fmla="*/ 2147483646 h 16178"/>
                <a:gd name="T94" fmla="*/ 788281250 w 7411"/>
                <a:gd name="T95" fmla="*/ 2147483646 h 16178"/>
                <a:gd name="T96" fmla="*/ 630859375 w 7411"/>
                <a:gd name="T97" fmla="*/ 2147483646 h 16178"/>
                <a:gd name="T98" fmla="*/ 903125000 w 7411"/>
                <a:gd name="T99" fmla="*/ 2147483646 h 16178"/>
                <a:gd name="T100" fmla="*/ 229687500 w 7411"/>
                <a:gd name="T101" fmla="*/ 2147483646 h 16178"/>
                <a:gd name="T102" fmla="*/ 390625 w 7411"/>
                <a:gd name="T103" fmla="*/ 2147483646 h 16178"/>
                <a:gd name="T104" fmla="*/ 430078125 w 7411"/>
                <a:gd name="T105" fmla="*/ 2147483646 h 16178"/>
                <a:gd name="T106" fmla="*/ 1361718750 w 7411"/>
                <a:gd name="T107" fmla="*/ 2147483646 h 16178"/>
                <a:gd name="T108" fmla="*/ 2147483646 w 7411"/>
                <a:gd name="T109" fmla="*/ 2147483646 h 16178"/>
                <a:gd name="T110" fmla="*/ 2147483646 w 7411"/>
                <a:gd name="T111" fmla="*/ 2147483646 h 16178"/>
                <a:gd name="T112" fmla="*/ 2147483646 w 7411"/>
                <a:gd name="T113" fmla="*/ 2147483646 h 16178"/>
                <a:gd name="T114" fmla="*/ 2147483646 w 7411"/>
                <a:gd name="T115" fmla="*/ 2147483646 h 16178"/>
                <a:gd name="T116" fmla="*/ 1533593750 w 7411"/>
                <a:gd name="T117" fmla="*/ 2147483646 h 16178"/>
                <a:gd name="T118" fmla="*/ 1361718750 w 7411"/>
                <a:gd name="T119" fmla="*/ 2147483646 h 16178"/>
                <a:gd name="T120" fmla="*/ 860156250 w 7411"/>
                <a:gd name="T121" fmla="*/ 2147483646 h 16178"/>
                <a:gd name="T122" fmla="*/ 1275390625 w 7411"/>
                <a:gd name="T123" fmla="*/ 2147483646 h 16178"/>
                <a:gd name="T124" fmla="*/ 1433203125 w 7411"/>
                <a:gd name="T125" fmla="*/ 2147483646 h 1617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7411"/>
                <a:gd name="T190" fmla="*/ 0 h 16178"/>
                <a:gd name="T191" fmla="*/ 7411 w 7411"/>
                <a:gd name="T192" fmla="*/ 16178 h 16178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lnTo>
                    <a:pt x="3339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lnTo>
                    <a:pt x="6273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lnTo>
                    <a:pt x="4879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lnTo>
                    <a:pt x="3265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7" name="Shape 399"/>
            <p:cNvSpPr>
              <a:spLocks/>
            </p:cNvSpPr>
            <p:nvPr/>
          </p:nvSpPr>
          <p:spPr bwMode="auto">
            <a:xfrm>
              <a:off x="6823375" y="1978500"/>
              <a:ext cx="365025" cy="447525"/>
            </a:xfrm>
            <a:custGeom>
              <a:avLst/>
              <a:gdLst>
                <a:gd name="T0" fmla="*/ 2147483646 w 14601"/>
                <a:gd name="T1" fmla="*/ 1346875000 h 17901"/>
                <a:gd name="T2" fmla="*/ 2147483646 w 14601"/>
                <a:gd name="T3" fmla="*/ 1977343750 h 17901"/>
                <a:gd name="T4" fmla="*/ 2147483646 w 14601"/>
                <a:gd name="T5" fmla="*/ 1432812500 h 17901"/>
                <a:gd name="T6" fmla="*/ 2147483646 w 14601"/>
                <a:gd name="T7" fmla="*/ 1691015625 h 17901"/>
                <a:gd name="T8" fmla="*/ 1418750000 w 14601"/>
                <a:gd name="T9" fmla="*/ 1562109375 h 17901"/>
                <a:gd name="T10" fmla="*/ 1361718750 w 14601"/>
                <a:gd name="T11" fmla="*/ 2077734375 h 17901"/>
                <a:gd name="T12" fmla="*/ 616406250 w 14601"/>
                <a:gd name="T13" fmla="*/ 2147483646 h 17901"/>
                <a:gd name="T14" fmla="*/ 2147483646 w 14601"/>
                <a:gd name="T15" fmla="*/ 2147483646 h 17901"/>
                <a:gd name="T16" fmla="*/ 2147483646 w 14601"/>
                <a:gd name="T17" fmla="*/ 2147483646 h 17901"/>
                <a:gd name="T18" fmla="*/ 2147483646 w 14601"/>
                <a:gd name="T19" fmla="*/ 1920312500 h 17901"/>
                <a:gd name="T20" fmla="*/ 2147483646 w 14601"/>
                <a:gd name="T21" fmla="*/ 2147483646 h 17901"/>
                <a:gd name="T22" fmla="*/ 2147483646 w 14601"/>
                <a:gd name="T23" fmla="*/ 2147483646 h 17901"/>
                <a:gd name="T24" fmla="*/ 2147483646 w 14601"/>
                <a:gd name="T25" fmla="*/ 2147483646 h 17901"/>
                <a:gd name="T26" fmla="*/ 2147483646 w 14601"/>
                <a:gd name="T27" fmla="*/ 2147483646 h 17901"/>
                <a:gd name="T28" fmla="*/ 2147483646 w 14601"/>
                <a:gd name="T29" fmla="*/ 2147483646 h 17901"/>
                <a:gd name="T30" fmla="*/ 2147483646 w 14601"/>
                <a:gd name="T31" fmla="*/ 2147483646 h 17901"/>
                <a:gd name="T32" fmla="*/ 2147483646 w 14601"/>
                <a:gd name="T33" fmla="*/ 2147483646 h 17901"/>
                <a:gd name="T34" fmla="*/ 2147483646 w 14601"/>
                <a:gd name="T35" fmla="*/ 2147483646 h 17901"/>
                <a:gd name="T36" fmla="*/ 774218750 w 14601"/>
                <a:gd name="T37" fmla="*/ 2147483646 h 17901"/>
                <a:gd name="T38" fmla="*/ 215234375 w 14601"/>
                <a:gd name="T39" fmla="*/ 2147483646 h 17901"/>
                <a:gd name="T40" fmla="*/ 2147483646 w 14601"/>
                <a:gd name="T41" fmla="*/ 2147483646 h 17901"/>
                <a:gd name="T42" fmla="*/ 2147483646 w 14601"/>
                <a:gd name="T43" fmla="*/ 2147483646 h 17901"/>
                <a:gd name="T44" fmla="*/ 2147483646 w 14601"/>
                <a:gd name="T45" fmla="*/ 2147483646 h 17901"/>
                <a:gd name="T46" fmla="*/ 2147483646 w 14601"/>
                <a:gd name="T47" fmla="*/ 2147483646 h 17901"/>
                <a:gd name="T48" fmla="*/ 2147483646 w 14601"/>
                <a:gd name="T49" fmla="*/ 2147483646 h 17901"/>
                <a:gd name="T50" fmla="*/ 2147483646 w 14601"/>
                <a:gd name="T51" fmla="*/ 1490234375 h 17901"/>
                <a:gd name="T52" fmla="*/ 2147483646 w 14601"/>
                <a:gd name="T53" fmla="*/ 1776953125 h 17901"/>
                <a:gd name="T54" fmla="*/ 2147483646 w 14601"/>
                <a:gd name="T55" fmla="*/ 2147483646 h 17901"/>
                <a:gd name="T56" fmla="*/ 2147483646 w 14601"/>
                <a:gd name="T57" fmla="*/ 2147483646 h 17901"/>
                <a:gd name="T58" fmla="*/ 2147483646 w 14601"/>
                <a:gd name="T59" fmla="*/ 2147483646 h 17901"/>
                <a:gd name="T60" fmla="*/ 2147483646 w 14601"/>
                <a:gd name="T61" fmla="*/ 2147483646 h 17901"/>
                <a:gd name="T62" fmla="*/ 1891796875 w 14601"/>
                <a:gd name="T63" fmla="*/ 2147483646 h 17901"/>
                <a:gd name="T64" fmla="*/ 2147483646 w 14601"/>
                <a:gd name="T65" fmla="*/ 2147483646 h 17901"/>
                <a:gd name="T66" fmla="*/ 2147483646 w 14601"/>
                <a:gd name="T67" fmla="*/ 2147483646 h 17901"/>
                <a:gd name="T68" fmla="*/ 2049218750 w 14601"/>
                <a:gd name="T69" fmla="*/ 2147483646 h 17901"/>
                <a:gd name="T70" fmla="*/ 1676953125 w 14601"/>
                <a:gd name="T71" fmla="*/ 2147483646 h 17901"/>
                <a:gd name="T72" fmla="*/ 1490625000 w 14601"/>
                <a:gd name="T73" fmla="*/ 2147483646 h 17901"/>
                <a:gd name="T74" fmla="*/ 1060546875 w 14601"/>
                <a:gd name="T75" fmla="*/ 2147483646 h 17901"/>
                <a:gd name="T76" fmla="*/ 1089453125 w 14601"/>
                <a:gd name="T77" fmla="*/ 2147483646 h 17901"/>
                <a:gd name="T78" fmla="*/ 315625000 w 14601"/>
                <a:gd name="T79" fmla="*/ 2147483646 h 17901"/>
                <a:gd name="T80" fmla="*/ 960546875 w 14601"/>
                <a:gd name="T81" fmla="*/ 2147483646 h 17901"/>
                <a:gd name="T82" fmla="*/ 2147483646 w 14601"/>
                <a:gd name="T83" fmla="*/ 2135156250 h 17901"/>
                <a:gd name="T84" fmla="*/ 1332812500 w 14601"/>
                <a:gd name="T85" fmla="*/ 1260937500 h 17901"/>
                <a:gd name="T86" fmla="*/ 2035156250 w 14601"/>
                <a:gd name="T87" fmla="*/ 2147483646 h 17901"/>
                <a:gd name="T88" fmla="*/ 1834375000 w 14601"/>
                <a:gd name="T89" fmla="*/ 2147483646 h 17901"/>
                <a:gd name="T90" fmla="*/ 2147483646 w 14601"/>
                <a:gd name="T91" fmla="*/ 114843750 h 17901"/>
                <a:gd name="T92" fmla="*/ 1805859375 w 14601"/>
                <a:gd name="T93" fmla="*/ 945703125 h 17901"/>
                <a:gd name="T94" fmla="*/ 14843750 w 14601"/>
                <a:gd name="T95" fmla="*/ 2147483646 h 17901"/>
                <a:gd name="T96" fmla="*/ 2147483646 w 14601"/>
                <a:gd name="T97" fmla="*/ 2147483646 h 17901"/>
                <a:gd name="T98" fmla="*/ 2147483646 w 14601"/>
                <a:gd name="T99" fmla="*/ 2147483646 h 17901"/>
                <a:gd name="T100" fmla="*/ 2147483646 w 14601"/>
                <a:gd name="T101" fmla="*/ 960156250 h 17901"/>
                <a:gd name="T102" fmla="*/ 2147483646 w 14601"/>
                <a:gd name="T103" fmla="*/ 1733984375 h 17901"/>
                <a:gd name="T104" fmla="*/ 2147483646 w 14601"/>
                <a:gd name="T105" fmla="*/ 2147483646 h 17901"/>
                <a:gd name="T106" fmla="*/ 1433203125 w 14601"/>
                <a:gd name="T107" fmla="*/ 2147483646 h 17901"/>
                <a:gd name="T108" fmla="*/ 1103515625 w 14601"/>
                <a:gd name="T109" fmla="*/ 2147483646 h 17901"/>
                <a:gd name="T110" fmla="*/ 1075000000 w 14601"/>
                <a:gd name="T111" fmla="*/ 2147483646 h 17901"/>
                <a:gd name="T112" fmla="*/ 2147483646 w 14601"/>
                <a:gd name="T113" fmla="*/ 2147483646 h 17901"/>
                <a:gd name="T114" fmla="*/ 2147483646 w 14601"/>
                <a:gd name="T115" fmla="*/ 2147483646 h 17901"/>
                <a:gd name="T116" fmla="*/ 2147483646 w 14601"/>
                <a:gd name="T117" fmla="*/ 2147483646 h 17901"/>
                <a:gd name="T118" fmla="*/ 2147483646 w 14601"/>
                <a:gd name="T119" fmla="*/ 401171875 h 179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14601"/>
                <a:gd name="T181" fmla="*/ 0 h 17901"/>
                <a:gd name="T182" fmla="*/ 14601 w 14601"/>
                <a:gd name="T183" fmla="*/ 17901 h 17901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lnTo>
                    <a:pt x="689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lnTo>
                    <a:pt x="6457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lnTo>
                    <a:pt x="9135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lnTo>
                    <a:pt x="6970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lnTo>
                    <a:pt x="979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" name="Shape 400"/>
            <p:cNvSpPr>
              <a:spLocks/>
            </p:cNvSpPr>
            <p:nvPr/>
          </p:nvSpPr>
          <p:spPr bwMode="auto">
            <a:xfrm>
              <a:off x="6071400" y="1791425"/>
              <a:ext cx="402625" cy="375100"/>
            </a:xfrm>
            <a:custGeom>
              <a:avLst/>
              <a:gdLst>
                <a:gd name="T0" fmla="*/ 2147483646 w 16105"/>
                <a:gd name="T1" fmla="*/ 1103515625 h 15004"/>
                <a:gd name="T2" fmla="*/ 2147483646 w 16105"/>
                <a:gd name="T3" fmla="*/ 1332812500 h 15004"/>
                <a:gd name="T4" fmla="*/ 2147483646 w 16105"/>
                <a:gd name="T5" fmla="*/ 186328125 h 15004"/>
                <a:gd name="T6" fmla="*/ 2147483646 w 16105"/>
                <a:gd name="T7" fmla="*/ 1476171875 h 15004"/>
                <a:gd name="T8" fmla="*/ 2147483646 w 16105"/>
                <a:gd name="T9" fmla="*/ 874218750 h 15004"/>
                <a:gd name="T10" fmla="*/ 2147483646 w 16105"/>
                <a:gd name="T11" fmla="*/ 286718750 h 15004"/>
                <a:gd name="T12" fmla="*/ 2147483646 w 16105"/>
                <a:gd name="T13" fmla="*/ 1590625000 h 15004"/>
                <a:gd name="T14" fmla="*/ 2147483646 w 16105"/>
                <a:gd name="T15" fmla="*/ 372656250 h 15004"/>
                <a:gd name="T16" fmla="*/ 2147483646 w 16105"/>
                <a:gd name="T17" fmla="*/ 1432812500 h 15004"/>
                <a:gd name="T18" fmla="*/ 2147483646 w 16105"/>
                <a:gd name="T19" fmla="*/ 2049218750 h 15004"/>
                <a:gd name="T20" fmla="*/ 2147483646 w 16105"/>
                <a:gd name="T21" fmla="*/ 1332812500 h 15004"/>
                <a:gd name="T22" fmla="*/ 2147483646 w 16105"/>
                <a:gd name="T23" fmla="*/ 2106250000 h 15004"/>
                <a:gd name="T24" fmla="*/ 2147483646 w 16105"/>
                <a:gd name="T25" fmla="*/ 1404296875 h 15004"/>
                <a:gd name="T26" fmla="*/ 2147483646 w 16105"/>
                <a:gd name="T27" fmla="*/ 2147483646 h 15004"/>
                <a:gd name="T28" fmla="*/ 2147483646 w 16105"/>
                <a:gd name="T29" fmla="*/ 2147483646 h 15004"/>
                <a:gd name="T30" fmla="*/ 2147483646 w 16105"/>
                <a:gd name="T31" fmla="*/ 2147483646 h 15004"/>
                <a:gd name="T32" fmla="*/ 2147483646 w 16105"/>
                <a:gd name="T33" fmla="*/ 2147483646 h 15004"/>
                <a:gd name="T34" fmla="*/ 2147483646 w 16105"/>
                <a:gd name="T35" fmla="*/ 2147483646 h 15004"/>
                <a:gd name="T36" fmla="*/ 2147483646 w 16105"/>
                <a:gd name="T37" fmla="*/ 2147483646 h 15004"/>
                <a:gd name="T38" fmla="*/ 2147483646 w 16105"/>
                <a:gd name="T39" fmla="*/ 2147483646 h 15004"/>
                <a:gd name="T40" fmla="*/ 2147483646 w 16105"/>
                <a:gd name="T41" fmla="*/ 2147483646 h 15004"/>
                <a:gd name="T42" fmla="*/ 2147483646 w 16105"/>
                <a:gd name="T43" fmla="*/ 2147483646 h 15004"/>
                <a:gd name="T44" fmla="*/ 2147483646 w 16105"/>
                <a:gd name="T45" fmla="*/ 2147483646 h 15004"/>
                <a:gd name="T46" fmla="*/ 2147483646 w 16105"/>
                <a:gd name="T47" fmla="*/ 2147483646 h 15004"/>
                <a:gd name="T48" fmla="*/ 2147483646 w 16105"/>
                <a:gd name="T49" fmla="*/ 2147483646 h 15004"/>
                <a:gd name="T50" fmla="*/ 2147483646 w 16105"/>
                <a:gd name="T51" fmla="*/ 2147483646 h 15004"/>
                <a:gd name="T52" fmla="*/ 2147483646 w 16105"/>
                <a:gd name="T53" fmla="*/ 2147483646 h 15004"/>
                <a:gd name="T54" fmla="*/ 2147483646 w 16105"/>
                <a:gd name="T55" fmla="*/ 2147483646 h 15004"/>
                <a:gd name="T56" fmla="*/ 2147483646 w 16105"/>
                <a:gd name="T57" fmla="*/ 2147483646 h 15004"/>
                <a:gd name="T58" fmla="*/ 731250000 w 16105"/>
                <a:gd name="T59" fmla="*/ 2147483646 h 15004"/>
                <a:gd name="T60" fmla="*/ 473046875 w 16105"/>
                <a:gd name="T61" fmla="*/ 2147483646 h 15004"/>
                <a:gd name="T62" fmla="*/ 2147483646 w 16105"/>
                <a:gd name="T63" fmla="*/ 2147483646 h 15004"/>
                <a:gd name="T64" fmla="*/ 1662500000 w 16105"/>
                <a:gd name="T65" fmla="*/ 2147483646 h 15004"/>
                <a:gd name="T66" fmla="*/ 1519140625 w 16105"/>
                <a:gd name="T67" fmla="*/ 2147483646 h 15004"/>
                <a:gd name="T68" fmla="*/ 1548046875 w 16105"/>
                <a:gd name="T69" fmla="*/ 2147483646 h 15004"/>
                <a:gd name="T70" fmla="*/ 759765625 w 16105"/>
                <a:gd name="T71" fmla="*/ 2147483646 h 15004"/>
                <a:gd name="T72" fmla="*/ 530468750 w 16105"/>
                <a:gd name="T73" fmla="*/ 2147483646 h 15004"/>
                <a:gd name="T74" fmla="*/ 2147483646 w 16105"/>
                <a:gd name="T75" fmla="*/ 2147483646 h 15004"/>
                <a:gd name="T76" fmla="*/ 2147483646 w 16105"/>
                <a:gd name="T77" fmla="*/ 1275390625 h 15004"/>
                <a:gd name="T78" fmla="*/ 2147483646 w 16105"/>
                <a:gd name="T79" fmla="*/ 1418750000 h 15004"/>
                <a:gd name="T80" fmla="*/ 2147483646 w 16105"/>
                <a:gd name="T81" fmla="*/ 1776953125 h 15004"/>
                <a:gd name="T82" fmla="*/ 2147483646 w 16105"/>
                <a:gd name="T83" fmla="*/ 2147483646 h 15004"/>
                <a:gd name="T84" fmla="*/ 2147483646 w 16105"/>
                <a:gd name="T85" fmla="*/ 2147483646 h 15004"/>
                <a:gd name="T86" fmla="*/ 2147483646 w 16105"/>
                <a:gd name="T87" fmla="*/ 2147483646 h 15004"/>
                <a:gd name="T88" fmla="*/ 2147483646 w 16105"/>
                <a:gd name="T89" fmla="*/ 2147483646 h 15004"/>
                <a:gd name="T90" fmla="*/ 2147483646 w 16105"/>
                <a:gd name="T91" fmla="*/ 2147483646 h 15004"/>
                <a:gd name="T92" fmla="*/ 2147483646 w 16105"/>
                <a:gd name="T93" fmla="*/ 2147483646 h 15004"/>
                <a:gd name="T94" fmla="*/ 2147483646 w 16105"/>
                <a:gd name="T95" fmla="*/ 2147483646 h 15004"/>
                <a:gd name="T96" fmla="*/ 2147483646 w 16105"/>
                <a:gd name="T97" fmla="*/ 2147483646 h 15004"/>
                <a:gd name="T98" fmla="*/ 1605078125 w 16105"/>
                <a:gd name="T99" fmla="*/ 2147483646 h 15004"/>
                <a:gd name="T100" fmla="*/ 2049218750 w 16105"/>
                <a:gd name="T101" fmla="*/ 2147483646 h 15004"/>
                <a:gd name="T102" fmla="*/ 1519140625 w 16105"/>
                <a:gd name="T103" fmla="*/ 2147483646 h 15004"/>
                <a:gd name="T104" fmla="*/ 1820312500 w 16105"/>
                <a:gd name="T105" fmla="*/ 2147483646 h 15004"/>
                <a:gd name="T106" fmla="*/ 1132421875 w 16105"/>
                <a:gd name="T107" fmla="*/ 1948828125 h 15004"/>
                <a:gd name="T108" fmla="*/ 2147483646 w 16105"/>
                <a:gd name="T109" fmla="*/ 1146484375 h 15004"/>
                <a:gd name="T110" fmla="*/ 2147483646 w 16105"/>
                <a:gd name="T111" fmla="*/ 2147483646 h 15004"/>
                <a:gd name="T112" fmla="*/ 1963281250 w 16105"/>
                <a:gd name="T113" fmla="*/ 1060546875 h 15004"/>
                <a:gd name="T114" fmla="*/ 28906250 w 16105"/>
                <a:gd name="T115" fmla="*/ 2147483646 h 15004"/>
                <a:gd name="T116" fmla="*/ 1519140625 w 16105"/>
                <a:gd name="T117" fmla="*/ 2147483646 h 15004"/>
                <a:gd name="T118" fmla="*/ 2147483646 w 16105"/>
                <a:gd name="T119" fmla="*/ 2147483646 h 15004"/>
                <a:gd name="T120" fmla="*/ 2147483646 w 16105"/>
                <a:gd name="T121" fmla="*/ 1432812500 h 1500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6105"/>
                <a:gd name="T184" fmla="*/ 0 h 15004"/>
                <a:gd name="T185" fmla="*/ 16105 w 16105"/>
                <a:gd name="T186" fmla="*/ 15004 h 15004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lnTo>
                    <a:pt x="14123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lnTo>
                    <a:pt x="13757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lnTo>
                    <a:pt x="6530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lnTo>
                    <a:pt x="935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lnTo>
                    <a:pt x="7154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lnTo>
                    <a:pt x="7704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lnTo>
                    <a:pt x="6824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9" name="Shape 401"/>
            <p:cNvSpPr>
              <a:spLocks/>
            </p:cNvSpPr>
            <p:nvPr/>
          </p:nvSpPr>
          <p:spPr bwMode="auto">
            <a:xfrm>
              <a:off x="6902250" y="3951050"/>
              <a:ext cx="436525" cy="299875"/>
            </a:xfrm>
            <a:custGeom>
              <a:avLst/>
              <a:gdLst>
                <a:gd name="T0" fmla="*/ 2147483646 w 17461"/>
                <a:gd name="T1" fmla="*/ 988671875 h 11995"/>
                <a:gd name="T2" fmla="*/ 2147483646 w 17461"/>
                <a:gd name="T3" fmla="*/ 1361328125 h 11995"/>
                <a:gd name="T4" fmla="*/ 2147483646 w 17461"/>
                <a:gd name="T5" fmla="*/ 1246484375 h 11995"/>
                <a:gd name="T6" fmla="*/ 2147483646 w 17461"/>
                <a:gd name="T7" fmla="*/ 1404296875 h 11995"/>
                <a:gd name="T8" fmla="*/ 2147483646 w 17461"/>
                <a:gd name="T9" fmla="*/ 730859375 h 11995"/>
                <a:gd name="T10" fmla="*/ 2147483646 w 17461"/>
                <a:gd name="T11" fmla="*/ 988671875 h 11995"/>
                <a:gd name="T12" fmla="*/ 2147483646 w 17461"/>
                <a:gd name="T13" fmla="*/ 1432812500 h 11995"/>
                <a:gd name="T14" fmla="*/ 2147483646 w 17461"/>
                <a:gd name="T15" fmla="*/ 430078125 h 11995"/>
                <a:gd name="T16" fmla="*/ 2147483646 w 17461"/>
                <a:gd name="T17" fmla="*/ 1389843750 h 11995"/>
                <a:gd name="T18" fmla="*/ 2147483646 w 17461"/>
                <a:gd name="T19" fmla="*/ 1547656250 h 11995"/>
                <a:gd name="T20" fmla="*/ 2147483646 w 17461"/>
                <a:gd name="T21" fmla="*/ 1676562500 h 11995"/>
                <a:gd name="T22" fmla="*/ 2147483646 w 17461"/>
                <a:gd name="T23" fmla="*/ 286718750 h 11995"/>
                <a:gd name="T24" fmla="*/ 2147483646 w 17461"/>
                <a:gd name="T25" fmla="*/ 1719531250 h 11995"/>
                <a:gd name="T26" fmla="*/ 2147483646 w 17461"/>
                <a:gd name="T27" fmla="*/ 272265625 h 11995"/>
                <a:gd name="T28" fmla="*/ 2147483646 w 17461"/>
                <a:gd name="T29" fmla="*/ 1633593750 h 11995"/>
                <a:gd name="T30" fmla="*/ 2147483646 w 17461"/>
                <a:gd name="T31" fmla="*/ 1719531250 h 11995"/>
                <a:gd name="T32" fmla="*/ 2147483646 w 17461"/>
                <a:gd name="T33" fmla="*/ 2147483646 h 11995"/>
                <a:gd name="T34" fmla="*/ 2147483646 w 17461"/>
                <a:gd name="T35" fmla="*/ 2147483646 h 11995"/>
                <a:gd name="T36" fmla="*/ 2147483646 w 17461"/>
                <a:gd name="T37" fmla="*/ 2147483646 h 11995"/>
                <a:gd name="T38" fmla="*/ 2147483646 w 17461"/>
                <a:gd name="T39" fmla="*/ 2147483646 h 11995"/>
                <a:gd name="T40" fmla="*/ 2147483646 w 17461"/>
                <a:gd name="T41" fmla="*/ 2147483646 h 11995"/>
                <a:gd name="T42" fmla="*/ 2147483646 w 17461"/>
                <a:gd name="T43" fmla="*/ 1060546875 h 11995"/>
                <a:gd name="T44" fmla="*/ 2147483646 w 17461"/>
                <a:gd name="T45" fmla="*/ 2147483646 h 11995"/>
                <a:gd name="T46" fmla="*/ 1948828125 w 17461"/>
                <a:gd name="T47" fmla="*/ 2147483646 h 11995"/>
                <a:gd name="T48" fmla="*/ 2147483646 w 17461"/>
                <a:gd name="T49" fmla="*/ 2147483646 h 11995"/>
                <a:gd name="T50" fmla="*/ 2147483646 w 17461"/>
                <a:gd name="T51" fmla="*/ 2147483646 h 11995"/>
                <a:gd name="T52" fmla="*/ 2049218750 w 17461"/>
                <a:gd name="T53" fmla="*/ 2106250000 h 11995"/>
                <a:gd name="T54" fmla="*/ 1805468750 w 17461"/>
                <a:gd name="T55" fmla="*/ 2147483646 h 11995"/>
                <a:gd name="T56" fmla="*/ 2147483646 w 17461"/>
                <a:gd name="T57" fmla="*/ 1260937500 h 11995"/>
                <a:gd name="T58" fmla="*/ 2147483646 w 17461"/>
                <a:gd name="T59" fmla="*/ 1705078125 h 11995"/>
                <a:gd name="T60" fmla="*/ 1920312500 w 17461"/>
                <a:gd name="T61" fmla="*/ 2147483646 h 11995"/>
                <a:gd name="T62" fmla="*/ 1547656250 w 17461"/>
                <a:gd name="T63" fmla="*/ 2147483646 h 11995"/>
                <a:gd name="T64" fmla="*/ 1547656250 w 17461"/>
                <a:gd name="T65" fmla="*/ 2147483646 h 11995"/>
                <a:gd name="T66" fmla="*/ 2147483646 w 17461"/>
                <a:gd name="T67" fmla="*/ 2147483646 h 11995"/>
                <a:gd name="T68" fmla="*/ 2147483646 w 17461"/>
                <a:gd name="T69" fmla="*/ 2106250000 h 11995"/>
                <a:gd name="T70" fmla="*/ 845703125 w 17461"/>
                <a:gd name="T71" fmla="*/ 2147483646 h 11995"/>
                <a:gd name="T72" fmla="*/ 1390234375 w 17461"/>
                <a:gd name="T73" fmla="*/ 2147483646 h 11995"/>
                <a:gd name="T74" fmla="*/ 1060546875 w 17461"/>
                <a:gd name="T75" fmla="*/ 2147483646 h 11995"/>
                <a:gd name="T76" fmla="*/ 2147483646 w 17461"/>
                <a:gd name="T77" fmla="*/ 2147483646 h 11995"/>
                <a:gd name="T78" fmla="*/ 2147483646 w 17461"/>
                <a:gd name="T79" fmla="*/ 2147483646 h 11995"/>
                <a:gd name="T80" fmla="*/ 2147483646 w 17461"/>
                <a:gd name="T81" fmla="*/ 2147483646 h 11995"/>
                <a:gd name="T82" fmla="*/ 2147483646 w 17461"/>
                <a:gd name="T83" fmla="*/ 2147483646 h 11995"/>
                <a:gd name="T84" fmla="*/ 2147483646 w 17461"/>
                <a:gd name="T85" fmla="*/ 2147483646 h 11995"/>
                <a:gd name="T86" fmla="*/ 2147483646 w 17461"/>
                <a:gd name="T87" fmla="*/ 2147483646 h 11995"/>
                <a:gd name="T88" fmla="*/ 2147483646 w 17461"/>
                <a:gd name="T89" fmla="*/ 2147483646 h 11995"/>
                <a:gd name="T90" fmla="*/ 2147483646 w 17461"/>
                <a:gd name="T91" fmla="*/ 2147483646 h 11995"/>
                <a:gd name="T92" fmla="*/ 2147483646 w 17461"/>
                <a:gd name="T93" fmla="*/ 2147483646 h 11995"/>
                <a:gd name="T94" fmla="*/ 2147483646 w 17461"/>
                <a:gd name="T95" fmla="*/ 2147483646 h 11995"/>
                <a:gd name="T96" fmla="*/ 2147483646 w 17461"/>
                <a:gd name="T97" fmla="*/ 2147483646 h 11995"/>
                <a:gd name="T98" fmla="*/ 530468750 w 17461"/>
                <a:gd name="T99" fmla="*/ 2147483646 h 11995"/>
                <a:gd name="T100" fmla="*/ 874218750 w 17461"/>
                <a:gd name="T101" fmla="*/ 2147483646 h 11995"/>
                <a:gd name="T102" fmla="*/ 387109375 w 17461"/>
                <a:gd name="T103" fmla="*/ 2147483646 h 11995"/>
                <a:gd name="T104" fmla="*/ 2147483646 w 17461"/>
                <a:gd name="T105" fmla="*/ 960156250 h 11995"/>
                <a:gd name="T106" fmla="*/ 2147483646 w 17461"/>
                <a:gd name="T107" fmla="*/ 716406250 h 11995"/>
                <a:gd name="T108" fmla="*/ 1719531250 w 17461"/>
                <a:gd name="T109" fmla="*/ 1862890625 h 11995"/>
                <a:gd name="T110" fmla="*/ 874218750 w 17461"/>
                <a:gd name="T111" fmla="*/ 2147483646 h 11995"/>
                <a:gd name="T112" fmla="*/ 71875000 w 17461"/>
                <a:gd name="T113" fmla="*/ 2147483646 h 11995"/>
                <a:gd name="T114" fmla="*/ 2092187500 w 17461"/>
                <a:gd name="T115" fmla="*/ 2147483646 h 11995"/>
                <a:gd name="T116" fmla="*/ 2147483646 w 17461"/>
                <a:gd name="T117" fmla="*/ 2147483646 h 11995"/>
                <a:gd name="T118" fmla="*/ 2147483646 w 17461"/>
                <a:gd name="T119" fmla="*/ 2147483646 h 11995"/>
                <a:gd name="T120" fmla="*/ 2147483646 w 17461"/>
                <a:gd name="T121" fmla="*/ 2147483646 h 11995"/>
                <a:gd name="T122" fmla="*/ 2147483646 w 17461"/>
                <a:gd name="T123" fmla="*/ 2120703125 h 11995"/>
                <a:gd name="T124" fmla="*/ 2147483646 w 17461"/>
                <a:gd name="T125" fmla="*/ 487109375 h 1199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7461"/>
                <a:gd name="T190" fmla="*/ 0 h 11995"/>
                <a:gd name="T191" fmla="*/ 17461 w 17461"/>
                <a:gd name="T192" fmla="*/ 11995 h 11995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lnTo>
                    <a:pt x="9758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lnTo>
                    <a:pt x="9795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lnTo>
                    <a:pt x="8914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lnTo>
                    <a:pt x="10528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lnTo>
                    <a:pt x="9354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lnTo>
                    <a:pt x="13243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lnTo>
                    <a:pt x="12729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lnTo>
                    <a:pt x="10051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lnTo>
                    <a:pt x="1632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0" name="Shape 402"/>
            <p:cNvSpPr>
              <a:spLocks/>
            </p:cNvSpPr>
            <p:nvPr/>
          </p:nvSpPr>
          <p:spPr bwMode="auto">
            <a:xfrm>
              <a:off x="6405225" y="2154575"/>
              <a:ext cx="328325" cy="339325"/>
            </a:xfrm>
            <a:custGeom>
              <a:avLst/>
              <a:gdLst>
                <a:gd name="T0" fmla="*/ 1175000000 w 13133"/>
                <a:gd name="T1" fmla="*/ 917187500 h 13573"/>
                <a:gd name="T2" fmla="*/ 802343750 w 13133"/>
                <a:gd name="T3" fmla="*/ 1332812500 h 13573"/>
                <a:gd name="T4" fmla="*/ 745312500 w 13133"/>
                <a:gd name="T5" fmla="*/ 1103515625 h 13573"/>
                <a:gd name="T6" fmla="*/ 888281250 w 13133"/>
                <a:gd name="T7" fmla="*/ 1504687500 h 13573"/>
                <a:gd name="T8" fmla="*/ 2147483646 w 13133"/>
                <a:gd name="T9" fmla="*/ 1160546875 h 13573"/>
                <a:gd name="T10" fmla="*/ 530078125 w 13133"/>
                <a:gd name="T11" fmla="*/ 1733984375 h 13573"/>
                <a:gd name="T12" fmla="*/ 1647656250 w 13133"/>
                <a:gd name="T13" fmla="*/ 1232421875 h 13573"/>
                <a:gd name="T14" fmla="*/ 2147483646 w 13133"/>
                <a:gd name="T15" fmla="*/ 2147483646 h 13573"/>
                <a:gd name="T16" fmla="*/ 1475781250 w 13133"/>
                <a:gd name="T17" fmla="*/ 2147483646 h 13573"/>
                <a:gd name="T18" fmla="*/ 2147483646 w 13133"/>
                <a:gd name="T19" fmla="*/ 2147483646 h 13573"/>
                <a:gd name="T20" fmla="*/ 1977343750 w 13133"/>
                <a:gd name="T21" fmla="*/ 1833984375 h 13573"/>
                <a:gd name="T22" fmla="*/ 2147483646 w 13133"/>
                <a:gd name="T23" fmla="*/ 2147483646 h 13573"/>
                <a:gd name="T24" fmla="*/ 2147483646 w 13133"/>
                <a:gd name="T25" fmla="*/ 2147483646 h 13573"/>
                <a:gd name="T26" fmla="*/ 2147483646 w 13133"/>
                <a:gd name="T27" fmla="*/ 2147483646 h 13573"/>
                <a:gd name="T28" fmla="*/ 2147483646 w 13133"/>
                <a:gd name="T29" fmla="*/ 2147483646 h 13573"/>
                <a:gd name="T30" fmla="*/ 2147483646 w 13133"/>
                <a:gd name="T31" fmla="*/ 2147483646 h 13573"/>
                <a:gd name="T32" fmla="*/ 2147483646 w 13133"/>
                <a:gd name="T33" fmla="*/ 2147483646 h 13573"/>
                <a:gd name="T34" fmla="*/ 229296875 w 13133"/>
                <a:gd name="T35" fmla="*/ 2147483646 h 13573"/>
                <a:gd name="T36" fmla="*/ 2147483646 w 13133"/>
                <a:gd name="T37" fmla="*/ 2147483646 h 13573"/>
                <a:gd name="T38" fmla="*/ 2147483646 w 13133"/>
                <a:gd name="T39" fmla="*/ 2147483646 h 13573"/>
                <a:gd name="T40" fmla="*/ 2147483646 w 13133"/>
                <a:gd name="T41" fmla="*/ 2147483646 h 13573"/>
                <a:gd name="T42" fmla="*/ 2147483646 w 13133"/>
                <a:gd name="T43" fmla="*/ 2147483646 h 13573"/>
                <a:gd name="T44" fmla="*/ 2147483646 w 13133"/>
                <a:gd name="T45" fmla="*/ 2147483646 h 13573"/>
                <a:gd name="T46" fmla="*/ 2147483646 w 13133"/>
                <a:gd name="T47" fmla="*/ 2147483646 h 13573"/>
                <a:gd name="T48" fmla="*/ 2147483646 w 13133"/>
                <a:gd name="T49" fmla="*/ 2147483646 h 13573"/>
                <a:gd name="T50" fmla="*/ 2147483646 w 13133"/>
                <a:gd name="T51" fmla="*/ 2147483646 h 13573"/>
                <a:gd name="T52" fmla="*/ 2147483646 w 13133"/>
                <a:gd name="T53" fmla="*/ 831250000 h 13573"/>
                <a:gd name="T54" fmla="*/ 1475781250 w 13133"/>
                <a:gd name="T55" fmla="*/ 945703125 h 13573"/>
                <a:gd name="T56" fmla="*/ 988671875 w 13133"/>
                <a:gd name="T57" fmla="*/ 874218750 h 13573"/>
                <a:gd name="T58" fmla="*/ 1146484375 w 13133"/>
                <a:gd name="T59" fmla="*/ 1275390625 h 13573"/>
                <a:gd name="T60" fmla="*/ 243750000 w 13133"/>
                <a:gd name="T61" fmla="*/ 759375000 h 13573"/>
                <a:gd name="T62" fmla="*/ 687890625 w 13133"/>
                <a:gd name="T63" fmla="*/ 1776953125 h 13573"/>
                <a:gd name="T64" fmla="*/ 143359375 w 13133"/>
                <a:gd name="T65" fmla="*/ 1691015625 h 13573"/>
                <a:gd name="T66" fmla="*/ 516015625 w 13133"/>
                <a:gd name="T67" fmla="*/ 2147483646 h 13573"/>
                <a:gd name="T68" fmla="*/ 544531250 w 13133"/>
                <a:gd name="T69" fmla="*/ 2147483646 h 13573"/>
                <a:gd name="T70" fmla="*/ 386718750 w 13133"/>
                <a:gd name="T71" fmla="*/ 2147483646 h 13573"/>
                <a:gd name="T72" fmla="*/ 2147483646 w 13133"/>
                <a:gd name="T73" fmla="*/ 2147483646 h 13573"/>
                <a:gd name="T74" fmla="*/ 2147483646 w 13133"/>
                <a:gd name="T75" fmla="*/ 2147483646 h 13573"/>
                <a:gd name="T76" fmla="*/ 2147483646 w 13133"/>
                <a:gd name="T77" fmla="*/ 2147483646 h 13573"/>
                <a:gd name="T78" fmla="*/ 2147483646 w 13133"/>
                <a:gd name="T79" fmla="*/ 2147483646 h 13573"/>
                <a:gd name="T80" fmla="*/ 1132031250 w 13133"/>
                <a:gd name="T81" fmla="*/ 2020312500 h 13573"/>
                <a:gd name="T82" fmla="*/ 1833984375 w 13133"/>
                <a:gd name="T83" fmla="*/ 1432812500 h 13573"/>
                <a:gd name="T84" fmla="*/ 2147483646 w 13133"/>
                <a:gd name="T85" fmla="*/ 1289453125 h 13573"/>
                <a:gd name="T86" fmla="*/ 2147483646 w 13133"/>
                <a:gd name="T87" fmla="*/ 1289453125 h 13573"/>
                <a:gd name="T88" fmla="*/ 2147483646 w 13133"/>
                <a:gd name="T89" fmla="*/ 1862890625 h 13573"/>
                <a:gd name="T90" fmla="*/ 2147483646 w 13133"/>
                <a:gd name="T91" fmla="*/ 1991796875 h 13573"/>
                <a:gd name="T92" fmla="*/ 2147483646 w 13133"/>
                <a:gd name="T93" fmla="*/ 2006250000 h 13573"/>
                <a:gd name="T94" fmla="*/ 2147483646 w 13133"/>
                <a:gd name="T95" fmla="*/ 1833984375 h 13573"/>
                <a:gd name="T96" fmla="*/ 2147483646 w 13133"/>
                <a:gd name="T97" fmla="*/ 1977343750 h 13573"/>
                <a:gd name="T98" fmla="*/ 2147483646 w 13133"/>
                <a:gd name="T99" fmla="*/ 2147483646 h 13573"/>
                <a:gd name="T100" fmla="*/ 2147483646 w 13133"/>
                <a:gd name="T101" fmla="*/ 2147483646 h 13573"/>
                <a:gd name="T102" fmla="*/ 2147483646 w 13133"/>
                <a:gd name="T103" fmla="*/ 2147483646 h 13573"/>
                <a:gd name="T104" fmla="*/ 2147483646 w 13133"/>
                <a:gd name="T105" fmla="*/ 2147483646 h 13573"/>
                <a:gd name="T106" fmla="*/ 2147483646 w 13133"/>
                <a:gd name="T107" fmla="*/ 2147483646 h 13573"/>
                <a:gd name="T108" fmla="*/ 2147483646 w 13133"/>
                <a:gd name="T109" fmla="*/ 2147483646 h 13573"/>
                <a:gd name="T110" fmla="*/ 2147483646 w 13133"/>
                <a:gd name="T111" fmla="*/ 2147483646 h 13573"/>
                <a:gd name="T112" fmla="*/ 2147483646 w 13133"/>
                <a:gd name="T113" fmla="*/ 2147483646 h 13573"/>
                <a:gd name="T114" fmla="*/ 2147483646 w 13133"/>
                <a:gd name="T115" fmla="*/ 2147483646 h 13573"/>
                <a:gd name="T116" fmla="*/ 2147483646 w 13133"/>
                <a:gd name="T117" fmla="*/ 2147483646 h 13573"/>
                <a:gd name="T118" fmla="*/ 2147483646 w 13133"/>
                <a:gd name="T119" fmla="*/ 2147483646 h 13573"/>
                <a:gd name="T120" fmla="*/ 2147483646 w 13133"/>
                <a:gd name="T121" fmla="*/ 2147483646 h 13573"/>
                <a:gd name="T122" fmla="*/ 2147483646 w 13133"/>
                <a:gd name="T123" fmla="*/ 0 h 1357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3133"/>
                <a:gd name="T187" fmla="*/ 0 h 13573"/>
                <a:gd name="T188" fmla="*/ 13133 w 13133"/>
                <a:gd name="T189" fmla="*/ 13573 h 13573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lnTo>
                    <a:pt x="4879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lnTo>
                    <a:pt x="8877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lnTo>
                    <a:pt x="8914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lnTo>
                    <a:pt x="876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lnTo>
                    <a:pt x="902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Shape 403"/>
            <p:cNvSpPr>
              <a:spLocks/>
            </p:cNvSpPr>
            <p:nvPr/>
          </p:nvSpPr>
          <p:spPr bwMode="auto">
            <a:xfrm>
              <a:off x="6537275" y="2750650"/>
              <a:ext cx="459450" cy="475050"/>
            </a:xfrm>
            <a:custGeom>
              <a:avLst/>
              <a:gdLst>
                <a:gd name="T0" fmla="*/ 2147483646 w 18378"/>
                <a:gd name="T1" fmla="*/ 2147483646 h 19002"/>
                <a:gd name="T2" fmla="*/ 2147483646 w 18378"/>
                <a:gd name="T3" fmla="*/ 2147483646 h 19002"/>
                <a:gd name="T4" fmla="*/ 2147483646 w 18378"/>
                <a:gd name="T5" fmla="*/ 2147483646 h 19002"/>
                <a:gd name="T6" fmla="*/ 2147483646 w 18378"/>
                <a:gd name="T7" fmla="*/ 2147483646 h 19002"/>
                <a:gd name="T8" fmla="*/ 2147483646 w 18378"/>
                <a:gd name="T9" fmla="*/ 2147483646 h 19002"/>
                <a:gd name="T10" fmla="*/ 2147483646 w 18378"/>
                <a:gd name="T11" fmla="*/ 2147483646 h 19002"/>
                <a:gd name="T12" fmla="*/ 2147483646 w 18378"/>
                <a:gd name="T13" fmla="*/ 2147483646 h 19002"/>
                <a:gd name="T14" fmla="*/ 2147483646 w 18378"/>
                <a:gd name="T15" fmla="*/ 2147483646 h 19002"/>
                <a:gd name="T16" fmla="*/ 2147483646 w 18378"/>
                <a:gd name="T17" fmla="*/ 2147483646 h 19002"/>
                <a:gd name="T18" fmla="*/ 2147483646 w 18378"/>
                <a:gd name="T19" fmla="*/ 2147483646 h 19002"/>
                <a:gd name="T20" fmla="*/ 2147483646 w 18378"/>
                <a:gd name="T21" fmla="*/ 2147483646 h 19002"/>
                <a:gd name="T22" fmla="*/ 2147483646 w 18378"/>
                <a:gd name="T23" fmla="*/ 2147483646 h 19002"/>
                <a:gd name="T24" fmla="*/ 2147483646 w 18378"/>
                <a:gd name="T25" fmla="*/ 2147483646 h 19002"/>
                <a:gd name="T26" fmla="*/ 2147483646 w 18378"/>
                <a:gd name="T27" fmla="*/ 2147483646 h 19002"/>
                <a:gd name="T28" fmla="*/ 2147483646 w 18378"/>
                <a:gd name="T29" fmla="*/ 2147483646 h 19002"/>
                <a:gd name="T30" fmla="*/ 2147483646 w 18378"/>
                <a:gd name="T31" fmla="*/ 2147483646 h 19002"/>
                <a:gd name="T32" fmla="*/ 2147483646 w 18378"/>
                <a:gd name="T33" fmla="*/ 2147483646 h 19002"/>
                <a:gd name="T34" fmla="*/ 2147483646 w 18378"/>
                <a:gd name="T35" fmla="*/ 1891406250 h 19002"/>
                <a:gd name="T36" fmla="*/ 2147483646 w 18378"/>
                <a:gd name="T37" fmla="*/ 2147483646 h 19002"/>
                <a:gd name="T38" fmla="*/ 2147483646 w 18378"/>
                <a:gd name="T39" fmla="*/ 2147483646 h 19002"/>
                <a:gd name="T40" fmla="*/ 2147483646 w 18378"/>
                <a:gd name="T41" fmla="*/ 2147483646 h 19002"/>
                <a:gd name="T42" fmla="*/ 2147483646 w 18378"/>
                <a:gd name="T43" fmla="*/ 1948828125 h 19002"/>
                <a:gd name="T44" fmla="*/ 2147483646 w 18378"/>
                <a:gd name="T45" fmla="*/ 1246484375 h 19002"/>
                <a:gd name="T46" fmla="*/ 2147483646 w 18378"/>
                <a:gd name="T47" fmla="*/ 2147483646 h 19002"/>
                <a:gd name="T48" fmla="*/ 2147483646 w 18378"/>
                <a:gd name="T49" fmla="*/ 2147483646 h 19002"/>
                <a:gd name="T50" fmla="*/ 2147483646 w 18378"/>
                <a:gd name="T51" fmla="*/ 2147483646 h 19002"/>
                <a:gd name="T52" fmla="*/ 2147483646 w 18378"/>
                <a:gd name="T53" fmla="*/ 2147483646 h 19002"/>
                <a:gd name="T54" fmla="*/ 2147483646 w 18378"/>
                <a:gd name="T55" fmla="*/ 2147483646 h 19002"/>
                <a:gd name="T56" fmla="*/ 415625000 w 18378"/>
                <a:gd name="T57" fmla="*/ 2147483646 h 19002"/>
                <a:gd name="T58" fmla="*/ 1031640625 w 18378"/>
                <a:gd name="T59" fmla="*/ 2147483646 h 19002"/>
                <a:gd name="T60" fmla="*/ 2147483646 w 18378"/>
                <a:gd name="T61" fmla="*/ 2147483646 h 19002"/>
                <a:gd name="T62" fmla="*/ 2147483646 w 18378"/>
                <a:gd name="T63" fmla="*/ 2147483646 h 19002"/>
                <a:gd name="T64" fmla="*/ 1662109375 w 18378"/>
                <a:gd name="T65" fmla="*/ 2147483646 h 19002"/>
                <a:gd name="T66" fmla="*/ 2147483646 w 18378"/>
                <a:gd name="T67" fmla="*/ 2147483646 h 19002"/>
                <a:gd name="T68" fmla="*/ 2147483646 w 18378"/>
                <a:gd name="T69" fmla="*/ 2147483646 h 19002"/>
                <a:gd name="T70" fmla="*/ 616406250 w 18378"/>
                <a:gd name="T71" fmla="*/ 2147483646 h 19002"/>
                <a:gd name="T72" fmla="*/ 2147483646 w 18378"/>
                <a:gd name="T73" fmla="*/ 2147483646 h 19002"/>
                <a:gd name="T74" fmla="*/ 1389843750 w 18378"/>
                <a:gd name="T75" fmla="*/ 2147483646 h 19002"/>
                <a:gd name="T76" fmla="*/ 2147483646 w 18378"/>
                <a:gd name="T77" fmla="*/ 2147483646 h 19002"/>
                <a:gd name="T78" fmla="*/ 1862890625 w 18378"/>
                <a:gd name="T79" fmla="*/ 2147483646 h 19002"/>
                <a:gd name="T80" fmla="*/ 1232421875 w 18378"/>
                <a:gd name="T81" fmla="*/ 2147483646 h 19002"/>
                <a:gd name="T82" fmla="*/ 1733984375 w 18378"/>
                <a:gd name="T83" fmla="*/ 2147483646 h 19002"/>
                <a:gd name="T84" fmla="*/ 2147483646 w 18378"/>
                <a:gd name="T85" fmla="*/ 2147483646 h 19002"/>
                <a:gd name="T86" fmla="*/ 1934375000 w 18378"/>
                <a:gd name="T87" fmla="*/ 2147483646 h 19002"/>
                <a:gd name="T88" fmla="*/ 2147483646 w 18378"/>
                <a:gd name="T89" fmla="*/ 2147483646 h 19002"/>
                <a:gd name="T90" fmla="*/ 2147483646 w 18378"/>
                <a:gd name="T91" fmla="*/ 2147483646 h 19002"/>
                <a:gd name="T92" fmla="*/ 2147483646 w 18378"/>
                <a:gd name="T93" fmla="*/ 2147483646 h 19002"/>
                <a:gd name="T94" fmla="*/ 2147483646 w 18378"/>
                <a:gd name="T95" fmla="*/ 1905859375 h 19002"/>
                <a:gd name="T96" fmla="*/ 2147483646 w 18378"/>
                <a:gd name="T97" fmla="*/ 2147483646 h 19002"/>
                <a:gd name="T98" fmla="*/ 2147483646 w 18378"/>
                <a:gd name="T99" fmla="*/ 2147483646 h 19002"/>
                <a:gd name="T100" fmla="*/ 243750000 w 18378"/>
                <a:gd name="T101" fmla="*/ 2147483646 h 19002"/>
                <a:gd name="T102" fmla="*/ 2147483646 w 18378"/>
                <a:gd name="T103" fmla="*/ 2147483646 h 19002"/>
                <a:gd name="T104" fmla="*/ 2147483646 w 18378"/>
                <a:gd name="T105" fmla="*/ 2147483646 h 19002"/>
                <a:gd name="T106" fmla="*/ 2147483646 w 18378"/>
                <a:gd name="T107" fmla="*/ 100390625 h 19002"/>
                <a:gd name="T108" fmla="*/ 14453125 w 18378"/>
                <a:gd name="T109" fmla="*/ 2147483646 h 19002"/>
                <a:gd name="T110" fmla="*/ 200781250 w 18378"/>
                <a:gd name="T111" fmla="*/ 2147483646 h 19002"/>
                <a:gd name="T112" fmla="*/ 2147483646 w 18378"/>
                <a:gd name="T113" fmla="*/ 2147483646 h 19002"/>
                <a:gd name="T114" fmla="*/ 2147483646 w 18378"/>
                <a:gd name="T115" fmla="*/ 2147483646 h 19002"/>
                <a:gd name="T116" fmla="*/ 2147483646 w 18378"/>
                <a:gd name="T117" fmla="*/ 2147483646 h 19002"/>
                <a:gd name="T118" fmla="*/ 2147483646 w 18378"/>
                <a:gd name="T119" fmla="*/ 2147483646 h 19002"/>
                <a:gd name="T120" fmla="*/ 2147483646 w 18378"/>
                <a:gd name="T121" fmla="*/ 1919921875 h 19002"/>
                <a:gd name="T122" fmla="*/ 2147483646 w 18378"/>
                <a:gd name="T123" fmla="*/ 2147483646 h 19002"/>
                <a:gd name="T124" fmla="*/ 2147483646 w 18378"/>
                <a:gd name="T125" fmla="*/ 1762500000 h 1900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8378"/>
                <a:gd name="T190" fmla="*/ 0 h 19002"/>
                <a:gd name="T191" fmla="*/ 18378 w 18378"/>
                <a:gd name="T192" fmla="*/ 19002 h 1900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lnTo>
                    <a:pt x="1379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lnTo>
                    <a:pt x="12692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lnTo>
                    <a:pt x="9611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lnTo>
                    <a:pt x="4806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lnTo>
                    <a:pt x="271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lnTo>
                    <a:pt x="4402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lnTo>
                    <a:pt x="3595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lnTo>
                    <a:pt x="9464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lnTo>
                    <a:pt x="9831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lnTo>
                    <a:pt x="946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Shape 404"/>
            <p:cNvSpPr>
              <a:spLocks/>
            </p:cNvSpPr>
            <p:nvPr/>
          </p:nvSpPr>
          <p:spPr bwMode="auto">
            <a:xfrm>
              <a:off x="6855475" y="1544725"/>
              <a:ext cx="444800" cy="353100"/>
            </a:xfrm>
            <a:custGeom>
              <a:avLst/>
              <a:gdLst>
                <a:gd name="T0" fmla="*/ 2147483646 w 17792"/>
                <a:gd name="T1" fmla="*/ 1591015625 h 14124"/>
                <a:gd name="T2" fmla="*/ 430078125 w 17792"/>
                <a:gd name="T3" fmla="*/ 888671875 h 14124"/>
                <a:gd name="T4" fmla="*/ 100781250 w 17792"/>
                <a:gd name="T5" fmla="*/ 1146875000 h 14124"/>
                <a:gd name="T6" fmla="*/ 387109375 w 17792"/>
                <a:gd name="T7" fmla="*/ 1304296875 h 14124"/>
                <a:gd name="T8" fmla="*/ 2147483646 w 17792"/>
                <a:gd name="T9" fmla="*/ 1633984375 h 14124"/>
                <a:gd name="T10" fmla="*/ 2147483646 w 17792"/>
                <a:gd name="T11" fmla="*/ 1160937500 h 14124"/>
                <a:gd name="T12" fmla="*/ 2147483646 w 17792"/>
                <a:gd name="T13" fmla="*/ 1791406250 h 14124"/>
                <a:gd name="T14" fmla="*/ 2147483646 w 17792"/>
                <a:gd name="T15" fmla="*/ 1805859375 h 14124"/>
                <a:gd name="T16" fmla="*/ 1963281250 w 17792"/>
                <a:gd name="T17" fmla="*/ 2147483646 h 14124"/>
                <a:gd name="T18" fmla="*/ 1977734375 w 17792"/>
                <a:gd name="T19" fmla="*/ 2147483646 h 14124"/>
                <a:gd name="T20" fmla="*/ 2063671875 w 17792"/>
                <a:gd name="T21" fmla="*/ 2147483646 h 14124"/>
                <a:gd name="T22" fmla="*/ 2147483646 w 17792"/>
                <a:gd name="T23" fmla="*/ 2147483646 h 14124"/>
                <a:gd name="T24" fmla="*/ 2147483646 w 17792"/>
                <a:gd name="T25" fmla="*/ 1906250000 h 14124"/>
                <a:gd name="T26" fmla="*/ 2106640625 w 17792"/>
                <a:gd name="T27" fmla="*/ 2147483646 h 14124"/>
                <a:gd name="T28" fmla="*/ 2147483646 w 17792"/>
                <a:gd name="T29" fmla="*/ 2035156250 h 14124"/>
                <a:gd name="T30" fmla="*/ 2147483646 w 17792"/>
                <a:gd name="T31" fmla="*/ 2147483646 h 14124"/>
                <a:gd name="T32" fmla="*/ 2147483646 w 17792"/>
                <a:gd name="T33" fmla="*/ 2147483646 h 14124"/>
                <a:gd name="T34" fmla="*/ 2147483646 w 17792"/>
                <a:gd name="T35" fmla="*/ 2147483646 h 14124"/>
                <a:gd name="T36" fmla="*/ 2147483646 w 17792"/>
                <a:gd name="T37" fmla="*/ 2147483646 h 14124"/>
                <a:gd name="T38" fmla="*/ 2147483646 w 17792"/>
                <a:gd name="T39" fmla="*/ 2147483646 h 14124"/>
                <a:gd name="T40" fmla="*/ 2147483646 w 17792"/>
                <a:gd name="T41" fmla="*/ 2147483646 h 14124"/>
                <a:gd name="T42" fmla="*/ 2147483646 w 17792"/>
                <a:gd name="T43" fmla="*/ 2147483646 h 14124"/>
                <a:gd name="T44" fmla="*/ 2147483646 w 17792"/>
                <a:gd name="T45" fmla="*/ 2147483646 h 14124"/>
                <a:gd name="T46" fmla="*/ 2147483646 w 17792"/>
                <a:gd name="T47" fmla="*/ 2147483646 h 14124"/>
                <a:gd name="T48" fmla="*/ 1103515625 w 17792"/>
                <a:gd name="T49" fmla="*/ 2147483646 h 14124"/>
                <a:gd name="T50" fmla="*/ 2147483646 w 17792"/>
                <a:gd name="T51" fmla="*/ 2147483646 h 14124"/>
                <a:gd name="T52" fmla="*/ 874218750 w 17792"/>
                <a:gd name="T53" fmla="*/ 14843750 h 14124"/>
                <a:gd name="T54" fmla="*/ 774218750 w 17792"/>
                <a:gd name="T55" fmla="*/ 645312500 h 14124"/>
                <a:gd name="T56" fmla="*/ 687890625 w 17792"/>
                <a:gd name="T57" fmla="*/ 1705468750 h 14124"/>
                <a:gd name="T58" fmla="*/ 802734375 w 17792"/>
                <a:gd name="T59" fmla="*/ 2147483646 h 14124"/>
                <a:gd name="T60" fmla="*/ 616406250 w 17792"/>
                <a:gd name="T61" fmla="*/ 2147483646 h 14124"/>
                <a:gd name="T62" fmla="*/ 616406250 w 17792"/>
                <a:gd name="T63" fmla="*/ 2147483646 h 14124"/>
                <a:gd name="T64" fmla="*/ 1089453125 w 17792"/>
                <a:gd name="T65" fmla="*/ 2147483646 h 14124"/>
                <a:gd name="T66" fmla="*/ 1619531250 w 17792"/>
                <a:gd name="T67" fmla="*/ 2147483646 h 14124"/>
                <a:gd name="T68" fmla="*/ 2135156250 w 17792"/>
                <a:gd name="T69" fmla="*/ 2147483646 h 14124"/>
                <a:gd name="T70" fmla="*/ 2147483646 w 17792"/>
                <a:gd name="T71" fmla="*/ 2147483646 h 14124"/>
                <a:gd name="T72" fmla="*/ 2147483646 w 17792"/>
                <a:gd name="T73" fmla="*/ 2147483646 h 14124"/>
                <a:gd name="T74" fmla="*/ 2147483646 w 17792"/>
                <a:gd name="T75" fmla="*/ 2147483646 h 14124"/>
                <a:gd name="T76" fmla="*/ 2147483646 w 17792"/>
                <a:gd name="T77" fmla="*/ 2147483646 h 14124"/>
                <a:gd name="T78" fmla="*/ 2147483646 w 17792"/>
                <a:gd name="T79" fmla="*/ 2147483646 h 14124"/>
                <a:gd name="T80" fmla="*/ 2147483646 w 17792"/>
                <a:gd name="T81" fmla="*/ 2147483646 h 14124"/>
                <a:gd name="T82" fmla="*/ 2147483646 w 17792"/>
                <a:gd name="T83" fmla="*/ 2147483646 h 14124"/>
                <a:gd name="T84" fmla="*/ 2147483646 w 17792"/>
                <a:gd name="T85" fmla="*/ 2147483646 h 14124"/>
                <a:gd name="T86" fmla="*/ 2147483646 w 17792"/>
                <a:gd name="T87" fmla="*/ 2147483646 h 14124"/>
                <a:gd name="T88" fmla="*/ 2147483646 w 17792"/>
                <a:gd name="T89" fmla="*/ 2147483646 h 14124"/>
                <a:gd name="T90" fmla="*/ 2147483646 w 17792"/>
                <a:gd name="T91" fmla="*/ 2147483646 h 14124"/>
                <a:gd name="T92" fmla="*/ 2147483646 w 17792"/>
                <a:gd name="T93" fmla="*/ 2147483646 h 14124"/>
                <a:gd name="T94" fmla="*/ 2147483646 w 17792"/>
                <a:gd name="T95" fmla="*/ 2147483646 h 14124"/>
                <a:gd name="T96" fmla="*/ 2147483646 w 17792"/>
                <a:gd name="T97" fmla="*/ 2147483646 h 14124"/>
                <a:gd name="T98" fmla="*/ 2147483646 w 17792"/>
                <a:gd name="T99" fmla="*/ 2147483646 h 14124"/>
                <a:gd name="T100" fmla="*/ 2147483646 w 17792"/>
                <a:gd name="T101" fmla="*/ 2147483646 h 14124"/>
                <a:gd name="T102" fmla="*/ 2147483646 w 17792"/>
                <a:gd name="T103" fmla="*/ 2147483646 h 14124"/>
                <a:gd name="T104" fmla="*/ 2147483646 w 17792"/>
                <a:gd name="T105" fmla="*/ 2147483646 h 14124"/>
                <a:gd name="T106" fmla="*/ 2147483646 w 17792"/>
                <a:gd name="T107" fmla="*/ 860156250 h 14124"/>
                <a:gd name="T108" fmla="*/ 2147483646 w 17792"/>
                <a:gd name="T109" fmla="*/ 1218359375 h 14124"/>
                <a:gd name="T110" fmla="*/ 1304296875 w 17792"/>
                <a:gd name="T111" fmla="*/ 2147483646 h 14124"/>
                <a:gd name="T112" fmla="*/ 1261328125 w 17792"/>
                <a:gd name="T113" fmla="*/ 645312500 h 14124"/>
                <a:gd name="T114" fmla="*/ 2147483646 w 17792"/>
                <a:gd name="T115" fmla="*/ 2147483646 h 14124"/>
                <a:gd name="T116" fmla="*/ 2147483646 w 17792"/>
                <a:gd name="T117" fmla="*/ 2147483646 h 14124"/>
                <a:gd name="T118" fmla="*/ 2147483646 w 17792"/>
                <a:gd name="T119" fmla="*/ 2147483646 h 14124"/>
                <a:gd name="T120" fmla="*/ 2147483646 w 17792"/>
                <a:gd name="T121" fmla="*/ 2147483646 h 1412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7792"/>
                <a:gd name="T184" fmla="*/ 0 h 14124"/>
                <a:gd name="T185" fmla="*/ 17792 w 17792"/>
                <a:gd name="T186" fmla="*/ 14124 h 14124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lnTo>
                    <a:pt x="1056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lnTo>
                    <a:pt x="1285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lnTo>
                    <a:pt x="1460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Shape 405"/>
            <p:cNvSpPr>
              <a:spLocks/>
            </p:cNvSpPr>
            <p:nvPr/>
          </p:nvSpPr>
          <p:spPr bwMode="auto">
            <a:xfrm>
              <a:off x="6844475" y="1037625"/>
              <a:ext cx="414525" cy="389750"/>
            </a:xfrm>
            <a:custGeom>
              <a:avLst/>
              <a:gdLst>
                <a:gd name="T0" fmla="*/ 2147483646 w 16581"/>
                <a:gd name="T1" fmla="*/ 1089062500 h 15590"/>
                <a:gd name="T2" fmla="*/ 2147483646 w 16581"/>
                <a:gd name="T3" fmla="*/ 1447265625 h 15590"/>
                <a:gd name="T4" fmla="*/ 2147483646 w 16581"/>
                <a:gd name="T5" fmla="*/ 974218750 h 15590"/>
                <a:gd name="T6" fmla="*/ 2147483646 w 16581"/>
                <a:gd name="T7" fmla="*/ 1490234375 h 15590"/>
                <a:gd name="T8" fmla="*/ 2147483646 w 16581"/>
                <a:gd name="T9" fmla="*/ 1547656250 h 15590"/>
                <a:gd name="T10" fmla="*/ 1017578125 w 16581"/>
                <a:gd name="T11" fmla="*/ 2147483646 h 15590"/>
                <a:gd name="T12" fmla="*/ 888671875 w 16581"/>
                <a:gd name="T13" fmla="*/ 2147483646 h 15590"/>
                <a:gd name="T14" fmla="*/ 2147483646 w 16581"/>
                <a:gd name="T15" fmla="*/ 2147483646 h 15590"/>
                <a:gd name="T16" fmla="*/ 2147483646 w 16581"/>
                <a:gd name="T17" fmla="*/ 2147483646 h 15590"/>
                <a:gd name="T18" fmla="*/ 2147483646 w 16581"/>
                <a:gd name="T19" fmla="*/ 2147483646 h 15590"/>
                <a:gd name="T20" fmla="*/ 1891796875 w 16581"/>
                <a:gd name="T21" fmla="*/ 1590625000 h 15590"/>
                <a:gd name="T22" fmla="*/ 1175000000 w 16581"/>
                <a:gd name="T23" fmla="*/ 2147483646 h 15590"/>
                <a:gd name="T24" fmla="*/ 1189453125 w 16581"/>
                <a:gd name="T25" fmla="*/ 2147483646 h 15590"/>
                <a:gd name="T26" fmla="*/ 687890625 w 16581"/>
                <a:gd name="T27" fmla="*/ 2147483646 h 15590"/>
                <a:gd name="T28" fmla="*/ 286718750 w 16581"/>
                <a:gd name="T29" fmla="*/ 1533203125 h 15590"/>
                <a:gd name="T30" fmla="*/ 2147483646 w 16581"/>
                <a:gd name="T31" fmla="*/ 2147483646 h 15590"/>
                <a:gd name="T32" fmla="*/ 2147483646 w 16581"/>
                <a:gd name="T33" fmla="*/ 2147483646 h 15590"/>
                <a:gd name="T34" fmla="*/ 2147483646 w 16581"/>
                <a:gd name="T35" fmla="*/ 2147483646 h 15590"/>
                <a:gd name="T36" fmla="*/ 2147483646 w 16581"/>
                <a:gd name="T37" fmla="*/ 2147483646 h 15590"/>
                <a:gd name="T38" fmla="*/ 2147483646 w 16581"/>
                <a:gd name="T39" fmla="*/ 2147483646 h 15590"/>
                <a:gd name="T40" fmla="*/ 2147483646 w 16581"/>
                <a:gd name="T41" fmla="*/ 2147483646 h 15590"/>
                <a:gd name="T42" fmla="*/ 1977734375 w 16581"/>
                <a:gd name="T43" fmla="*/ 2147483646 h 15590"/>
                <a:gd name="T44" fmla="*/ 2147483646 w 16581"/>
                <a:gd name="T45" fmla="*/ 2147483646 h 15590"/>
                <a:gd name="T46" fmla="*/ 2147483646 w 16581"/>
                <a:gd name="T47" fmla="*/ 2147483646 h 15590"/>
                <a:gd name="T48" fmla="*/ 2147483646 w 16581"/>
                <a:gd name="T49" fmla="*/ 2147483646 h 15590"/>
                <a:gd name="T50" fmla="*/ 2147483646 w 16581"/>
                <a:gd name="T51" fmla="*/ 2147483646 h 15590"/>
                <a:gd name="T52" fmla="*/ 2147483646 w 16581"/>
                <a:gd name="T53" fmla="*/ 2147483646 h 15590"/>
                <a:gd name="T54" fmla="*/ 2147483646 w 16581"/>
                <a:gd name="T55" fmla="*/ 2147483646 h 15590"/>
                <a:gd name="T56" fmla="*/ 2147483646 w 16581"/>
                <a:gd name="T57" fmla="*/ 2147483646 h 15590"/>
                <a:gd name="T58" fmla="*/ 1848828125 w 16581"/>
                <a:gd name="T59" fmla="*/ 2147483646 h 15590"/>
                <a:gd name="T60" fmla="*/ 1447265625 w 16581"/>
                <a:gd name="T61" fmla="*/ 2147483646 h 15590"/>
                <a:gd name="T62" fmla="*/ 845703125 w 16581"/>
                <a:gd name="T63" fmla="*/ 2147483646 h 15590"/>
                <a:gd name="T64" fmla="*/ 2147483646 w 16581"/>
                <a:gd name="T65" fmla="*/ 2147483646 h 15590"/>
                <a:gd name="T66" fmla="*/ 2147483646 w 16581"/>
                <a:gd name="T67" fmla="*/ 2147483646 h 15590"/>
                <a:gd name="T68" fmla="*/ 2147483646 w 16581"/>
                <a:gd name="T69" fmla="*/ 2147483646 h 15590"/>
                <a:gd name="T70" fmla="*/ 2147483646 w 16581"/>
                <a:gd name="T71" fmla="*/ 2147483646 h 15590"/>
                <a:gd name="T72" fmla="*/ 2147483646 w 16581"/>
                <a:gd name="T73" fmla="*/ 2147483646 h 15590"/>
                <a:gd name="T74" fmla="*/ 2147483646 w 16581"/>
                <a:gd name="T75" fmla="*/ 2147483646 h 15590"/>
                <a:gd name="T76" fmla="*/ 2147483646 w 16581"/>
                <a:gd name="T77" fmla="*/ 387109375 h 15590"/>
                <a:gd name="T78" fmla="*/ 931640625 w 16581"/>
                <a:gd name="T79" fmla="*/ 1074609375 h 15590"/>
                <a:gd name="T80" fmla="*/ 28906250 w 16581"/>
                <a:gd name="T81" fmla="*/ 1604687500 h 15590"/>
                <a:gd name="T82" fmla="*/ 473046875 w 16581"/>
                <a:gd name="T83" fmla="*/ 2147483646 h 15590"/>
                <a:gd name="T84" fmla="*/ 845703125 w 16581"/>
                <a:gd name="T85" fmla="*/ 2147483646 h 15590"/>
                <a:gd name="T86" fmla="*/ 673828125 w 16581"/>
                <a:gd name="T87" fmla="*/ 2147483646 h 15590"/>
                <a:gd name="T88" fmla="*/ 1089062500 w 16581"/>
                <a:gd name="T89" fmla="*/ 2147483646 h 15590"/>
                <a:gd name="T90" fmla="*/ 2147483646 w 16581"/>
                <a:gd name="T91" fmla="*/ 2147483646 h 15590"/>
                <a:gd name="T92" fmla="*/ 2147483646 w 16581"/>
                <a:gd name="T93" fmla="*/ 2147483646 h 15590"/>
                <a:gd name="T94" fmla="*/ 2147483646 w 16581"/>
                <a:gd name="T95" fmla="*/ 2147483646 h 15590"/>
                <a:gd name="T96" fmla="*/ 2147483646 w 16581"/>
                <a:gd name="T97" fmla="*/ 2147483646 h 15590"/>
                <a:gd name="T98" fmla="*/ 2147483646 w 16581"/>
                <a:gd name="T99" fmla="*/ 2147483646 h 15590"/>
                <a:gd name="T100" fmla="*/ 2147483646 w 16581"/>
                <a:gd name="T101" fmla="*/ 2147483646 h 15590"/>
                <a:gd name="T102" fmla="*/ 2147483646 w 16581"/>
                <a:gd name="T103" fmla="*/ 2147483646 h 15590"/>
                <a:gd name="T104" fmla="*/ 2147483646 w 16581"/>
                <a:gd name="T105" fmla="*/ 1418750000 h 15590"/>
                <a:gd name="T106" fmla="*/ 2147483646 w 16581"/>
                <a:gd name="T107" fmla="*/ 759375000 h 15590"/>
                <a:gd name="T108" fmla="*/ 2147483646 w 16581"/>
                <a:gd name="T109" fmla="*/ 859765625 h 15590"/>
                <a:gd name="T110" fmla="*/ 2147483646 w 16581"/>
                <a:gd name="T111" fmla="*/ 444140625 h 15590"/>
                <a:gd name="T112" fmla="*/ 2147483646 w 16581"/>
                <a:gd name="T113" fmla="*/ 415625000 h 15590"/>
                <a:gd name="T114" fmla="*/ 2147483646 w 16581"/>
                <a:gd name="T115" fmla="*/ 1648046875 h 15590"/>
                <a:gd name="T116" fmla="*/ 2147483646 w 16581"/>
                <a:gd name="T117" fmla="*/ 329687500 h 1559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6581"/>
                <a:gd name="T178" fmla="*/ 0 h 15590"/>
                <a:gd name="T179" fmla="*/ 16581 w 16581"/>
                <a:gd name="T180" fmla="*/ 15590 h 15590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lnTo>
                    <a:pt x="13096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lnTo>
                    <a:pt x="3155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lnTo>
                    <a:pt x="8181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lnTo>
                    <a:pt x="8291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lnTo>
                    <a:pt x="649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4" name="Shape 406"/>
            <p:cNvSpPr>
              <a:spLocks/>
            </p:cNvSpPr>
            <p:nvPr/>
          </p:nvSpPr>
          <p:spPr bwMode="auto">
            <a:xfrm>
              <a:off x="6553775" y="1840025"/>
              <a:ext cx="234775" cy="276975"/>
            </a:xfrm>
            <a:custGeom>
              <a:avLst/>
              <a:gdLst>
                <a:gd name="T0" fmla="*/ 1891406250 w 9391"/>
                <a:gd name="T1" fmla="*/ 444531250 h 11079"/>
                <a:gd name="T2" fmla="*/ 1705468750 w 9391"/>
                <a:gd name="T3" fmla="*/ 258203125 h 11079"/>
                <a:gd name="T4" fmla="*/ 1304296875 w 9391"/>
                <a:gd name="T5" fmla="*/ 2147483646 h 11079"/>
                <a:gd name="T6" fmla="*/ 2120703125 w 9391"/>
                <a:gd name="T7" fmla="*/ 1691015625 h 11079"/>
                <a:gd name="T8" fmla="*/ 2147483646 w 9391"/>
                <a:gd name="T9" fmla="*/ 2147483646 h 11079"/>
                <a:gd name="T10" fmla="*/ 2147483646 w 9391"/>
                <a:gd name="T11" fmla="*/ 2147483646 h 11079"/>
                <a:gd name="T12" fmla="*/ 2092187500 w 9391"/>
                <a:gd name="T13" fmla="*/ 2147483646 h 11079"/>
                <a:gd name="T14" fmla="*/ 2049218750 w 9391"/>
                <a:gd name="T15" fmla="*/ 2147483646 h 11079"/>
                <a:gd name="T16" fmla="*/ 1862890625 w 9391"/>
                <a:gd name="T17" fmla="*/ 2147483646 h 11079"/>
                <a:gd name="T18" fmla="*/ 1948828125 w 9391"/>
                <a:gd name="T19" fmla="*/ 2147483646 h 11079"/>
                <a:gd name="T20" fmla="*/ 1733984375 w 9391"/>
                <a:gd name="T21" fmla="*/ 2147483646 h 11079"/>
                <a:gd name="T22" fmla="*/ 1504687500 w 9391"/>
                <a:gd name="T23" fmla="*/ 2147483646 h 11079"/>
                <a:gd name="T24" fmla="*/ 1490234375 w 9391"/>
                <a:gd name="T25" fmla="*/ 2147483646 h 11079"/>
                <a:gd name="T26" fmla="*/ 1418750000 w 9391"/>
                <a:gd name="T27" fmla="*/ 2147483646 h 11079"/>
                <a:gd name="T28" fmla="*/ 1719531250 w 9391"/>
                <a:gd name="T29" fmla="*/ 2063671875 h 11079"/>
                <a:gd name="T30" fmla="*/ 1304296875 w 9391"/>
                <a:gd name="T31" fmla="*/ 2147483646 h 11079"/>
                <a:gd name="T32" fmla="*/ 1676562500 w 9391"/>
                <a:gd name="T33" fmla="*/ 1819921875 h 11079"/>
                <a:gd name="T34" fmla="*/ 1232421875 w 9391"/>
                <a:gd name="T35" fmla="*/ 2092187500 h 11079"/>
                <a:gd name="T36" fmla="*/ 1819921875 w 9391"/>
                <a:gd name="T37" fmla="*/ 1676562500 h 11079"/>
                <a:gd name="T38" fmla="*/ 444531250 w 9391"/>
                <a:gd name="T39" fmla="*/ 2147483646 h 11079"/>
                <a:gd name="T40" fmla="*/ 372656250 w 9391"/>
                <a:gd name="T41" fmla="*/ 2147483646 h 11079"/>
                <a:gd name="T42" fmla="*/ 2147483646 w 9391"/>
                <a:gd name="T43" fmla="*/ 2147483646 h 11079"/>
                <a:gd name="T44" fmla="*/ 2147483646 w 9391"/>
                <a:gd name="T45" fmla="*/ 2147483646 h 11079"/>
                <a:gd name="T46" fmla="*/ 2147483646 w 9391"/>
                <a:gd name="T47" fmla="*/ 2147483646 h 11079"/>
                <a:gd name="T48" fmla="*/ 1963281250 w 9391"/>
                <a:gd name="T49" fmla="*/ 2147483646 h 11079"/>
                <a:gd name="T50" fmla="*/ 1905859375 w 9391"/>
                <a:gd name="T51" fmla="*/ 2147483646 h 11079"/>
                <a:gd name="T52" fmla="*/ 1691015625 w 9391"/>
                <a:gd name="T53" fmla="*/ 2147483646 h 11079"/>
                <a:gd name="T54" fmla="*/ 1619531250 w 9391"/>
                <a:gd name="T55" fmla="*/ 100390625 h 11079"/>
                <a:gd name="T56" fmla="*/ 1447265625 w 9391"/>
                <a:gd name="T57" fmla="*/ 516015625 h 11079"/>
                <a:gd name="T58" fmla="*/ 1691015625 w 9391"/>
                <a:gd name="T59" fmla="*/ 988671875 h 11079"/>
                <a:gd name="T60" fmla="*/ 1461718750 w 9391"/>
                <a:gd name="T61" fmla="*/ 1633593750 h 11079"/>
                <a:gd name="T62" fmla="*/ 1075000000 w 9391"/>
                <a:gd name="T63" fmla="*/ 2063671875 h 11079"/>
                <a:gd name="T64" fmla="*/ 1132031250 w 9391"/>
                <a:gd name="T65" fmla="*/ 2147483646 h 11079"/>
                <a:gd name="T66" fmla="*/ 243750000 w 9391"/>
                <a:gd name="T67" fmla="*/ 2147483646 h 11079"/>
                <a:gd name="T68" fmla="*/ 0 w 9391"/>
                <a:gd name="T69" fmla="*/ 2147483646 h 11079"/>
                <a:gd name="T70" fmla="*/ 458593750 w 9391"/>
                <a:gd name="T71" fmla="*/ 2147483646 h 11079"/>
                <a:gd name="T72" fmla="*/ 773828125 w 9391"/>
                <a:gd name="T73" fmla="*/ 2147483646 h 11079"/>
                <a:gd name="T74" fmla="*/ 687890625 w 9391"/>
                <a:gd name="T75" fmla="*/ 2147483646 h 11079"/>
                <a:gd name="T76" fmla="*/ 1289843750 w 9391"/>
                <a:gd name="T77" fmla="*/ 2147483646 h 11079"/>
                <a:gd name="T78" fmla="*/ 1733984375 w 9391"/>
                <a:gd name="T79" fmla="*/ 2147483646 h 11079"/>
                <a:gd name="T80" fmla="*/ 1490234375 w 9391"/>
                <a:gd name="T81" fmla="*/ 2147483646 h 11079"/>
                <a:gd name="T82" fmla="*/ 1791406250 w 9391"/>
                <a:gd name="T83" fmla="*/ 2147483646 h 11079"/>
                <a:gd name="T84" fmla="*/ 2147483646 w 9391"/>
                <a:gd name="T85" fmla="*/ 2147483646 h 11079"/>
                <a:gd name="T86" fmla="*/ 1991796875 w 9391"/>
                <a:gd name="T87" fmla="*/ 2147483646 h 11079"/>
                <a:gd name="T88" fmla="*/ 2147483646 w 9391"/>
                <a:gd name="T89" fmla="*/ 2147483646 h 11079"/>
                <a:gd name="T90" fmla="*/ 2147483646 w 9391"/>
                <a:gd name="T91" fmla="*/ 2147483646 h 11079"/>
                <a:gd name="T92" fmla="*/ 2147483646 w 9391"/>
                <a:gd name="T93" fmla="*/ 2147483646 h 11079"/>
                <a:gd name="T94" fmla="*/ 2147483646 w 9391"/>
                <a:gd name="T95" fmla="*/ 2147483646 h 11079"/>
                <a:gd name="T96" fmla="*/ 2147483646 w 9391"/>
                <a:gd name="T97" fmla="*/ 2147483646 h 11079"/>
                <a:gd name="T98" fmla="*/ 2147483646 w 9391"/>
                <a:gd name="T99" fmla="*/ 2147483646 h 11079"/>
                <a:gd name="T100" fmla="*/ 2147483646 w 9391"/>
                <a:gd name="T101" fmla="*/ 2147483646 h 11079"/>
                <a:gd name="T102" fmla="*/ 2147483646 w 9391"/>
                <a:gd name="T103" fmla="*/ 2147483646 h 11079"/>
                <a:gd name="T104" fmla="*/ 2147483646 w 9391"/>
                <a:gd name="T105" fmla="*/ 1791406250 h 11079"/>
                <a:gd name="T106" fmla="*/ 1848437500 w 9391"/>
                <a:gd name="T107" fmla="*/ 1375781250 h 11079"/>
                <a:gd name="T108" fmla="*/ 2049218750 w 9391"/>
                <a:gd name="T109" fmla="*/ 687890625 h 11079"/>
                <a:gd name="T110" fmla="*/ 2147483646 w 9391"/>
                <a:gd name="T111" fmla="*/ 157812500 h 11079"/>
                <a:gd name="T112" fmla="*/ 1877343750 w 9391"/>
                <a:gd name="T113" fmla="*/ 0 h 11079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9391"/>
                <a:gd name="T172" fmla="*/ 0 h 11079"/>
                <a:gd name="T173" fmla="*/ 9391 w 9391"/>
                <a:gd name="T174" fmla="*/ 11079 h 11079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lnTo>
                    <a:pt x="4916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lnTo>
                    <a:pt x="5209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lnTo>
                    <a:pt x="4696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Shape 407"/>
            <p:cNvSpPr>
              <a:spLocks/>
            </p:cNvSpPr>
            <p:nvPr/>
          </p:nvSpPr>
          <p:spPr bwMode="auto">
            <a:xfrm>
              <a:off x="6618875" y="2550725"/>
              <a:ext cx="408125" cy="156850"/>
            </a:xfrm>
            <a:custGeom>
              <a:avLst/>
              <a:gdLst>
                <a:gd name="T0" fmla="*/ 2147483646 w 16325"/>
                <a:gd name="T1" fmla="*/ 86328125 h 6274"/>
                <a:gd name="T2" fmla="*/ 2147483646 w 16325"/>
                <a:gd name="T3" fmla="*/ 229296875 h 6274"/>
                <a:gd name="T4" fmla="*/ 2147483646 w 16325"/>
                <a:gd name="T5" fmla="*/ 186328125 h 6274"/>
                <a:gd name="T6" fmla="*/ 2147483646 w 16325"/>
                <a:gd name="T7" fmla="*/ 702343750 h 6274"/>
                <a:gd name="T8" fmla="*/ 2147483646 w 16325"/>
                <a:gd name="T9" fmla="*/ 802734375 h 6274"/>
                <a:gd name="T10" fmla="*/ 2147483646 w 16325"/>
                <a:gd name="T11" fmla="*/ 573437500 h 6274"/>
                <a:gd name="T12" fmla="*/ 2147483646 w 16325"/>
                <a:gd name="T13" fmla="*/ 630859375 h 6274"/>
                <a:gd name="T14" fmla="*/ 2147483646 w 16325"/>
                <a:gd name="T15" fmla="*/ 157812500 h 6274"/>
                <a:gd name="T16" fmla="*/ 2147483646 w 16325"/>
                <a:gd name="T17" fmla="*/ 390625 h 6274"/>
                <a:gd name="T18" fmla="*/ 1934765625 w 16325"/>
                <a:gd name="T19" fmla="*/ 1232421875 h 6274"/>
                <a:gd name="T20" fmla="*/ 1949218750 w 16325"/>
                <a:gd name="T21" fmla="*/ 1375781250 h 6274"/>
                <a:gd name="T22" fmla="*/ 2147483646 w 16325"/>
                <a:gd name="T23" fmla="*/ 1246875000 h 6274"/>
                <a:gd name="T24" fmla="*/ 2147483646 w 16325"/>
                <a:gd name="T25" fmla="*/ 1103515625 h 6274"/>
                <a:gd name="T26" fmla="*/ 2147483646 w 16325"/>
                <a:gd name="T27" fmla="*/ 859765625 h 6274"/>
                <a:gd name="T28" fmla="*/ 2147483646 w 16325"/>
                <a:gd name="T29" fmla="*/ 1375781250 h 6274"/>
                <a:gd name="T30" fmla="*/ 2147483646 w 16325"/>
                <a:gd name="T31" fmla="*/ 1676562500 h 6274"/>
                <a:gd name="T32" fmla="*/ 2147483646 w 16325"/>
                <a:gd name="T33" fmla="*/ 1562109375 h 6274"/>
                <a:gd name="T34" fmla="*/ 2147483646 w 16325"/>
                <a:gd name="T35" fmla="*/ 1347265625 h 6274"/>
                <a:gd name="T36" fmla="*/ 2147483646 w 16325"/>
                <a:gd name="T37" fmla="*/ 1504687500 h 6274"/>
                <a:gd name="T38" fmla="*/ 2147483646 w 16325"/>
                <a:gd name="T39" fmla="*/ 1217968750 h 6274"/>
                <a:gd name="T40" fmla="*/ 2147483646 w 16325"/>
                <a:gd name="T41" fmla="*/ 931640625 h 6274"/>
                <a:gd name="T42" fmla="*/ 2147483646 w 16325"/>
                <a:gd name="T43" fmla="*/ 831250000 h 6274"/>
                <a:gd name="T44" fmla="*/ 2147483646 w 16325"/>
                <a:gd name="T45" fmla="*/ 1705468750 h 6274"/>
                <a:gd name="T46" fmla="*/ 1977734375 w 16325"/>
                <a:gd name="T47" fmla="*/ 1891796875 h 6274"/>
                <a:gd name="T48" fmla="*/ 2147483646 w 16325"/>
                <a:gd name="T49" fmla="*/ 1791406250 h 6274"/>
                <a:gd name="T50" fmla="*/ 2147483646 w 16325"/>
                <a:gd name="T51" fmla="*/ 1633593750 h 6274"/>
                <a:gd name="T52" fmla="*/ 2147483646 w 16325"/>
                <a:gd name="T53" fmla="*/ 931640625 h 6274"/>
                <a:gd name="T54" fmla="*/ 2147483646 w 16325"/>
                <a:gd name="T55" fmla="*/ 1046093750 h 6274"/>
                <a:gd name="T56" fmla="*/ 2147483646 w 16325"/>
                <a:gd name="T57" fmla="*/ 1146484375 h 6274"/>
                <a:gd name="T58" fmla="*/ 2147483646 w 16325"/>
                <a:gd name="T59" fmla="*/ 1905859375 h 6274"/>
                <a:gd name="T60" fmla="*/ 2147483646 w 16325"/>
                <a:gd name="T61" fmla="*/ 1862890625 h 6274"/>
                <a:gd name="T62" fmla="*/ 2147483646 w 16325"/>
                <a:gd name="T63" fmla="*/ 1160937500 h 6274"/>
                <a:gd name="T64" fmla="*/ 2147483646 w 16325"/>
                <a:gd name="T65" fmla="*/ 1676562500 h 6274"/>
                <a:gd name="T66" fmla="*/ 2147483646 w 16325"/>
                <a:gd name="T67" fmla="*/ 1390234375 h 6274"/>
                <a:gd name="T68" fmla="*/ 2147483646 w 16325"/>
                <a:gd name="T69" fmla="*/ 1003125000 h 6274"/>
                <a:gd name="T70" fmla="*/ 2147483646 w 16325"/>
                <a:gd name="T71" fmla="*/ 1662500000 h 6274"/>
                <a:gd name="T72" fmla="*/ 2147483646 w 16325"/>
                <a:gd name="T73" fmla="*/ 1877343750 h 6274"/>
                <a:gd name="T74" fmla="*/ 2147483646 w 16325"/>
                <a:gd name="T75" fmla="*/ 1662500000 h 6274"/>
                <a:gd name="T76" fmla="*/ 2147483646 w 16325"/>
                <a:gd name="T77" fmla="*/ 931640625 h 6274"/>
                <a:gd name="T78" fmla="*/ 1003515625 w 16325"/>
                <a:gd name="T79" fmla="*/ 458593750 h 6274"/>
                <a:gd name="T80" fmla="*/ 301171875 w 16325"/>
                <a:gd name="T81" fmla="*/ 587500000 h 6274"/>
                <a:gd name="T82" fmla="*/ 14843750 w 16325"/>
                <a:gd name="T83" fmla="*/ 788281250 h 6274"/>
                <a:gd name="T84" fmla="*/ 57812500 w 16325"/>
                <a:gd name="T85" fmla="*/ 2147483646 h 6274"/>
                <a:gd name="T86" fmla="*/ 330078125 w 16325"/>
                <a:gd name="T87" fmla="*/ 2147483646 h 6274"/>
                <a:gd name="T88" fmla="*/ 1132421875 w 16325"/>
                <a:gd name="T89" fmla="*/ 2147483646 h 6274"/>
                <a:gd name="T90" fmla="*/ 989062500 w 16325"/>
                <a:gd name="T91" fmla="*/ 2106640625 h 6274"/>
                <a:gd name="T92" fmla="*/ 258203125 w 16325"/>
                <a:gd name="T93" fmla="*/ 1934765625 h 6274"/>
                <a:gd name="T94" fmla="*/ 974609375 w 16325"/>
                <a:gd name="T95" fmla="*/ 1476171875 h 6274"/>
                <a:gd name="T96" fmla="*/ 1132421875 w 16325"/>
                <a:gd name="T97" fmla="*/ 1361328125 h 6274"/>
                <a:gd name="T98" fmla="*/ 558984375 w 16325"/>
                <a:gd name="T99" fmla="*/ 1347265625 h 6274"/>
                <a:gd name="T100" fmla="*/ 215234375 w 16325"/>
                <a:gd name="T101" fmla="*/ 816796875 h 6274"/>
                <a:gd name="T102" fmla="*/ 874218750 w 16325"/>
                <a:gd name="T103" fmla="*/ 745312500 h 6274"/>
                <a:gd name="T104" fmla="*/ 1218359375 w 16325"/>
                <a:gd name="T105" fmla="*/ 616406250 h 6274"/>
                <a:gd name="T106" fmla="*/ 1060546875 w 16325"/>
                <a:gd name="T107" fmla="*/ 444531250 h 6274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16325"/>
                <a:gd name="T163" fmla="*/ 0 h 6274"/>
                <a:gd name="T164" fmla="*/ 16325 w 16325"/>
                <a:gd name="T165" fmla="*/ 6274 h 6274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lnTo>
                    <a:pt x="14710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lnTo>
                    <a:pt x="6787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lnTo>
                    <a:pt x="2715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Shape 408"/>
            <p:cNvSpPr>
              <a:spLocks/>
            </p:cNvSpPr>
            <p:nvPr/>
          </p:nvSpPr>
          <p:spPr bwMode="auto">
            <a:xfrm>
              <a:off x="6336425" y="4507675"/>
              <a:ext cx="520000" cy="365000"/>
            </a:xfrm>
            <a:custGeom>
              <a:avLst/>
              <a:gdLst>
                <a:gd name="T0" fmla="*/ 2147483646 w 20800"/>
                <a:gd name="T1" fmla="*/ 401562500 h 14600"/>
                <a:gd name="T2" fmla="*/ 1977734375 w 20800"/>
                <a:gd name="T3" fmla="*/ 1318359375 h 14600"/>
                <a:gd name="T4" fmla="*/ 1447656250 w 20800"/>
                <a:gd name="T5" fmla="*/ 1347265625 h 14600"/>
                <a:gd name="T6" fmla="*/ 1304296875 w 20800"/>
                <a:gd name="T7" fmla="*/ 1146484375 h 14600"/>
                <a:gd name="T8" fmla="*/ 1203906250 w 20800"/>
                <a:gd name="T9" fmla="*/ 931640625 h 14600"/>
                <a:gd name="T10" fmla="*/ 1289843750 w 20800"/>
                <a:gd name="T11" fmla="*/ 616406250 h 14600"/>
                <a:gd name="T12" fmla="*/ 2147483646 w 20800"/>
                <a:gd name="T13" fmla="*/ 1318359375 h 14600"/>
                <a:gd name="T14" fmla="*/ 2147483646 w 20800"/>
                <a:gd name="T15" fmla="*/ 1533593750 h 14600"/>
                <a:gd name="T16" fmla="*/ 587890625 w 20800"/>
                <a:gd name="T17" fmla="*/ 1691015625 h 14600"/>
                <a:gd name="T18" fmla="*/ 544921875 w 20800"/>
                <a:gd name="T19" fmla="*/ 2006250000 h 14600"/>
                <a:gd name="T20" fmla="*/ 573437500 w 20800"/>
                <a:gd name="T21" fmla="*/ 1733984375 h 14600"/>
                <a:gd name="T22" fmla="*/ 2147483646 w 20800"/>
                <a:gd name="T23" fmla="*/ 2147483646 h 14600"/>
                <a:gd name="T24" fmla="*/ 2147483646 w 20800"/>
                <a:gd name="T25" fmla="*/ 2147483646 h 14600"/>
                <a:gd name="T26" fmla="*/ 2147483646 w 20800"/>
                <a:gd name="T27" fmla="*/ 2147483646 h 14600"/>
                <a:gd name="T28" fmla="*/ 2147483646 w 20800"/>
                <a:gd name="T29" fmla="*/ 2147483646 h 14600"/>
                <a:gd name="T30" fmla="*/ 1848828125 w 20800"/>
                <a:gd name="T31" fmla="*/ 14453125 h 14600"/>
                <a:gd name="T32" fmla="*/ 989062500 w 20800"/>
                <a:gd name="T33" fmla="*/ 1218359375 h 14600"/>
                <a:gd name="T34" fmla="*/ 28906250 w 20800"/>
                <a:gd name="T35" fmla="*/ 1905859375 h 14600"/>
                <a:gd name="T36" fmla="*/ 659375000 w 20800"/>
                <a:gd name="T37" fmla="*/ 2147483646 h 14600"/>
                <a:gd name="T38" fmla="*/ 974609375 w 20800"/>
                <a:gd name="T39" fmla="*/ 1490625000 h 14600"/>
                <a:gd name="T40" fmla="*/ 2147483646 w 20800"/>
                <a:gd name="T41" fmla="*/ 1648046875 h 14600"/>
                <a:gd name="T42" fmla="*/ 2147483646 w 20800"/>
                <a:gd name="T43" fmla="*/ 2147483646 h 14600"/>
                <a:gd name="T44" fmla="*/ 2147483646 w 20800"/>
                <a:gd name="T45" fmla="*/ 2147483646 h 14600"/>
                <a:gd name="T46" fmla="*/ 2147483646 w 20800"/>
                <a:gd name="T47" fmla="*/ 2147483646 h 14600"/>
                <a:gd name="T48" fmla="*/ 2147483646 w 20800"/>
                <a:gd name="T49" fmla="*/ 1547656250 h 14600"/>
                <a:gd name="T50" fmla="*/ 2147483646 w 20800"/>
                <a:gd name="T51" fmla="*/ 1289843750 h 14600"/>
                <a:gd name="T52" fmla="*/ 2147483646 w 20800"/>
                <a:gd name="T53" fmla="*/ 2147483646 h 14600"/>
                <a:gd name="T54" fmla="*/ 2147483646 w 20800"/>
                <a:gd name="T55" fmla="*/ 1418750000 h 14600"/>
                <a:gd name="T56" fmla="*/ 2147483646 w 20800"/>
                <a:gd name="T57" fmla="*/ 215234375 h 14600"/>
                <a:gd name="T58" fmla="*/ 2147483646 w 20800"/>
                <a:gd name="T59" fmla="*/ 2147483646 h 14600"/>
                <a:gd name="T60" fmla="*/ 2147483646 w 20800"/>
                <a:gd name="T61" fmla="*/ 2147483646 h 14600"/>
                <a:gd name="T62" fmla="*/ 2147483646 w 20800"/>
                <a:gd name="T63" fmla="*/ 2147483646 h 14600"/>
                <a:gd name="T64" fmla="*/ 2147483646 w 20800"/>
                <a:gd name="T65" fmla="*/ 2147483646 h 14600"/>
                <a:gd name="T66" fmla="*/ 2147483646 w 20800"/>
                <a:gd name="T67" fmla="*/ 2147483646 h 14600"/>
                <a:gd name="T68" fmla="*/ 2147483646 w 20800"/>
                <a:gd name="T69" fmla="*/ 2147483646 h 14600"/>
                <a:gd name="T70" fmla="*/ 2147483646 w 20800"/>
                <a:gd name="T71" fmla="*/ 2147483646 h 14600"/>
                <a:gd name="T72" fmla="*/ 2063671875 w 20800"/>
                <a:gd name="T73" fmla="*/ 2147483646 h 14600"/>
                <a:gd name="T74" fmla="*/ 2147483646 w 20800"/>
                <a:gd name="T75" fmla="*/ 2147483646 h 14600"/>
                <a:gd name="T76" fmla="*/ 1591015625 w 20800"/>
                <a:gd name="T77" fmla="*/ 2147483646 h 14600"/>
                <a:gd name="T78" fmla="*/ 2147483646 w 20800"/>
                <a:gd name="T79" fmla="*/ 2147483646 h 14600"/>
                <a:gd name="T80" fmla="*/ 2147483646 w 20800"/>
                <a:gd name="T81" fmla="*/ 2147483646 h 14600"/>
                <a:gd name="T82" fmla="*/ 2147483646 w 20800"/>
                <a:gd name="T83" fmla="*/ 2147483646 h 14600"/>
                <a:gd name="T84" fmla="*/ 2147483646 w 20800"/>
                <a:gd name="T85" fmla="*/ 2147483646 h 14600"/>
                <a:gd name="T86" fmla="*/ 2147483646 w 20800"/>
                <a:gd name="T87" fmla="*/ 2147483646 h 14600"/>
                <a:gd name="T88" fmla="*/ 2147483646 w 20800"/>
                <a:gd name="T89" fmla="*/ 2147483646 h 14600"/>
                <a:gd name="T90" fmla="*/ 2147483646 w 20800"/>
                <a:gd name="T91" fmla="*/ 2147483646 h 14600"/>
                <a:gd name="T92" fmla="*/ 2147483646 w 20800"/>
                <a:gd name="T93" fmla="*/ 2147483646 h 14600"/>
                <a:gd name="T94" fmla="*/ 2147483646 w 20800"/>
                <a:gd name="T95" fmla="*/ 2147483646 h 14600"/>
                <a:gd name="T96" fmla="*/ 2147483646 w 20800"/>
                <a:gd name="T97" fmla="*/ 2147483646 h 14600"/>
                <a:gd name="T98" fmla="*/ 2147483646 w 20800"/>
                <a:gd name="T99" fmla="*/ 2147483646 h 14600"/>
                <a:gd name="T100" fmla="*/ 2147483646 w 20800"/>
                <a:gd name="T101" fmla="*/ 2147483646 h 14600"/>
                <a:gd name="T102" fmla="*/ 2147483646 w 20800"/>
                <a:gd name="T103" fmla="*/ 2147483646 h 14600"/>
                <a:gd name="T104" fmla="*/ 2147483646 w 20800"/>
                <a:gd name="T105" fmla="*/ 2147483646 h 14600"/>
                <a:gd name="T106" fmla="*/ 2147483646 w 20800"/>
                <a:gd name="T107" fmla="*/ 2147483646 h 14600"/>
                <a:gd name="T108" fmla="*/ 2147483646 w 20800"/>
                <a:gd name="T109" fmla="*/ 2147483646 h 14600"/>
                <a:gd name="T110" fmla="*/ 2147483646 w 20800"/>
                <a:gd name="T111" fmla="*/ 2147483646 h 14600"/>
                <a:gd name="T112" fmla="*/ 2147483646 w 20800"/>
                <a:gd name="T113" fmla="*/ 2147483646 h 14600"/>
                <a:gd name="T114" fmla="*/ 2147483646 w 20800"/>
                <a:gd name="T115" fmla="*/ 2147483646 h 14600"/>
                <a:gd name="T116" fmla="*/ 2147483646 w 20800"/>
                <a:gd name="T117" fmla="*/ 2147483646 h 14600"/>
                <a:gd name="T118" fmla="*/ 2147483646 w 20800"/>
                <a:gd name="T119" fmla="*/ 2147483646 h 14600"/>
                <a:gd name="T120" fmla="*/ 2147483646 w 20800"/>
                <a:gd name="T121" fmla="*/ 2147483646 h 14600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20800"/>
                <a:gd name="T184" fmla="*/ 0 h 14600"/>
                <a:gd name="T185" fmla="*/ 20800 w 20800"/>
                <a:gd name="T186" fmla="*/ 14600 h 14600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lnTo>
                    <a:pt x="1505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lnTo>
                    <a:pt x="788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lnTo>
                    <a:pt x="495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lnTo>
                    <a:pt x="15114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lnTo>
                    <a:pt x="1999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lnTo>
                    <a:pt x="1665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lnTo>
                    <a:pt x="1485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Shape 409"/>
            <p:cNvSpPr>
              <a:spLocks/>
            </p:cNvSpPr>
            <p:nvPr/>
          </p:nvSpPr>
          <p:spPr bwMode="auto">
            <a:xfrm>
              <a:off x="6425400" y="3728200"/>
              <a:ext cx="342075" cy="360425"/>
            </a:xfrm>
            <a:custGeom>
              <a:avLst/>
              <a:gdLst>
                <a:gd name="T0" fmla="*/ 2147483646 w 13683"/>
                <a:gd name="T1" fmla="*/ 1719531250 h 14417"/>
                <a:gd name="T2" fmla="*/ 2147483646 w 13683"/>
                <a:gd name="T3" fmla="*/ 2147483646 h 14417"/>
                <a:gd name="T4" fmla="*/ 2147483646 w 13683"/>
                <a:gd name="T5" fmla="*/ 989062500 h 14417"/>
                <a:gd name="T6" fmla="*/ 2147483646 w 13683"/>
                <a:gd name="T7" fmla="*/ 802734375 h 14417"/>
                <a:gd name="T8" fmla="*/ 2147483646 w 13683"/>
                <a:gd name="T9" fmla="*/ 1590625000 h 14417"/>
                <a:gd name="T10" fmla="*/ 2147483646 w 13683"/>
                <a:gd name="T11" fmla="*/ 2020703125 h 14417"/>
                <a:gd name="T12" fmla="*/ 2147483646 w 13683"/>
                <a:gd name="T13" fmla="*/ 2147483646 h 14417"/>
                <a:gd name="T14" fmla="*/ 2147483646 w 13683"/>
                <a:gd name="T15" fmla="*/ 2120703125 h 14417"/>
                <a:gd name="T16" fmla="*/ 2147483646 w 13683"/>
                <a:gd name="T17" fmla="*/ 788281250 h 14417"/>
                <a:gd name="T18" fmla="*/ 2147483646 w 13683"/>
                <a:gd name="T19" fmla="*/ 2147483646 h 14417"/>
                <a:gd name="T20" fmla="*/ 773828125 w 13683"/>
                <a:gd name="T21" fmla="*/ 2147483646 h 14417"/>
                <a:gd name="T22" fmla="*/ 544531250 w 13683"/>
                <a:gd name="T23" fmla="*/ 2147483646 h 14417"/>
                <a:gd name="T24" fmla="*/ 1117578125 w 13683"/>
                <a:gd name="T25" fmla="*/ 2147483646 h 14417"/>
                <a:gd name="T26" fmla="*/ 1805468750 w 13683"/>
                <a:gd name="T27" fmla="*/ 2049218750 h 14417"/>
                <a:gd name="T28" fmla="*/ 2147483646 w 13683"/>
                <a:gd name="T29" fmla="*/ 2147483646 h 14417"/>
                <a:gd name="T30" fmla="*/ 1604687500 w 13683"/>
                <a:gd name="T31" fmla="*/ 2147483646 h 14417"/>
                <a:gd name="T32" fmla="*/ 874218750 w 13683"/>
                <a:gd name="T33" fmla="*/ 2147483646 h 14417"/>
                <a:gd name="T34" fmla="*/ 415625000 w 13683"/>
                <a:gd name="T35" fmla="*/ 2147483646 h 14417"/>
                <a:gd name="T36" fmla="*/ 1017187500 w 13683"/>
                <a:gd name="T37" fmla="*/ 1977734375 h 14417"/>
                <a:gd name="T38" fmla="*/ 2147483646 w 13683"/>
                <a:gd name="T39" fmla="*/ 2147483646 h 14417"/>
                <a:gd name="T40" fmla="*/ 2147483646 w 13683"/>
                <a:gd name="T41" fmla="*/ 2147483646 h 14417"/>
                <a:gd name="T42" fmla="*/ 2147483646 w 13683"/>
                <a:gd name="T43" fmla="*/ 2147483646 h 14417"/>
                <a:gd name="T44" fmla="*/ 802343750 w 13683"/>
                <a:gd name="T45" fmla="*/ 2147483646 h 14417"/>
                <a:gd name="T46" fmla="*/ 2147483646 w 13683"/>
                <a:gd name="T47" fmla="*/ 2147483646 h 14417"/>
                <a:gd name="T48" fmla="*/ 2147483646 w 13683"/>
                <a:gd name="T49" fmla="*/ 2147483646 h 14417"/>
                <a:gd name="T50" fmla="*/ 2147483646 w 13683"/>
                <a:gd name="T51" fmla="*/ 2147483646 h 14417"/>
                <a:gd name="T52" fmla="*/ 2147483646 w 13683"/>
                <a:gd name="T53" fmla="*/ 2147483646 h 14417"/>
                <a:gd name="T54" fmla="*/ 2147483646 w 13683"/>
                <a:gd name="T55" fmla="*/ 2147483646 h 14417"/>
                <a:gd name="T56" fmla="*/ 2147483646 w 13683"/>
                <a:gd name="T57" fmla="*/ 2147483646 h 14417"/>
                <a:gd name="T58" fmla="*/ 2147483646 w 13683"/>
                <a:gd name="T59" fmla="*/ 2147483646 h 14417"/>
                <a:gd name="T60" fmla="*/ 2147483646 w 13683"/>
                <a:gd name="T61" fmla="*/ 2147483646 h 14417"/>
                <a:gd name="T62" fmla="*/ 1991796875 w 13683"/>
                <a:gd name="T63" fmla="*/ 2147483646 h 14417"/>
                <a:gd name="T64" fmla="*/ 2147483646 w 13683"/>
                <a:gd name="T65" fmla="*/ 2147483646 h 14417"/>
                <a:gd name="T66" fmla="*/ 1948828125 w 13683"/>
                <a:gd name="T67" fmla="*/ 143359375 h 14417"/>
                <a:gd name="T68" fmla="*/ 2147483646 w 13683"/>
                <a:gd name="T69" fmla="*/ 716796875 h 14417"/>
                <a:gd name="T70" fmla="*/ 1604687500 w 13683"/>
                <a:gd name="T71" fmla="*/ 1676562500 h 14417"/>
                <a:gd name="T72" fmla="*/ 744921875 w 13683"/>
                <a:gd name="T73" fmla="*/ 1605078125 h 14417"/>
                <a:gd name="T74" fmla="*/ 587500000 w 13683"/>
                <a:gd name="T75" fmla="*/ 2020703125 h 14417"/>
                <a:gd name="T76" fmla="*/ 214843750 w 13683"/>
                <a:gd name="T77" fmla="*/ 2147483646 h 14417"/>
                <a:gd name="T78" fmla="*/ 28515625 w 13683"/>
                <a:gd name="T79" fmla="*/ 2147483646 h 14417"/>
                <a:gd name="T80" fmla="*/ 473046875 w 13683"/>
                <a:gd name="T81" fmla="*/ 2147483646 h 14417"/>
                <a:gd name="T82" fmla="*/ 558984375 w 13683"/>
                <a:gd name="T83" fmla="*/ 2147483646 h 14417"/>
                <a:gd name="T84" fmla="*/ 601953125 w 13683"/>
                <a:gd name="T85" fmla="*/ 2147483646 h 14417"/>
                <a:gd name="T86" fmla="*/ 974218750 w 13683"/>
                <a:gd name="T87" fmla="*/ 2147483646 h 14417"/>
                <a:gd name="T88" fmla="*/ 1733984375 w 13683"/>
                <a:gd name="T89" fmla="*/ 2147483646 h 14417"/>
                <a:gd name="T90" fmla="*/ 2147483646 w 13683"/>
                <a:gd name="T91" fmla="*/ 2147483646 h 14417"/>
                <a:gd name="T92" fmla="*/ 2147483646 w 13683"/>
                <a:gd name="T93" fmla="*/ 2147483646 h 14417"/>
                <a:gd name="T94" fmla="*/ 2147483646 w 13683"/>
                <a:gd name="T95" fmla="*/ 2147483646 h 14417"/>
                <a:gd name="T96" fmla="*/ 2147483646 w 13683"/>
                <a:gd name="T97" fmla="*/ 2147483646 h 14417"/>
                <a:gd name="T98" fmla="*/ 2147483646 w 13683"/>
                <a:gd name="T99" fmla="*/ 2147483646 h 14417"/>
                <a:gd name="T100" fmla="*/ 2147483646 w 13683"/>
                <a:gd name="T101" fmla="*/ 2147483646 h 14417"/>
                <a:gd name="T102" fmla="*/ 2147483646 w 13683"/>
                <a:gd name="T103" fmla="*/ 2147483646 h 14417"/>
                <a:gd name="T104" fmla="*/ 2147483646 w 13683"/>
                <a:gd name="T105" fmla="*/ 2147483646 h 14417"/>
                <a:gd name="T106" fmla="*/ 2147483646 w 13683"/>
                <a:gd name="T107" fmla="*/ 2147483646 h 14417"/>
                <a:gd name="T108" fmla="*/ 2147483646 w 13683"/>
                <a:gd name="T109" fmla="*/ 2147483646 h 14417"/>
                <a:gd name="T110" fmla="*/ 2147483646 w 13683"/>
                <a:gd name="T111" fmla="*/ 2147483646 h 14417"/>
                <a:gd name="T112" fmla="*/ 2147483646 w 13683"/>
                <a:gd name="T113" fmla="*/ 2147483646 h 14417"/>
                <a:gd name="T114" fmla="*/ 2147483646 w 13683"/>
                <a:gd name="T115" fmla="*/ 1791406250 h 14417"/>
                <a:gd name="T116" fmla="*/ 2147483646 w 13683"/>
                <a:gd name="T117" fmla="*/ 1447265625 h 14417"/>
                <a:gd name="T118" fmla="*/ 2147483646 w 13683"/>
                <a:gd name="T119" fmla="*/ 415625000 h 14417"/>
                <a:gd name="T120" fmla="*/ 2147483646 w 13683"/>
                <a:gd name="T121" fmla="*/ 258203125 h 14417"/>
                <a:gd name="T122" fmla="*/ 2147483646 w 13683"/>
                <a:gd name="T123" fmla="*/ 344140625 h 14417"/>
                <a:gd name="T124" fmla="*/ 2120703125 w 13683"/>
                <a:gd name="T125" fmla="*/ 14453125 h 1441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3683"/>
                <a:gd name="T190" fmla="*/ 0 h 14417"/>
                <a:gd name="T191" fmla="*/ 13683 w 13683"/>
                <a:gd name="T192" fmla="*/ 14417 h 14417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lnTo>
                    <a:pt x="9281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lnTo>
                    <a:pt x="8877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lnTo>
                    <a:pt x="2128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lnTo>
                    <a:pt x="561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lnTo>
                    <a:pt x="8730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lnTo>
                    <a:pt x="4769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Shape 410"/>
            <p:cNvSpPr>
              <a:spLocks/>
            </p:cNvSpPr>
            <p:nvPr/>
          </p:nvSpPr>
          <p:spPr bwMode="auto">
            <a:xfrm>
              <a:off x="6789450" y="3384325"/>
              <a:ext cx="262300" cy="186175"/>
            </a:xfrm>
            <a:custGeom>
              <a:avLst/>
              <a:gdLst>
                <a:gd name="T0" fmla="*/ 2147483646 w 10492"/>
                <a:gd name="T1" fmla="*/ 716406250 h 7447"/>
                <a:gd name="T2" fmla="*/ 2147483646 w 10492"/>
                <a:gd name="T3" fmla="*/ 831250000 h 7447"/>
                <a:gd name="T4" fmla="*/ 2147483646 w 10492"/>
                <a:gd name="T5" fmla="*/ 988671875 h 7447"/>
                <a:gd name="T6" fmla="*/ 2147483646 w 10492"/>
                <a:gd name="T7" fmla="*/ 1031640625 h 7447"/>
                <a:gd name="T8" fmla="*/ 2147483646 w 10492"/>
                <a:gd name="T9" fmla="*/ 931250000 h 7447"/>
                <a:gd name="T10" fmla="*/ 2147483646 w 10492"/>
                <a:gd name="T11" fmla="*/ 888281250 h 7447"/>
                <a:gd name="T12" fmla="*/ 2147483646 w 10492"/>
                <a:gd name="T13" fmla="*/ 960156250 h 7447"/>
                <a:gd name="T14" fmla="*/ 2147483646 w 10492"/>
                <a:gd name="T15" fmla="*/ 1074609375 h 7447"/>
                <a:gd name="T16" fmla="*/ 2147483646 w 10492"/>
                <a:gd name="T17" fmla="*/ 1303906250 h 7447"/>
                <a:gd name="T18" fmla="*/ 2147483646 w 10492"/>
                <a:gd name="T19" fmla="*/ 2147483646 h 7447"/>
                <a:gd name="T20" fmla="*/ 2147483646 w 10492"/>
                <a:gd name="T21" fmla="*/ 2147483646 h 7447"/>
                <a:gd name="T22" fmla="*/ 2147483646 w 10492"/>
                <a:gd name="T23" fmla="*/ 2147483646 h 7447"/>
                <a:gd name="T24" fmla="*/ 2147483646 w 10492"/>
                <a:gd name="T25" fmla="*/ 2147483646 h 7447"/>
                <a:gd name="T26" fmla="*/ 2147483646 w 10492"/>
                <a:gd name="T27" fmla="*/ 2147483646 h 7447"/>
                <a:gd name="T28" fmla="*/ 2147483646 w 10492"/>
                <a:gd name="T29" fmla="*/ 2147483646 h 7447"/>
                <a:gd name="T30" fmla="*/ 2147483646 w 10492"/>
                <a:gd name="T31" fmla="*/ 2147483646 h 7447"/>
                <a:gd name="T32" fmla="*/ 2147483646 w 10492"/>
                <a:gd name="T33" fmla="*/ 2147483646 h 7447"/>
                <a:gd name="T34" fmla="*/ 2147483646 w 10492"/>
                <a:gd name="T35" fmla="*/ 1404296875 h 7447"/>
                <a:gd name="T36" fmla="*/ 2147483646 w 10492"/>
                <a:gd name="T37" fmla="*/ 1146484375 h 7447"/>
                <a:gd name="T38" fmla="*/ 2147483646 w 10492"/>
                <a:gd name="T39" fmla="*/ 902734375 h 7447"/>
                <a:gd name="T40" fmla="*/ 2147483646 w 10492"/>
                <a:gd name="T41" fmla="*/ 744921875 h 7447"/>
                <a:gd name="T42" fmla="*/ 2147483646 w 10492"/>
                <a:gd name="T43" fmla="*/ 687890625 h 7447"/>
                <a:gd name="T44" fmla="*/ 301171875 w 10492"/>
                <a:gd name="T45" fmla="*/ 14453125 h 7447"/>
                <a:gd name="T46" fmla="*/ 114843750 w 10492"/>
                <a:gd name="T47" fmla="*/ 100390625 h 7447"/>
                <a:gd name="T48" fmla="*/ 390625 w 10492"/>
                <a:gd name="T49" fmla="*/ 229296875 h 7447"/>
                <a:gd name="T50" fmla="*/ 71875000 w 10492"/>
                <a:gd name="T51" fmla="*/ 329687500 h 7447"/>
                <a:gd name="T52" fmla="*/ 258203125 w 10492"/>
                <a:gd name="T53" fmla="*/ 257812500 h 7447"/>
                <a:gd name="T54" fmla="*/ 387109375 w 10492"/>
                <a:gd name="T55" fmla="*/ 243750000 h 7447"/>
                <a:gd name="T56" fmla="*/ 430078125 w 10492"/>
                <a:gd name="T57" fmla="*/ 573046875 h 7447"/>
                <a:gd name="T58" fmla="*/ 917187500 w 10492"/>
                <a:gd name="T59" fmla="*/ 2147483646 h 7447"/>
                <a:gd name="T60" fmla="*/ 1046093750 w 10492"/>
                <a:gd name="T61" fmla="*/ 2147483646 h 7447"/>
                <a:gd name="T62" fmla="*/ 1117968750 w 10492"/>
                <a:gd name="T63" fmla="*/ 2147483646 h 7447"/>
                <a:gd name="T64" fmla="*/ 2147483646 w 10492"/>
                <a:gd name="T65" fmla="*/ 358203125 h 7447"/>
                <a:gd name="T66" fmla="*/ 2147483646 w 10492"/>
                <a:gd name="T67" fmla="*/ 386718750 h 7447"/>
                <a:gd name="T68" fmla="*/ 2147483646 w 10492"/>
                <a:gd name="T69" fmla="*/ 358203125 h 7447"/>
                <a:gd name="T70" fmla="*/ 2147483646 w 10492"/>
                <a:gd name="T71" fmla="*/ 286718750 h 7447"/>
                <a:gd name="T72" fmla="*/ 2147483646 w 10492"/>
                <a:gd name="T73" fmla="*/ 186328125 h 7447"/>
                <a:gd name="T74" fmla="*/ 2147483646 w 10492"/>
                <a:gd name="T75" fmla="*/ 128906250 h 7447"/>
                <a:gd name="T76" fmla="*/ 1963281250 w 10492"/>
                <a:gd name="T77" fmla="*/ 157812500 h 7447"/>
                <a:gd name="T78" fmla="*/ 1877343750 w 10492"/>
                <a:gd name="T79" fmla="*/ 214843750 h 7447"/>
                <a:gd name="T80" fmla="*/ 831250000 w 10492"/>
                <a:gd name="T81" fmla="*/ 1447265625 h 7447"/>
                <a:gd name="T82" fmla="*/ 573437500 w 10492"/>
                <a:gd name="T83" fmla="*/ 329687500 h 7447"/>
                <a:gd name="T84" fmla="*/ 558984375 w 10492"/>
                <a:gd name="T85" fmla="*/ 214843750 h 7447"/>
                <a:gd name="T86" fmla="*/ 587890625 w 10492"/>
                <a:gd name="T87" fmla="*/ 143359375 h 7447"/>
                <a:gd name="T88" fmla="*/ 544921875 w 10492"/>
                <a:gd name="T89" fmla="*/ 28515625 h 7447"/>
                <a:gd name="T90" fmla="*/ 372656250 w 10492"/>
                <a:gd name="T91" fmla="*/ 0 h 744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0492"/>
                <a:gd name="T139" fmla="*/ 0 h 7447"/>
                <a:gd name="T140" fmla="*/ 10492 w 10492"/>
                <a:gd name="T141" fmla="*/ 7447 h 7447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lnTo>
                    <a:pt x="7300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Shape 411"/>
            <p:cNvSpPr>
              <a:spLocks/>
            </p:cNvSpPr>
            <p:nvPr/>
          </p:nvSpPr>
          <p:spPr bwMode="auto">
            <a:xfrm>
              <a:off x="6950850" y="4617725"/>
              <a:ext cx="254050" cy="162350"/>
            </a:xfrm>
            <a:custGeom>
              <a:avLst/>
              <a:gdLst>
                <a:gd name="T0" fmla="*/ 2147483646 w 10162"/>
                <a:gd name="T1" fmla="*/ 315625000 h 6494"/>
                <a:gd name="T2" fmla="*/ 2147483646 w 10162"/>
                <a:gd name="T3" fmla="*/ 315625000 h 6494"/>
                <a:gd name="T4" fmla="*/ 2147483646 w 10162"/>
                <a:gd name="T5" fmla="*/ 630859375 h 6494"/>
                <a:gd name="T6" fmla="*/ 2147483646 w 10162"/>
                <a:gd name="T7" fmla="*/ 1060546875 h 6494"/>
                <a:gd name="T8" fmla="*/ 2147483646 w 10162"/>
                <a:gd name="T9" fmla="*/ 1433203125 h 6494"/>
                <a:gd name="T10" fmla="*/ 2147483646 w 10162"/>
                <a:gd name="T11" fmla="*/ 1562109375 h 6494"/>
                <a:gd name="T12" fmla="*/ 2147483646 w 10162"/>
                <a:gd name="T13" fmla="*/ 1361328125 h 6494"/>
                <a:gd name="T14" fmla="*/ 2147483646 w 10162"/>
                <a:gd name="T15" fmla="*/ 902734375 h 6494"/>
                <a:gd name="T16" fmla="*/ 2147483646 w 10162"/>
                <a:gd name="T17" fmla="*/ 401562500 h 6494"/>
                <a:gd name="T18" fmla="*/ 2147483646 w 10162"/>
                <a:gd name="T19" fmla="*/ 57421875 h 6494"/>
                <a:gd name="T20" fmla="*/ 2147483646 w 10162"/>
                <a:gd name="T21" fmla="*/ 215234375 h 6494"/>
                <a:gd name="T22" fmla="*/ 2147483646 w 10162"/>
                <a:gd name="T23" fmla="*/ 659375000 h 6494"/>
                <a:gd name="T24" fmla="*/ 2147483646 w 10162"/>
                <a:gd name="T25" fmla="*/ 1318359375 h 6494"/>
                <a:gd name="T26" fmla="*/ 2147483646 w 10162"/>
                <a:gd name="T27" fmla="*/ 1676562500 h 6494"/>
                <a:gd name="T28" fmla="*/ 2147483646 w 10162"/>
                <a:gd name="T29" fmla="*/ 1762500000 h 6494"/>
                <a:gd name="T30" fmla="*/ 2147483646 w 10162"/>
                <a:gd name="T31" fmla="*/ 1662500000 h 6494"/>
                <a:gd name="T32" fmla="*/ 2147483646 w 10162"/>
                <a:gd name="T33" fmla="*/ 1217968750 h 6494"/>
                <a:gd name="T34" fmla="*/ 2147483646 w 10162"/>
                <a:gd name="T35" fmla="*/ 687890625 h 6494"/>
                <a:gd name="T36" fmla="*/ 2147483646 w 10162"/>
                <a:gd name="T37" fmla="*/ 172265625 h 6494"/>
                <a:gd name="T38" fmla="*/ 2147483646 w 10162"/>
                <a:gd name="T39" fmla="*/ 71875000 h 6494"/>
                <a:gd name="T40" fmla="*/ 1533593750 w 10162"/>
                <a:gd name="T41" fmla="*/ 14453125 h 6494"/>
                <a:gd name="T42" fmla="*/ 1447265625 w 10162"/>
                <a:gd name="T43" fmla="*/ 516015625 h 6494"/>
                <a:gd name="T44" fmla="*/ 544921875 w 10162"/>
                <a:gd name="T45" fmla="*/ 946093750 h 6494"/>
                <a:gd name="T46" fmla="*/ 229687500 w 10162"/>
                <a:gd name="T47" fmla="*/ 960156250 h 6494"/>
                <a:gd name="T48" fmla="*/ 157812500 w 10162"/>
                <a:gd name="T49" fmla="*/ 215234375 h 6494"/>
                <a:gd name="T50" fmla="*/ 43359375 w 10162"/>
                <a:gd name="T51" fmla="*/ 71875000 h 6494"/>
                <a:gd name="T52" fmla="*/ 14453125 w 10162"/>
                <a:gd name="T53" fmla="*/ 888671875 h 6494"/>
                <a:gd name="T54" fmla="*/ 157812500 w 10162"/>
                <a:gd name="T55" fmla="*/ 1948828125 h 6494"/>
                <a:gd name="T56" fmla="*/ 215234375 w 10162"/>
                <a:gd name="T57" fmla="*/ 2147483646 h 6494"/>
                <a:gd name="T58" fmla="*/ 344140625 w 10162"/>
                <a:gd name="T59" fmla="*/ 2147483646 h 6494"/>
                <a:gd name="T60" fmla="*/ 415625000 w 10162"/>
                <a:gd name="T61" fmla="*/ 2147483646 h 6494"/>
                <a:gd name="T62" fmla="*/ 243750000 w 10162"/>
                <a:gd name="T63" fmla="*/ 1203906250 h 6494"/>
                <a:gd name="T64" fmla="*/ 831250000 w 10162"/>
                <a:gd name="T65" fmla="*/ 1132031250 h 6494"/>
                <a:gd name="T66" fmla="*/ 1361328125 w 10162"/>
                <a:gd name="T67" fmla="*/ 1891796875 h 6494"/>
                <a:gd name="T68" fmla="*/ 1418750000 w 10162"/>
                <a:gd name="T69" fmla="*/ 2106640625 h 6494"/>
                <a:gd name="T70" fmla="*/ 1533593750 w 10162"/>
                <a:gd name="T71" fmla="*/ 2077734375 h 6494"/>
                <a:gd name="T72" fmla="*/ 1605078125 w 10162"/>
                <a:gd name="T73" fmla="*/ 1146484375 h 6494"/>
                <a:gd name="T74" fmla="*/ 1619531250 w 10162"/>
                <a:gd name="T75" fmla="*/ 43359375 h 6494"/>
                <a:gd name="T76" fmla="*/ 2049218750 w 10162"/>
                <a:gd name="T77" fmla="*/ 1490234375 h 6494"/>
                <a:gd name="T78" fmla="*/ 1877343750 w 10162"/>
                <a:gd name="T79" fmla="*/ 1619531250 h 6494"/>
                <a:gd name="T80" fmla="*/ 2147483646 w 10162"/>
                <a:gd name="T81" fmla="*/ 1648046875 h 6494"/>
                <a:gd name="T82" fmla="*/ 2106640625 w 10162"/>
                <a:gd name="T83" fmla="*/ 1805468750 h 6494"/>
                <a:gd name="T84" fmla="*/ 1691015625 w 10162"/>
                <a:gd name="T85" fmla="*/ 2147483646 h 6494"/>
                <a:gd name="T86" fmla="*/ 2147483646 w 10162"/>
                <a:gd name="T87" fmla="*/ 2147483646 h 6494"/>
                <a:gd name="T88" fmla="*/ 2147483646 w 10162"/>
                <a:gd name="T89" fmla="*/ 2147483646 h 6494"/>
                <a:gd name="T90" fmla="*/ 2147483646 w 10162"/>
                <a:gd name="T91" fmla="*/ 2147483646 h 6494"/>
                <a:gd name="T92" fmla="*/ 2147483646 w 10162"/>
                <a:gd name="T93" fmla="*/ 1877343750 h 6494"/>
                <a:gd name="T94" fmla="*/ 2147483646 w 10162"/>
                <a:gd name="T95" fmla="*/ 1605078125 h 6494"/>
                <a:gd name="T96" fmla="*/ 2147483646 w 10162"/>
                <a:gd name="T97" fmla="*/ 1476171875 h 649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10162"/>
                <a:gd name="T148" fmla="*/ 0 h 6494"/>
                <a:gd name="T149" fmla="*/ 10162 w 10162"/>
                <a:gd name="T150" fmla="*/ 6494 h 6494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lnTo>
                    <a:pt x="840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lnTo>
                    <a:pt x="5503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Shape 412"/>
            <p:cNvSpPr>
              <a:spLocks/>
            </p:cNvSpPr>
            <p:nvPr/>
          </p:nvSpPr>
          <p:spPr bwMode="auto">
            <a:xfrm>
              <a:off x="6051225" y="1090800"/>
              <a:ext cx="285225" cy="283400"/>
            </a:xfrm>
            <a:custGeom>
              <a:avLst/>
              <a:gdLst>
                <a:gd name="T0" fmla="*/ 1891796875 w 11409"/>
                <a:gd name="T1" fmla="*/ 1862890625 h 11336"/>
                <a:gd name="T2" fmla="*/ 2147483646 w 11409"/>
                <a:gd name="T3" fmla="*/ 1805859375 h 11336"/>
                <a:gd name="T4" fmla="*/ 2147483646 w 11409"/>
                <a:gd name="T5" fmla="*/ 2147483646 h 11336"/>
                <a:gd name="T6" fmla="*/ 2147483646 w 11409"/>
                <a:gd name="T7" fmla="*/ 2147483646 h 11336"/>
                <a:gd name="T8" fmla="*/ 2147483646 w 11409"/>
                <a:gd name="T9" fmla="*/ 2147483646 h 11336"/>
                <a:gd name="T10" fmla="*/ 2147483646 w 11409"/>
                <a:gd name="T11" fmla="*/ 2147483646 h 11336"/>
                <a:gd name="T12" fmla="*/ 1533593750 w 11409"/>
                <a:gd name="T13" fmla="*/ 172265625 h 11336"/>
                <a:gd name="T14" fmla="*/ 2147483646 w 11409"/>
                <a:gd name="T15" fmla="*/ 473046875 h 11336"/>
                <a:gd name="T16" fmla="*/ 2147483646 w 11409"/>
                <a:gd name="T17" fmla="*/ 573437500 h 11336"/>
                <a:gd name="T18" fmla="*/ 2147483646 w 11409"/>
                <a:gd name="T19" fmla="*/ 1418750000 h 11336"/>
                <a:gd name="T20" fmla="*/ 2147483646 w 11409"/>
                <a:gd name="T21" fmla="*/ 2135156250 h 11336"/>
                <a:gd name="T22" fmla="*/ 2147483646 w 11409"/>
                <a:gd name="T23" fmla="*/ 2147483646 h 11336"/>
                <a:gd name="T24" fmla="*/ 2147483646 w 11409"/>
                <a:gd name="T25" fmla="*/ 2147483646 h 11336"/>
                <a:gd name="T26" fmla="*/ 1533593750 w 11409"/>
                <a:gd name="T27" fmla="*/ 2147483646 h 11336"/>
                <a:gd name="T28" fmla="*/ 1505078125 w 11409"/>
                <a:gd name="T29" fmla="*/ 2147483646 h 11336"/>
                <a:gd name="T30" fmla="*/ 1433203125 w 11409"/>
                <a:gd name="T31" fmla="*/ 2147483646 h 11336"/>
                <a:gd name="T32" fmla="*/ 1705468750 w 11409"/>
                <a:gd name="T33" fmla="*/ 974609375 h 11336"/>
                <a:gd name="T34" fmla="*/ 2106640625 w 11409"/>
                <a:gd name="T35" fmla="*/ 573437500 h 11336"/>
                <a:gd name="T36" fmla="*/ 1633984375 w 11409"/>
                <a:gd name="T37" fmla="*/ 401562500 h 11336"/>
                <a:gd name="T38" fmla="*/ 1332812500 w 11409"/>
                <a:gd name="T39" fmla="*/ 344140625 h 11336"/>
                <a:gd name="T40" fmla="*/ 2147483646 w 11409"/>
                <a:gd name="T41" fmla="*/ 2147483646 h 11336"/>
                <a:gd name="T42" fmla="*/ 2147483646 w 11409"/>
                <a:gd name="T43" fmla="*/ 2147483646 h 11336"/>
                <a:gd name="T44" fmla="*/ 2147483646 w 11409"/>
                <a:gd name="T45" fmla="*/ 2147483646 h 11336"/>
                <a:gd name="T46" fmla="*/ 2135546875 w 11409"/>
                <a:gd name="T47" fmla="*/ 2147483646 h 11336"/>
                <a:gd name="T48" fmla="*/ 2147483646 w 11409"/>
                <a:gd name="T49" fmla="*/ 2147483646 h 11336"/>
                <a:gd name="T50" fmla="*/ 2147483646 w 11409"/>
                <a:gd name="T51" fmla="*/ 2147483646 h 11336"/>
                <a:gd name="T52" fmla="*/ 1633984375 w 11409"/>
                <a:gd name="T53" fmla="*/ 2147483646 h 11336"/>
                <a:gd name="T54" fmla="*/ 1648046875 w 11409"/>
                <a:gd name="T55" fmla="*/ 2147483646 h 11336"/>
                <a:gd name="T56" fmla="*/ 2147483646 w 11409"/>
                <a:gd name="T57" fmla="*/ 2147483646 h 11336"/>
                <a:gd name="T58" fmla="*/ 2147483646 w 11409"/>
                <a:gd name="T59" fmla="*/ 2147483646 h 11336"/>
                <a:gd name="T60" fmla="*/ 1562109375 w 11409"/>
                <a:gd name="T61" fmla="*/ 2147483646 h 11336"/>
                <a:gd name="T62" fmla="*/ 1447656250 w 11409"/>
                <a:gd name="T63" fmla="*/ 2147483646 h 11336"/>
                <a:gd name="T64" fmla="*/ 1891796875 w 11409"/>
                <a:gd name="T65" fmla="*/ 2147483646 h 11336"/>
                <a:gd name="T66" fmla="*/ 1733984375 w 11409"/>
                <a:gd name="T67" fmla="*/ 2147483646 h 11336"/>
                <a:gd name="T68" fmla="*/ 2147483646 w 11409"/>
                <a:gd name="T69" fmla="*/ 2147483646 h 11336"/>
                <a:gd name="T70" fmla="*/ 2147483646 w 11409"/>
                <a:gd name="T71" fmla="*/ 2147483646 h 11336"/>
                <a:gd name="T72" fmla="*/ 2147483646 w 11409"/>
                <a:gd name="T73" fmla="*/ 2147483646 h 11336"/>
                <a:gd name="T74" fmla="*/ 2147483646 w 11409"/>
                <a:gd name="T75" fmla="*/ 2147483646 h 11336"/>
                <a:gd name="T76" fmla="*/ 2147483646 w 11409"/>
                <a:gd name="T77" fmla="*/ 2147483646 h 11336"/>
                <a:gd name="T78" fmla="*/ 2147483646 w 11409"/>
                <a:gd name="T79" fmla="*/ 2147483646 h 11336"/>
                <a:gd name="T80" fmla="*/ 2147483646 w 11409"/>
                <a:gd name="T81" fmla="*/ 2147483646 h 11336"/>
                <a:gd name="T82" fmla="*/ 215234375 w 11409"/>
                <a:gd name="T83" fmla="*/ 2147483646 h 11336"/>
                <a:gd name="T84" fmla="*/ 831250000 w 11409"/>
                <a:gd name="T85" fmla="*/ 2147483646 h 11336"/>
                <a:gd name="T86" fmla="*/ 544921875 w 11409"/>
                <a:gd name="T87" fmla="*/ 2147483646 h 11336"/>
                <a:gd name="T88" fmla="*/ 1232812500 w 11409"/>
                <a:gd name="T89" fmla="*/ 2147483646 h 11336"/>
                <a:gd name="T90" fmla="*/ 1132421875 w 11409"/>
                <a:gd name="T91" fmla="*/ 2147483646 h 11336"/>
                <a:gd name="T92" fmla="*/ 2147483646 w 11409"/>
                <a:gd name="T93" fmla="*/ 2147483646 h 11336"/>
                <a:gd name="T94" fmla="*/ 1261328125 w 11409"/>
                <a:gd name="T95" fmla="*/ 100390625 h 11336"/>
                <a:gd name="T96" fmla="*/ 1332812500 w 11409"/>
                <a:gd name="T97" fmla="*/ 558984375 h 11336"/>
                <a:gd name="T98" fmla="*/ 1519140625 w 11409"/>
                <a:gd name="T99" fmla="*/ 802734375 h 11336"/>
                <a:gd name="T100" fmla="*/ 1390234375 w 11409"/>
                <a:gd name="T101" fmla="*/ 2147483646 h 11336"/>
                <a:gd name="T102" fmla="*/ 57812500 w 11409"/>
                <a:gd name="T103" fmla="*/ 2147483646 h 11336"/>
                <a:gd name="T104" fmla="*/ 301171875 w 11409"/>
                <a:gd name="T105" fmla="*/ 2147483646 h 11336"/>
                <a:gd name="T106" fmla="*/ 2147483646 w 11409"/>
                <a:gd name="T107" fmla="*/ 2147483646 h 11336"/>
                <a:gd name="T108" fmla="*/ 2147483646 w 11409"/>
                <a:gd name="T109" fmla="*/ 2147483646 h 11336"/>
                <a:gd name="T110" fmla="*/ 2147483646 w 11409"/>
                <a:gd name="T111" fmla="*/ 2147483646 h 11336"/>
                <a:gd name="T112" fmla="*/ 2147483646 w 11409"/>
                <a:gd name="T113" fmla="*/ 2147483646 h 11336"/>
                <a:gd name="T114" fmla="*/ 2147483646 w 11409"/>
                <a:gd name="T115" fmla="*/ 2020703125 h 11336"/>
                <a:gd name="T116" fmla="*/ 2147483646 w 11409"/>
                <a:gd name="T117" fmla="*/ 845703125 h 11336"/>
                <a:gd name="T118" fmla="*/ 2147483646 w 11409"/>
                <a:gd name="T119" fmla="*/ 530468750 h 11336"/>
                <a:gd name="T120" fmla="*/ 2147483646 w 11409"/>
                <a:gd name="T121" fmla="*/ 57421875 h 113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1409"/>
                <a:gd name="T184" fmla="*/ 0 h 11336"/>
                <a:gd name="T185" fmla="*/ 11409 w 11409"/>
                <a:gd name="T186" fmla="*/ 11336 h 113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lnTo>
                    <a:pt x="583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lnTo>
                    <a:pt x="7741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lnTo>
                    <a:pt x="7447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lnTo>
                    <a:pt x="6970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Shape 413"/>
            <p:cNvSpPr>
              <a:spLocks/>
            </p:cNvSpPr>
            <p:nvPr/>
          </p:nvSpPr>
          <p:spPr bwMode="auto">
            <a:xfrm>
              <a:off x="6849975" y="3631900"/>
              <a:ext cx="270550" cy="339350"/>
            </a:xfrm>
            <a:custGeom>
              <a:avLst/>
              <a:gdLst>
                <a:gd name="T0" fmla="*/ 2147483646 w 10822"/>
                <a:gd name="T1" fmla="*/ 530468750 h 13574"/>
                <a:gd name="T2" fmla="*/ 2147483646 w 10822"/>
                <a:gd name="T3" fmla="*/ 831640625 h 13574"/>
                <a:gd name="T4" fmla="*/ 2147483646 w 10822"/>
                <a:gd name="T5" fmla="*/ 1418750000 h 13574"/>
                <a:gd name="T6" fmla="*/ 2147483646 w 10822"/>
                <a:gd name="T7" fmla="*/ 1189843750 h 13574"/>
                <a:gd name="T8" fmla="*/ 2147483646 w 10822"/>
                <a:gd name="T9" fmla="*/ 788281250 h 13574"/>
                <a:gd name="T10" fmla="*/ 2147483646 w 10822"/>
                <a:gd name="T11" fmla="*/ 1548046875 h 13574"/>
                <a:gd name="T12" fmla="*/ 2147483646 w 10822"/>
                <a:gd name="T13" fmla="*/ 1404687500 h 13574"/>
                <a:gd name="T14" fmla="*/ 2147483646 w 10822"/>
                <a:gd name="T15" fmla="*/ 1605078125 h 13574"/>
                <a:gd name="T16" fmla="*/ 2147483646 w 10822"/>
                <a:gd name="T17" fmla="*/ 1203906250 h 13574"/>
                <a:gd name="T18" fmla="*/ 2147483646 w 10822"/>
                <a:gd name="T19" fmla="*/ 1375781250 h 13574"/>
                <a:gd name="T20" fmla="*/ 2147483646 w 10822"/>
                <a:gd name="T21" fmla="*/ 2106640625 h 13574"/>
                <a:gd name="T22" fmla="*/ 2147483646 w 10822"/>
                <a:gd name="T23" fmla="*/ 1762890625 h 13574"/>
                <a:gd name="T24" fmla="*/ 2147483646 w 10822"/>
                <a:gd name="T25" fmla="*/ 2147483646 h 13574"/>
                <a:gd name="T26" fmla="*/ 2147483646 w 10822"/>
                <a:gd name="T27" fmla="*/ 2147483646 h 13574"/>
                <a:gd name="T28" fmla="*/ 2147483646 w 10822"/>
                <a:gd name="T29" fmla="*/ 2147483646 h 13574"/>
                <a:gd name="T30" fmla="*/ 2147483646 w 10822"/>
                <a:gd name="T31" fmla="*/ 2147483646 h 13574"/>
                <a:gd name="T32" fmla="*/ 2147483646 w 10822"/>
                <a:gd name="T33" fmla="*/ 358593750 h 13574"/>
                <a:gd name="T34" fmla="*/ 2147483646 w 10822"/>
                <a:gd name="T35" fmla="*/ 845703125 h 13574"/>
                <a:gd name="T36" fmla="*/ 2147483646 w 10822"/>
                <a:gd name="T37" fmla="*/ 1332812500 h 13574"/>
                <a:gd name="T38" fmla="*/ 1504687500 w 10822"/>
                <a:gd name="T39" fmla="*/ 2147483646 h 13574"/>
                <a:gd name="T40" fmla="*/ 903125000 w 10822"/>
                <a:gd name="T41" fmla="*/ 2147483646 h 13574"/>
                <a:gd name="T42" fmla="*/ 1203906250 w 10822"/>
                <a:gd name="T43" fmla="*/ 2147483646 h 13574"/>
                <a:gd name="T44" fmla="*/ 1218359375 w 10822"/>
                <a:gd name="T45" fmla="*/ 2147483646 h 13574"/>
                <a:gd name="T46" fmla="*/ 1347265625 w 10822"/>
                <a:gd name="T47" fmla="*/ 2063671875 h 13574"/>
                <a:gd name="T48" fmla="*/ 1519140625 w 10822"/>
                <a:gd name="T49" fmla="*/ 2006250000 h 13574"/>
                <a:gd name="T50" fmla="*/ 1662500000 w 10822"/>
                <a:gd name="T51" fmla="*/ 1762890625 h 13574"/>
                <a:gd name="T52" fmla="*/ 1905859375 w 10822"/>
                <a:gd name="T53" fmla="*/ 1805859375 h 13574"/>
                <a:gd name="T54" fmla="*/ 1977734375 w 10822"/>
                <a:gd name="T55" fmla="*/ 1418750000 h 13574"/>
                <a:gd name="T56" fmla="*/ 2147483646 w 10822"/>
                <a:gd name="T57" fmla="*/ 1533593750 h 13574"/>
                <a:gd name="T58" fmla="*/ 2147483646 w 10822"/>
                <a:gd name="T59" fmla="*/ 1246875000 h 13574"/>
                <a:gd name="T60" fmla="*/ 2147483646 w 10822"/>
                <a:gd name="T61" fmla="*/ 673828125 h 13574"/>
                <a:gd name="T62" fmla="*/ 2147483646 w 10822"/>
                <a:gd name="T63" fmla="*/ 974609375 h 13574"/>
                <a:gd name="T64" fmla="*/ 2147483646 w 10822"/>
                <a:gd name="T65" fmla="*/ 430078125 h 13574"/>
                <a:gd name="T66" fmla="*/ 1289843750 w 10822"/>
                <a:gd name="T67" fmla="*/ 2147483646 h 13574"/>
                <a:gd name="T68" fmla="*/ 1805859375 w 10822"/>
                <a:gd name="T69" fmla="*/ 2147483646 h 13574"/>
                <a:gd name="T70" fmla="*/ 1676562500 w 10822"/>
                <a:gd name="T71" fmla="*/ 2147483646 h 13574"/>
                <a:gd name="T72" fmla="*/ 1490625000 w 10822"/>
                <a:gd name="T73" fmla="*/ 2147483646 h 13574"/>
                <a:gd name="T74" fmla="*/ 687890625 w 10822"/>
                <a:gd name="T75" fmla="*/ 2147483646 h 13574"/>
                <a:gd name="T76" fmla="*/ 1361328125 w 10822"/>
                <a:gd name="T77" fmla="*/ 2147483646 h 13574"/>
                <a:gd name="T78" fmla="*/ 1175390625 w 10822"/>
                <a:gd name="T79" fmla="*/ 2147483646 h 13574"/>
                <a:gd name="T80" fmla="*/ 2147483646 w 10822"/>
                <a:gd name="T81" fmla="*/ 390625 h 13574"/>
                <a:gd name="T82" fmla="*/ 1103515625 w 10822"/>
                <a:gd name="T83" fmla="*/ 1891796875 h 13574"/>
                <a:gd name="T84" fmla="*/ 458593750 w 10822"/>
                <a:gd name="T85" fmla="*/ 2147483646 h 13574"/>
                <a:gd name="T86" fmla="*/ 301171875 w 10822"/>
                <a:gd name="T87" fmla="*/ 2147483646 h 13574"/>
                <a:gd name="T88" fmla="*/ 1289843750 w 10822"/>
                <a:gd name="T89" fmla="*/ 2147483646 h 13574"/>
                <a:gd name="T90" fmla="*/ 1619531250 w 10822"/>
                <a:gd name="T91" fmla="*/ 2147483646 h 13574"/>
                <a:gd name="T92" fmla="*/ 2147483646 w 10822"/>
                <a:gd name="T93" fmla="*/ 1462109375 h 13574"/>
                <a:gd name="T94" fmla="*/ 2147483646 w 10822"/>
                <a:gd name="T95" fmla="*/ 602343750 h 13574"/>
                <a:gd name="T96" fmla="*/ 2147483646 w 10822"/>
                <a:gd name="T97" fmla="*/ 14843750 h 13574"/>
                <a:gd name="T98" fmla="*/ 730859375 w 10822"/>
                <a:gd name="T99" fmla="*/ 2147483646 h 13574"/>
                <a:gd name="T100" fmla="*/ 946093750 w 10822"/>
                <a:gd name="T101" fmla="*/ 2147483646 h 13574"/>
                <a:gd name="T102" fmla="*/ 730859375 w 10822"/>
                <a:gd name="T103" fmla="*/ 2147483646 h 13574"/>
                <a:gd name="T104" fmla="*/ 687890625 w 10822"/>
                <a:gd name="T105" fmla="*/ 2147483646 h 13574"/>
                <a:gd name="T106" fmla="*/ 344140625 w 10822"/>
                <a:gd name="T107" fmla="*/ 2147483646 h 13574"/>
                <a:gd name="T108" fmla="*/ 444531250 w 10822"/>
                <a:gd name="T109" fmla="*/ 2147483646 h 13574"/>
                <a:gd name="T110" fmla="*/ 444531250 w 10822"/>
                <a:gd name="T111" fmla="*/ 2147483646 h 13574"/>
                <a:gd name="T112" fmla="*/ 487500000 w 10822"/>
                <a:gd name="T113" fmla="*/ 2147483646 h 13574"/>
                <a:gd name="T114" fmla="*/ 601953125 w 10822"/>
                <a:gd name="T115" fmla="*/ 2147483646 h 13574"/>
                <a:gd name="T116" fmla="*/ 114843750 w 10822"/>
                <a:gd name="T117" fmla="*/ 2147483646 h 13574"/>
                <a:gd name="T118" fmla="*/ 172265625 w 10822"/>
                <a:gd name="T119" fmla="*/ 2147483646 h 13574"/>
                <a:gd name="T120" fmla="*/ 558984375 w 10822"/>
                <a:gd name="T121" fmla="*/ 2147483646 h 13574"/>
                <a:gd name="T122" fmla="*/ 1060546875 w 10822"/>
                <a:gd name="T123" fmla="*/ 2147483646 h 13574"/>
                <a:gd name="T124" fmla="*/ 802734375 w 10822"/>
                <a:gd name="T125" fmla="*/ 2147483646 h 13574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0822"/>
                <a:gd name="T190" fmla="*/ 0 h 13574"/>
                <a:gd name="T191" fmla="*/ 10822 w 10822"/>
                <a:gd name="T192" fmla="*/ 13574 h 13574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lnTo>
                    <a:pt x="9134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lnTo>
                    <a:pt x="8731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lnTo>
                    <a:pt x="154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Shape 414"/>
            <p:cNvSpPr>
              <a:spLocks/>
            </p:cNvSpPr>
            <p:nvPr/>
          </p:nvSpPr>
          <p:spPr bwMode="auto">
            <a:xfrm>
              <a:off x="6351100" y="3281600"/>
              <a:ext cx="366850" cy="361350"/>
            </a:xfrm>
            <a:custGeom>
              <a:avLst/>
              <a:gdLst>
                <a:gd name="T0" fmla="*/ 2147483646 w 14674"/>
                <a:gd name="T1" fmla="*/ 2063671875 h 14454"/>
                <a:gd name="T2" fmla="*/ 1862890625 w 14674"/>
                <a:gd name="T3" fmla="*/ 2147483646 h 14454"/>
                <a:gd name="T4" fmla="*/ 2147483646 w 14674"/>
                <a:gd name="T5" fmla="*/ 2147483646 h 14454"/>
                <a:gd name="T6" fmla="*/ 2147483646 w 14674"/>
                <a:gd name="T7" fmla="*/ 2147483646 h 14454"/>
                <a:gd name="T8" fmla="*/ 2049218750 w 14674"/>
                <a:gd name="T9" fmla="*/ 2147483646 h 14454"/>
                <a:gd name="T10" fmla="*/ 2147483646 w 14674"/>
                <a:gd name="T11" fmla="*/ 2147483646 h 14454"/>
                <a:gd name="T12" fmla="*/ 2147483646 w 14674"/>
                <a:gd name="T13" fmla="*/ 2147483646 h 14454"/>
                <a:gd name="T14" fmla="*/ 2147483646 w 14674"/>
                <a:gd name="T15" fmla="*/ 2147483646 h 14454"/>
                <a:gd name="T16" fmla="*/ 2147483646 w 14674"/>
                <a:gd name="T17" fmla="*/ 516015625 h 14454"/>
                <a:gd name="T18" fmla="*/ 2147483646 w 14674"/>
                <a:gd name="T19" fmla="*/ 1648046875 h 14454"/>
                <a:gd name="T20" fmla="*/ 2147483646 w 14674"/>
                <a:gd name="T21" fmla="*/ 1332812500 h 14454"/>
                <a:gd name="T22" fmla="*/ 2147483646 w 14674"/>
                <a:gd name="T23" fmla="*/ 1862890625 h 14454"/>
                <a:gd name="T24" fmla="*/ 1762890625 w 14674"/>
                <a:gd name="T25" fmla="*/ 1805859375 h 14454"/>
                <a:gd name="T26" fmla="*/ 1490625000 w 14674"/>
                <a:gd name="T27" fmla="*/ 2147483646 h 14454"/>
                <a:gd name="T28" fmla="*/ 874218750 w 14674"/>
                <a:gd name="T29" fmla="*/ 2147483646 h 14454"/>
                <a:gd name="T30" fmla="*/ 1705468750 w 14674"/>
                <a:gd name="T31" fmla="*/ 2147483646 h 14454"/>
                <a:gd name="T32" fmla="*/ 2078125000 w 14674"/>
                <a:gd name="T33" fmla="*/ 2147483646 h 14454"/>
                <a:gd name="T34" fmla="*/ 2147483646 w 14674"/>
                <a:gd name="T35" fmla="*/ 2147483646 h 14454"/>
                <a:gd name="T36" fmla="*/ 2147483646 w 14674"/>
                <a:gd name="T37" fmla="*/ 1605078125 h 14454"/>
                <a:gd name="T38" fmla="*/ 2147483646 w 14674"/>
                <a:gd name="T39" fmla="*/ 2147483646 h 14454"/>
                <a:gd name="T40" fmla="*/ 2147483646 w 14674"/>
                <a:gd name="T41" fmla="*/ 2147483646 h 14454"/>
                <a:gd name="T42" fmla="*/ 2147483646 w 14674"/>
                <a:gd name="T43" fmla="*/ 2147483646 h 14454"/>
                <a:gd name="T44" fmla="*/ 2147483646 w 14674"/>
                <a:gd name="T45" fmla="*/ 2147483646 h 14454"/>
                <a:gd name="T46" fmla="*/ 2147483646 w 14674"/>
                <a:gd name="T47" fmla="*/ 2147483646 h 14454"/>
                <a:gd name="T48" fmla="*/ 2147483646 w 14674"/>
                <a:gd name="T49" fmla="*/ 2147483646 h 14454"/>
                <a:gd name="T50" fmla="*/ 2147483646 w 14674"/>
                <a:gd name="T51" fmla="*/ 2147483646 h 14454"/>
                <a:gd name="T52" fmla="*/ 1490625000 w 14674"/>
                <a:gd name="T53" fmla="*/ 2147483646 h 14454"/>
                <a:gd name="T54" fmla="*/ 2147483646 w 14674"/>
                <a:gd name="T55" fmla="*/ 2147483646 h 14454"/>
                <a:gd name="T56" fmla="*/ 2147483646 w 14674"/>
                <a:gd name="T57" fmla="*/ 2147483646 h 14454"/>
                <a:gd name="T58" fmla="*/ 2147483646 w 14674"/>
                <a:gd name="T59" fmla="*/ 2147483646 h 14454"/>
                <a:gd name="T60" fmla="*/ 2147483646 w 14674"/>
                <a:gd name="T61" fmla="*/ 2147483646 h 14454"/>
                <a:gd name="T62" fmla="*/ 2147483646 w 14674"/>
                <a:gd name="T63" fmla="*/ 2147483646 h 14454"/>
                <a:gd name="T64" fmla="*/ 1819921875 w 14674"/>
                <a:gd name="T65" fmla="*/ 2147483646 h 14454"/>
                <a:gd name="T66" fmla="*/ 544921875 w 14674"/>
                <a:gd name="T67" fmla="*/ 1834375000 h 14454"/>
                <a:gd name="T68" fmla="*/ 2147483646 w 14674"/>
                <a:gd name="T69" fmla="*/ 587890625 h 14454"/>
                <a:gd name="T70" fmla="*/ 2147483646 w 14674"/>
                <a:gd name="T71" fmla="*/ 2147483646 h 14454"/>
                <a:gd name="T72" fmla="*/ 1461718750 w 14674"/>
                <a:gd name="T73" fmla="*/ 2147483646 h 14454"/>
                <a:gd name="T74" fmla="*/ 2147483646 w 14674"/>
                <a:gd name="T75" fmla="*/ 2147483646 h 14454"/>
                <a:gd name="T76" fmla="*/ 2147483646 w 14674"/>
                <a:gd name="T77" fmla="*/ 2147483646 h 14454"/>
                <a:gd name="T78" fmla="*/ 2147483646 w 14674"/>
                <a:gd name="T79" fmla="*/ 2147483646 h 14454"/>
                <a:gd name="T80" fmla="*/ 2147483646 w 14674"/>
                <a:gd name="T81" fmla="*/ 2147483646 h 14454"/>
                <a:gd name="T82" fmla="*/ 2147483646 w 14674"/>
                <a:gd name="T83" fmla="*/ 2147483646 h 14454"/>
                <a:gd name="T84" fmla="*/ 2147483646 w 14674"/>
                <a:gd name="T85" fmla="*/ 1117968750 h 14454"/>
                <a:gd name="T86" fmla="*/ 2147483646 w 14674"/>
                <a:gd name="T87" fmla="*/ 2147483646 h 14454"/>
                <a:gd name="T88" fmla="*/ 2147483646 w 14674"/>
                <a:gd name="T89" fmla="*/ 1662500000 h 14454"/>
                <a:gd name="T90" fmla="*/ 2147483646 w 14674"/>
                <a:gd name="T91" fmla="*/ 358593750 h 14454"/>
                <a:gd name="T92" fmla="*/ 688281250 w 14674"/>
                <a:gd name="T93" fmla="*/ 1361328125 h 14454"/>
                <a:gd name="T94" fmla="*/ 544921875 w 14674"/>
                <a:gd name="T95" fmla="*/ 2147483646 h 14454"/>
                <a:gd name="T96" fmla="*/ 1361718750 w 14674"/>
                <a:gd name="T97" fmla="*/ 2147483646 h 14454"/>
                <a:gd name="T98" fmla="*/ 673828125 w 14674"/>
                <a:gd name="T99" fmla="*/ 2147483646 h 14454"/>
                <a:gd name="T100" fmla="*/ 2147483646 w 14674"/>
                <a:gd name="T101" fmla="*/ 860156250 h 14454"/>
                <a:gd name="T102" fmla="*/ 2147483646 w 14674"/>
                <a:gd name="T103" fmla="*/ 315625000 h 14454"/>
                <a:gd name="T104" fmla="*/ 390625 w 14674"/>
                <a:gd name="T105" fmla="*/ 1418750000 h 14454"/>
                <a:gd name="T106" fmla="*/ 960546875 w 14674"/>
                <a:gd name="T107" fmla="*/ 2147483646 h 14454"/>
                <a:gd name="T108" fmla="*/ 2147483646 w 14674"/>
                <a:gd name="T109" fmla="*/ 2147483646 h 14454"/>
                <a:gd name="T110" fmla="*/ 2147483646 w 14674"/>
                <a:gd name="T111" fmla="*/ 2147483646 h 14454"/>
                <a:gd name="T112" fmla="*/ 2147483646 w 14674"/>
                <a:gd name="T113" fmla="*/ 1576562500 h 14454"/>
                <a:gd name="T114" fmla="*/ 2147483646 w 14674"/>
                <a:gd name="T115" fmla="*/ 390625 h 1445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4674"/>
                <a:gd name="T175" fmla="*/ 0 h 14454"/>
                <a:gd name="T176" fmla="*/ 14674 w 14674"/>
                <a:gd name="T177" fmla="*/ 14454 h 14454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lnTo>
                    <a:pt x="5283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Shape 415"/>
            <p:cNvSpPr>
              <a:spLocks/>
            </p:cNvSpPr>
            <p:nvPr/>
          </p:nvSpPr>
          <p:spPr bwMode="auto">
            <a:xfrm>
              <a:off x="6316250" y="3040425"/>
              <a:ext cx="137600" cy="122000"/>
            </a:xfrm>
            <a:custGeom>
              <a:avLst/>
              <a:gdLst>
                <a:gd name="T0" fmla="*/ 1977734375 w 5504"/>
                <a:gd name="T1" fmla="*/ 14453125 h 4880"/>
                <a:gd name="T2" fmla="*/ 1863281250 w 5504"/>
                <a:gd name="T3" fmla="*/ 157812500 h 4880"/>
                <a:gd name="T4" fmla="*/ 1648046875 w 5504"/>
                <a:gd name="T5" fmla="*/ 329687500 h 4880"/>
                <a:gd name="T6" fmla="*/ 1461718750 w 5504"/>
                <a:gd name="T7" fmla="*/ 415625000 h 4880"/>
                <a:gd name="T8" fmla="*/ 1261328125 w 5504"/>
                <a:gd name="T9" fmla="*/ 430078125 h 4880"/>
                <a:gd name="T10" fmla="*/ 989062500 w 5504"/>
                <a:gd name="T11" fmla="*/ 358203125 h 4880"/>
                <a:gd name="T12" fmla="*/ 745312500 w 5504"/>
                <a:gd name="T13" fmla="*/ 286718750 h 4880"/>
                <a:gd name="T14" fmla="*/ 487500000 w 5504"/>
                <a:gd name="T15" fmla="*/ 243750000 h 4880"/>
                <a:gd name="T16" fmla="*/ 244140625 w 5504"/>
                <a:gd name="T17" fmla="*/ 301171875 h 4880"/>
                <a:gd name="T18" fmla="*/ 143750000 w 5504"/>
                <a:gd name="T19" fmla="*/ 372656250 h 4880"/>
                <a:gd name="T20" fmla="*/ 57812500 w 5504"/>
                <a:gd name="T21" fmla="*/ 473046875 h 4880"/>
                <a:gd name="T22" fmla="*/ 43359375 w 5504"/>
                <a:gd name="T23" fmla="*/ 516015625 h 4880"/>
                <a:gd name="T24" fmla="*/ 100781250 w 5504"/>
                <a:gd name="T25" fmla="*/ 573437500 h 4880"/>
                <a:gd name="T26" fmla="*/ 272656250 w 5504"/>
                <a:gd name="T27" fmla="*/ 501562500 h 4880"/>
                <a:gd name="T28" fmla="*/ 401562500 w 5504"/>
                <a:gd name="T29" fmla="*/ 988671875 h 4880"/>
                <a:gd name="T30" fmla="*/ 344140625 w 5504"/>
                <a:gd name="T31" fmla="*/ 1533203125 h 4880"/>
                <a:gd name="T32" fmla="*/ 215234375 w 5504"/>
                <a:gd name="T33" fmla="*/ 1461718750 h 4880"/>
                <a:gd name="T34" fmla="*/ 71875000 w 5504"/>
                <a:gd name="T35" fmla="*/ 1375781250 h 4880"/>
                <a:gd name="T36" fmla="*/ 14843750 w 5504"/>
                <a:gd name="T37" fmla="*/ 1404296875 h 4880"/>
                <a:gd name="T38" fmla="*/ 390625 w 5504"/>
                <a:gd name="T39" fmla="*/ 1476171875 h 4880"/>
                <a:gd name="T40" fmla="*/ 57812500 w 5504"/>
                <a:gd name="T41" fmla="*/ 1619140625 h 4880"/>
                <a:gd name="T42" fmla="*/ 200781250 w 5504"/>
                <a:gd name="T43" fmla="*/ 1719531250 h 4880"/>
                <a:gd name="T44" fmla="*/ 458984375 w 5504"/>
                <a:gd name="T45" fmla="*/ 1748437500 h 4880"/>
                <a:gd name="T46" fmla="*/ 516015625 w 5504"/>
                <a:gd name="T47" fmla="*/ 1719531250 h 4880"/>
                <a:gd name="T48" fmla="*/ 587890625 w 5504"/>
                <a:gd name="T49" fmla="*/ 1361328125 h 4880"/>
                <a:gd name="T50" fmla="*/ 616406250 w 5504"/>
                <a:gd name="T51" fmla="*/ 745312500 h 4880"/>
                <a:gd name="T52" fmla="*/ 587890625 w 5504"/>
                <a:gd name="T53" fmla="*/ 444531250 h 4880"/>
                <a:gd name="T54" fmla="*/ 831250000 w 5504"/>
                <a:gd name="T55" fmla="*/ 516015625 h 4880"/>
                <a:gd name="T56" fmla="*/ 1103515625 w 5504"/>
                <a:gd name="T57" fmla="*/ 616406250 h 4880"/>
                <a:gd name="T58" fmla="*/ 1361718750 w 5504"/>
                <a:gd name="T59" fmla="*/ 644921875 h 4880"/>
                <a:gd name="T60" fmla="*/ 1332812500 w 5504"/>
                <a:gd name="T61" fmla="*/ 1347265625 h 4880"/>
                <a:gd name="T62" fmla="*/ 1332812500 w 5504"/>
                <a:gd name="T63" fmla="*/ 1662500000 h 4880"/>
                <a:gd name="T64" fmla="*/ 1332812500 w 5504"/>
                <a:gd name="T65" fmla="*/ 1719531250 h 4880"/>
                <a:gd name="T66" fmla="*/ 1332812500 w 5504"/>
                <a:gd name="T67" fmla="*/ 1748437500 h 4880"/>
                <a:gd name="T68" fmla="*/ 1318750000 w 5504"/>
                <a:gd name="T69" fmla="*/ 1819921875 h 4880"/>
                <a:gd name="T70" fmla="*/ 1332812500 w 5504"/>
                <a:gd name="T71" fmla="*/ 1877343750 h 4880"/>
                <a:gd name="T72" fmla="*/ 1418750000 w 5504"/>
                <a:gd name="T73" fmla="*/ 1905859375 h 4880"/>
                <a:gd name="T74" fmla="*/ 1505078125 w 5504"/>
                <a:gd name="T75" fmla="*/ 1848437500 h 4880"/>
                <a:gd name="T76" fmla="*/ 1533593750 w 5504"/>
                <a:gd name="T77" fmla="*/ 1733984375 h 4880"/>
                <a:gd name="T78" fmla="*/ 1548046875 w 5504"/>
                <a:gd name="T79" fmla="*/ 1189453125 h 4880"/>
                <a:gd name="T80" fmla="*/ 1548046875 w 5504"/>
                <a:gd name="T81" fmla="*/ 601953125 h 4880"/>
                <a:gd name="T82" fmla="*/ 1848828125 w 5504"/>
                <a:gd name="T83" fmla="*/ 444531250 h 4880"/>
                <a:gd name="T84" fmla="*/ 2078125000 w 5504"/>
                <a:gd name="T85" fmla="*/ 215234375 h 4880"/>
                <a:gd name="T86" fmla="*/ 2147483646 w 5504"/>
                <a:gd name="T87" fmla="*/ 100390625 h 4880"/>
                <a:gd name="T88" fmla="*/ 2121093750 w 5504"/>
                <a:gd name="T89" fmla="*/ 28906250 h 4880"/>
                <a:gd name="T90" fmla="*/ 2063671875 w 5504"/>
                <a:gd name="T91" fmla="*/ 0 h 488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5504"/>
                <a:gd name="T139" fmla="*/ 0 h 4880"/>
                <a:gd name="T140" fmla="*/ 5504 w 5504"/>
                <a:gd name="T141" fmla="*/ 4880 h 4880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lnTo>
                    <a:pt x="517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Shape 416"/>
            <p:cNvSpPr>
              <a:spLocks/>
            </p:cNvSpPr>
            <p:nvPr/>
          </p:nvSpPr>
          <p:spPr bwMode="auto">
            <a:xfrm>
              <a:off x="6879325" y="4294925"/>
              <a:ext cx="344825" cy="254975"/>
            </a:xfrm>
            <a:custGeom>
              <a:avLst/>
              <a:gdLst>
                <a:gd name="T0" fmla="*/ 1891406250 w 13793"/>
                <a:gd name="T1" fmla="*/ 1146484375 h 10199"/>
                <a:gd name="T2" fmla="*/ 2106640625 w 13793"/>
                <a:gd name="T3" fmla="*/ 1218359375 h 10199"/>
                <a:gd name="T4" fmla="*/ 2147483646 w 13793"/>
                <a:gd name="T5" fmla="*/ 1662500000 h 10199"/>
                <a:gd name="T6" fmla="*/ 2147483646 w 13793"/>
                <a:gd name="T7" fmla="*/ 1032031250 h 10199"/>
                <a:gd name="T8" fmla="*/ 2147483646 w 13793"/>
                <a:gd name="T9" fmla="*/ 1619531250 h 10199"/>
                <a:gd name="T10" fmla="*/ 2147483646 w 13793"/>
                <a:gd name="T11" fmla="*/ 1189453125 h 10199"/>
                <a:gd name="T12" fmla="*/ 2147483646 w 13793"/>
                <a:gd name="T13" fmla="*/ 1605078125 h 10199"/>
                <a:gd name="T14" fmla="*/ 2147483646 w 13793"/>
                <a:gd name="T15" fmla="*/ 1461718750 h 10199"/>
                <a:gd name="T16" fmla="*/ 2147483646 w 13793"/>
                <a:gd name="T17" fmla="*/ 831250000 h 10199"/>
                <a:gd name="T18" fmla="*/ 2147483646 w 13793"/>
                <a:gd name="T19" fmla="*/ 2006250000 h 10199"/>
                <a:gd name="T20" fmla="*/ 2147483646 w 13793"/>
                <a:gd name="T21" fmla="*/ 1776953125 h 10199"/>
                <a:gd name="T22" fmla="*/ 2147483646 w 13793"/>
                <a:gd name="T23" fmla="*/ 1905859375 h 10199"/>
                <a:gd name="T24" fmla="*/ 2147483646 w 13793"/>
                <a:gd name="T25" fmla="*/ 2106640625 h 10199"/>
                <a:gd name="T26" fmla="*/ 2147483646 w 13793"/>
                <a:gd name="T27" fmla="*/ 1676562500 h 10199"/>
                <a:gd name="T28" fmla="*/ 2147483646 w 13793"/>
                <a:gd name="T29" fmla="*/ 1920312500 h 10199"/>
                <a:gd name="T30" fmla="*/ 2147483646 w 13793"/>
                <a:gd name="T31" fmla="*/ 2147483646 h 10199"/>
                <a:gd name="T32" fmla="*/ 2147483646 w 13793"/>
                <a:gd name="T33" fmla="*/ 2147483646 h 10199"/>
                <a:gd name="T34" fmla="*/ 2147483646 w 13793"/>
                <a:gd name="T35" fmla="*/ 1762890625 h 10199"/>
                <a:gd name="T36" fmla="*/ 2147483646 w 13793"/>
                <a:gd name="T37" fmla="*/ 229687500 h 10199"/>
                <a:gd name="T38" fmla="*/ 2147483646 w 13793"/>
                <a:gd name="T39" fmla="*/ 989062500 h 10199"/>
                <a:gd name="T40" fmla="*/ 2147483646 w 13793"/>
                <a:gd name="T41" fmla="*/ 2121093750 h 10199"/>
                <a:gd name="T42" fmla="*/ 2147483646 w 13793"/>
                <a:gd name="T43" fmla="*/ 2106640625 h 10199"/>
                <a:gd name="T44" fmla="*/ 2147483646 w 13793"/>
                <a:gd name="T45" fmla="*/ 2147483646 h 10199"/>
                <a:gd name="T46" fmla="*/ 2147483646 w 13793"/>
                <a:gd name="T47" fmla="*/ 1963281250 h 10199"/>
                <a:gd name="T48" fmla="*/ 2147483646 w 13793"/>
                <a:gd name="T49" fmla="*/ 1748437500 h 10199"/>
                <a:gd name="T50" fmla="*/ 2147483646 w 13793"/>
                <a:gd name="T51" fmla="*/ 2147483646 h 10199"/>
                <a:gd name="T52" fmla="*/ 2147483646 w 13793"/>
                <a:gd name="T53" fmla="*/ 1991796875 h 10199"/>
                <a:gd name="T54" fmla="*/ 2147483646 w 13793"/>
                <a:gd name="T55" fmla="*/ 2147483646 h 10199"/>
                <a:gd name="T56" fmla="*/ 2106640625 w 13793"/>
                <a:gd name="T57" fmla="*/ 2147483646 h 10199"/>
                <a:gd name="T58" fmla="*/ 1476171875 w 13793"/>
                <a:gd name="T59" fmla="*/ 1447656250 h 10199"/>
                <a:gd name="T60" fmla="*/ 28906250 w 13793"/>
                <a:gd name="T61" fmla="*/ 1576562500 h 10199"/>
                <a:gd name="T62" fmla="*/ 200781250 w 13793"/>
                <a:gd name="T63" fmla="*/ 1762890625 h 10199"/>
                <a:gd name="T64" fmla="*/ 687890625 w 13793"/>
                <a:gd name="T65" fmla="*/ 2147483646 h 10199"/>
                <a:gd name="T66" fmla="*/ 659375000 w 13793"/>
                <a:gd name="T67" fmla="*/ 2147483646 h 10199"/>
                <a:gd name="T68" fmla="*/ 444531250 w 13793"/>
                <a:gd name="T69" fmla="*/ 1662500000 h 10199"/>
                <a:gd name="T70" fmla="*/ 1060546875 w 13793"/>
                <a:gd name="T71" fmla="*/ 2147483646 h 10199"/>
                <a:gd name="T72" fmla="*/ 1246875000 w 13793"/>
                <a:gd name="T73" fmla="*/ 2147483646 h 10199"/>
                <a:gd name="T74" fmla="*/ 1246875000 w 13793"/>
                <a:gd name="T75" fmla="*/ 1605078125 h 10199"/>
                <a:gd name="T76" fmla="*/ 1605078125 w 13793"/>
                <a:gd name="T77" fmla="*/ 2147483646 h 10199"/>
                <a:gd name="T78" fmla="*/ 1576171875 w 13793"/>
                <a:gd name="T79" fmla="*/ 1762890625 h 10199"/>
                <a:gd name="T80" fmla="*/ 1977734375 w 13793"/>
                <a:gd name="T81" fmla="*/ 2147483646 h 10199"/>
                <a:gd name="T82" fmla="*/ 2147483646 w 13793"/>
                <a:gd name="T83" fmla="*/ 2147483646 h 10199"/>
                <a:gd name="T84" fmla="*/ 2147483646 w 13793"/>
                <a:gd name="T85" fmla="*/ 2147483646 h 10199"/>
                <a:gd name="T86" fmla="*/ 2147483646 w 13793"/>
                <a:gd name="T87" fmla="*/ 1089062500 h 10199"/>
                <a:gd name="T88" fmla="*/ 2147483646 w 13793"/>
                <a:gd name="T89" fmla="*/ 1218359375 h 10199"/>
                <a:gd name="T90" fmla="*/ 2147483646 w 13793"/>
                <a:gd name="T91" fmla="*/ 673828125 h 10199"/>
                <a:gd name="T92" fmla="*/ 2147483646 w 13793"/>
                <a:gd name="T93" fmla="*/ 974609375 h 10199"/>
                <a:gd name="T94" fmla="*/ 2147483646 w 13793"/>
                <a:gd name="T95" fmla="*/ 1175390625 h 10199"/>
                <a:gd name="T96" fmla="*/ 2147483646 w 13793"/>
                <a:gd name="T97" fmla="*/ 387109375 h 10199"/>
                <a:gd name="T98" fmla="*/ 2147483646 w 13793"/>
                <a:gd name="T99" fmla="*/ 1146484375 h 10199"/>
                <a:gd name="T100" fmla="*/ 2147483646 w 13793"/>
                <a:gd name="T101" fmla="*/ 272656250 h 10199"/>
                <a:gd name="T102" fmla="*/ 1590625000 w 13793"/>
                <a:gd name="T103" fmla="*/ 2147483646 h 10199"/>
                <a:gd name="T104" fmla="*/ 1633593750 w 13793"/>
                <a:gd name="T105" fmla="*/ 2147483646 h 10199"/>
                <a:gd name="T106" fmla="*/ 1232421875 w 13793"/>
                <a:gd name="T107" fmla="*/ 2147483646 h 10199"/>
                <a:gd name="T108" fmla="*/ 1103515625 w 13793"/>
                <a:gd name="T109" fmla="*/ 2147483646 h 10199"/>
                <a:gd name="T110" fmla="*/ 945703125 w 13793"/>
                <a:gd name="T111" fmla="*/ 2147483646 h 10199"/>
                <a:gd name="T112" fmla="*/ 917187500 w 13793"/>
                <a:gd name="T113" fmla="*/ 2147483646 h 10199"/>
                <a:gd name="T114" fmla="*/ 745312500 w 13793"/>
                <a:gd name="T115" fmla="*/ 2147483646 h 10199"/>
                <a:gd name="T116" fmla="*/ 1089062500 w 13793"/>
                <a:gd name="T117" fmla="*/ 2147483646 h 10199"/>
                <a:gd name="T118" fmla="*/ 2006250000 w 13793"/>
                <a:gd name="T119" fmla="*/ 2147483646 h 10199"/>
                <a:gd name="T120" fmla="*/ 1848437500 w 13793"/>
                <a:gd name="T121" fmla="*/ 2147483646 h 1019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3793"/>
                <a:gd name="T184" fmla="*/ 0 h 10199"/>
                <a:gd name="T185" fmla="*/ 13793 w 13793"/>
                <a:gd name="T186" fmla="*/ 10199 h 1019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lnTo>
                    <a:pt x="5649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lnTo>
                    <a:pt x="12215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lnTo>
                    <a:pt x="4072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Shape 417"/>
            <p:cNvSpPr>
              <a:spLocks/>
            </p:cNvSpPr>
            <p:nvPr/>
          </p:nvSpPr>
          <p:spPr bwMode="auto">
            <a:xfrm>
              <a:off x="6114500" y="2324225"/>
              <a:ext cx="158675" cy="329225"/>
            </a:xfrm>
            <a:custGeom>
              <a:avLst/>
              <a:gdLst>
                <a:gd name="T0" fmla="*/ 616406250 w 6347"/>
                <a:gd name="T1" fmla="*/ 358203125 h 13169"/>
                <a:gd name="T2" fmla="*/ 788281250 w 6347"/>
                <a:gd name="T3" fmla="*/ 960156250 h 13169"/>
                <a:gd name="T4" fmla="*/ 544921875 w 6347"/>
                <a:gd name="T5" fmla="*/ 573046875 h 13169"/>
                <a:gd name="T6" fmla="*/ 630859375 w 6347"/>
                <a:gd name="T7" fmla="*/ 1031640625 h 13169"/>
                <a:gd name="T8" fmla="*/ 373046875 w 6347"/>
                <a:gd name="T9" fmla="*/ 673437500 h 13169"/>
                <a:gd name="T10" fmla="*/ 1533593750 w 6347"/>
                <a:gd name="T11" fmla="*/ 1117578125 h 13169"/>
                <a:gd name="T12" fmla="*/ 2147483646 w 6347"/>
                <a:gd name="T13" fmla="*/ 1432812500 h 13169"/>
                <a:gd name="T14" fmla="*/ 2106640625 w 6347"/>
                <a:gd name="T15" fmla="*/ 1518750000 h 13169"/>
                <a:gd name="T16" fmla="*/ 1189843750 w 6347"/>
                <a:gd name="T17" fmla="*/ 1562109375 h 13169"/>
                <a:gd name="T18" fmla="*/ 989062500 w 6347"/>
                <a:gd name="T19" fmla="*/ 1432812500 h 13169"/>
                <a:gd name="T20" fmla="*/ 1591015625 w 6347"/>
                <a:gd name="T21" fmla="*/ 1605078125 h 13169"/>
                <a:gd name="T22" fmla="*/ 1691015625 w 6347"/>
                <a:gd name="T23" fmla="*/ 1447265625 h 13169"/>
                <a:gd name="T24" fmla="*/ 1117968750 w 6347"/>
                <a:gd name="T25" fmla="*/ 1260937500 h 13169"/>
                <a:gd name="T26" fmla="*/ 673828125 w 6347"/>
                <a:gd name="T27" fmla="*/ 2147483646 h 13169"/>
                <a:gd name="T28" fmla="*/ 845703125 w 6347"/>
                <a:gd name="T29" fmla="*/ 2147483646 h 13169"/>
                <a:gd name="T30" fmla="*/ 1318750000 w 6347"/>
                <a:gd name="T31" fmla="*/ 2147483646 h 13169"/>
                <a:gd name="T32" fmla="*/ 516406250 w 6347"/>
                <a:gd name="T33" fmla="*/ 2147483646 h 13169"/>
                <a:gd name="T34" fmla="*/ 258203125 w 6347"/>
                <a:gd name="T35" fmla="*/ 2147483646 h 13169"/>
                <a:gd name="T36" fmla="*/ 1232812500 w 6347"/>
                <a:gd name="T37" fmla="*/ 2147483646 h 13169"/>
                <a:gd name="T38" fmla="*/ 874609375 w 6347"/>
                <a:gd name="T39" fmla="*/ 2147483646 h 13169"/>
                <a:gd name="T40" fmla="*/ 759765625 w 6347"/>
                <a:gd name="T41" fmla="*/ 2147483646 h 13169"/>
                <a:gd name="T42" fmla="*/ 358593750 w 6347"/>
                <a:gd name="T43" fmla="*/ 2147483646 h 13169"/>
                <a:gd name="T44" fmla="*/ 1117968750 w 6347"/>
                <a:gd name="T45" fmla="*/ 2147483646 h 13169"/>
                <a:gd name="T46" fmla="*/ 1089453125 w 6347"/>
                <a:gd name="T47" fmla="*/ 2147483646 h 13169"/>
                <a:gd name="T48" fmla="*/ 788281250 w 6347"/>
                <a:gd name="T49" fmla="*/ 2147483646 h 13169"/>
                <a:gd name="T50" fmla="*/ 616406250 w 6347"/>
                <a:gd name="T51" fmla="*/ 2147483646 h 13169"/>
                <a:gd name="T52" fmla="*/ 702343750 w 6347"/>
                <a:gd name="T53" fmla="*/ 2147483646 h 13169"/>
                <a:gd name="T54" fmla="*/ 602343750 w 6347"/>
                <a:gd name="T55" fmla="*/ 2147483646 h 13169"/>
                <a:gd name="T56" fmla="*/ 917578125 w 6347"/>
                <a:gd name="T57" fmla="*/ 2147483646 h 13169"/>
                <a:gd name="T58" fmla="*/ 989062500 w 6347"/>
                <a:gd name="T59" fmla="*/ 2147483646 h 13169"/>
                <a:gd name="T60" fmla="*/ 1075000000 w 6347"/>
                <a:gd name="T61" fmla="*/ 2147483646 h 13169"/>
                <a:gd name="T62" fmla="*/ 702343750 w 6347"/>
                <a:gd name="T63" fmla="*/ 2147483646 h 13169"/>
                <a:gd name="T64" fmla="*/ 444531250 w 6347"/>
                <a:gd name="T65" fmla="*/ 2147483646 h 13169"/>
                <a:gd name="T66" fmla="*/ 129296875 w 6347"/>
                <a:gd name="T67" fmla="*/ 42968750 h 13169"/>
                <a:gd name="T68" fmla="*/ 114843750 w 6347"/>
                <a:gd name="T69" fmla="*/ 329687500 h 13169"/>
                <a:gd name="T70" fmla="*/ 458984375 w 6347"/>
                <a:gd name="T71" fmla="*/ 1175000000 h 13169"/>
                <a:gd name="T72" fmla="*/ 673828125 w 6347"/>
                <a:gd name="T73" fmla="*/ 1705078125 h 13169"/>
                <a:gd name="T74" fmla="*/ 444531250 w 6347"/>
                <a:gd name="T75" fmla="*/ 2063281250 h 13169"/>
                <a:gd name="T76" fmla="*/ 43359375 w 6347"/>
                <a:gd name="T77" fmla="*/ 2147483646 h 13169"/>
                <a:gd name="T78" fmla="*/ 14843750 w 6347"/>
                <a:gd name="T79" fmla="*/ 2147483646 h 13169"/>
                <a:gd name="T80" fmla="*/ 143750000 w 6347"/>
                <a:gd name="T81" fmla="*/ 2147483646 h 13169"/>
                <a:gd name="T82" fmla="*/ 229687500 w 6347"/>
                <a:gd name="T83" fmla="*/ 2147483646 h 13169"/>
                <a:gd name="T84" fmla="*/ 344140625 w 6347"/>
                <a:gd name="T85" fmla="*/ 2147483646 h 13169"/>
                <a:gd name="T86" fmla="*/ 630859375 w 6347"/>
                <a:gd name="T87" fmla="*/ 2147483646 h 13169"/>
                <a:gd name="T88" fmla="*/ 1075000000 w 6347"/>
                <a:gd name="T89" fmla="*/ 2147483646 h 13169"/>
                <a:gd name="T90" fmla="*/ 1347265625 w 6347"/>
                <a:gd name="T91" fmla="*/ 2147483646 h 13169"/>
                <a:gd name="T92" fmla="*/ 1462109375 w 6347"/>
                <a:gd name="T93" fmla="*/ 2147483646 h 13169"/>
                <a:gd name="T94" fmla="*/ 1548046875 w 6347"/>
                <a:gd name="T95" fmla="*/ 2147483646 h 13169"/>
                <a:gd name="T96" fmla="*/ 989062500 w 6347"/>
                <a:gd name="T97" fmla="*/ 2092187500 h 13169"/>
                <a:gd name="T98" fmla="*/ 960546875 w 6347"/>
                <a:gd name="T99" fmla="*/ 1619140625 h 13169"/>
                <a:gd name="T100" fmla="*/ 1719921875 w 6347"/>
                <a:gd name="T101" fmla="*/ 1791015625 h 13169"/>
                <a:gd name="T102" fmla="*/ 2147483646 w 6347"/>
                <a:gd name="T103" fmla="*/ 1605078125 h 13169"/>
                <a:gd name="T104" fmla="*/ 2147483646 w 6347"/>
                <a:gd name="T105" fmla="*/ 1547656250 h 13169"/>
                <a:gd name="T106" fmla="*/ 2147483646 w 6347"/>
                <a:gd name="T107" fmla="*/ 1461718750 h 13169"/>
                <a:gd name="T108" fmla="*/ 2063671875 w 6347"/>
                <a:gd name="T109" fmla="*/ 1117578125 h 13169"/>
                <a:gd name="T110" fmla="*/ 1160937500 w 6347"/>
                <a:gd name="T111" fmla="*/ 1017578125 h 13169"/>
                <a:gd name="T112" fmla="*/ 974609375 w 6347"/>
                <a:gd name="T113" fmla="*/ 960156250 h 13169"/>
                <a:gd name="T114" fmla="*/ 831640625 w 6347"/>
                <a:gd name="T115" fmla="*/ 444140625 h 13169"/>
                <a:gd name="T116" fmla="*/ 344140625 w 6347"/>
                <a:gd name="T117" fmla="*/ 0 h 13169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6347"/>
                <a:gd name="T178" fmla="*/ 0 h 13169"/>
                <a:gd name="T179" fmla="*/ 6347 w 6347"/>
                <a:gd name="T180" fmla="*/ 13169 h 13169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lnTo>
                    <a:pt x="1285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lnTo>
                    <a:pt x="1065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Shape 418"/>
            <p:cNvSpPr>
              <a:spLocks/>
            </p:cNvSpPr>
            <p:nvPr/>
          </p:nvSpPr>
          <p:spPr bwMode="auto">
            <a:xfrm>
              <a:off x="6335525" y="1405350"/>
              <a:ext cx="442025" cy="375100"/>
            </a:xfrm>
            <a:custGeom>
              <a:avLst/>
              <a:gdLst>
                <a:gd name="T0" fmla="*/ 2147483646 w 17681"/>
                <a:gd name="T1" fmla="*/ 845703125 h 15004"/>
                <a:gd name="T2" fmla="*/ 2147483646 w 17681"/>
                <a:gd name="T3" fmla="*/ 1232421875 h 15004"/>
                <a:gd name="T4" fmla="*/ 2147483646 w 17681"/>
                <a:gd name="T5" fmla="*/ 1691015625 h 15004"/>
                <a:gd name="T6" fmla="*/ 1691015625 w 17681"/>
                <a:gd name="T7" fmla="*/ 2147483646 h 15004"/>
                <a:gd name="T8" fmla="*/ 1648046875 w 17681"/>
                <a:gd name="T9" fmla="*/ 1977343750 h 15004"/>
                <a:gd name="T10" fmla="*/ 2147483646 w 17681"/>
                <a:gd name="T11" fmla="*/ 2147483646 h 15004"/>
                <a:gd name="T12" fmla="*/ 1389843750 w 17681"/>
                <a:gd name="T13" fmla="*/ 2077734375 h 15004"/>
                <a:gd name="T14" fmla="*/ 2147483646 w 17681"/>
                <a:gd name="T15" fmla="*/ 2147483646 h 15004"/>
                <a:gd name="T16" fmla="*/ 1275390625 w 17681"/>
                <a:gd name="T17" fmla="*/ 2147483646 h 15004"/>
                <a:gd name="T18" fmla="*/ 2147483646 w 17681"/>
                <a:gd name="T19" fmla="*/ 2049218750 h 15004"/>
                <a:gd name="T20" fmla="*/ 845312500 w 17681"/>
                <a:gd name="T21" fmla="*/ 2147483646 h 15004"/>
                <a:gd name="T22" fmla="*/ 2147483646 w 17681"/>
                <a:gd name="T23" fmla="*/ 2147483646 h 15004"/>
                <a:gd name="T24" fmla="*/ 2147483646 w 17681"/>
                <a:gd name="T25" fmla="*/ 2147483646 h 15004"/>
                <a:gd name="T26" fmla="*/ 2147483646 w 17681"/>
                <a:gd name="T27" fmla="*/ 2147483646 h 15004"/>
                <a:gd name="T28" fmla="*/ 2147483646 w 17681"/>
                <a:gd name="T29" fmla="*/ 2147483646 h 15004"/>
                <a:gd name="T30" fmla="*/ 587500000 w 17681"/>
                <a:gd name="T31" fmla="*/ 2147483646 h 15004"/>
                <a:gd name="T32" fmla="*/ 988671875 w 17681"/>
                <a:gd name="T33" fmla="*/ 2147483646 h 15004"/>
                <a:gd name="T34" fmla="*/ 2147483646 w 17681"/>
                <a:gd name="T35" fmla="*/ 2147483646 h 15004"/>
                <a:gd name="T36" fmla="*/ 2147483646 w 17681"/>
                <a:gd name="T37" fmla="*/ 2147483646 h 15004"/>
                <a:gd name="T38" fmla="*/ 2147483646 w 17681"/>
                <a:gd name="T39" fmla="*/ 2147483646 h 15004"/>
                <a:gd name="T40" fmla="*/ 2147483646 w 17681"/>
                <a:gd name="T41" fmla="*/ 2147483646 h 15004"/>
                <a:gd name="T42" fmla="*/ 2147483646 w 17681"/>
                <a:gd name="T43" fmla="*/ 2147483646 h 15004"/>
                <a:gd name="T44" fmla="*/ 2147483646 w 17681"/>
                <a:gd name="T45" fmla="*/ 1318359375 h 15004"/>
                <a:gd name="T46" fmla="*/ 2147483646 w 17681"/>
                <a:gd name="T47" fmla="*/ 2147483646 h 15004"/>
                <a:gd name="T48" fmla="*/ 1805468750 w 17681"/>
                <a:gd name="T49" fmla="*/ 2147483646 h 15004"/>
                <a:gd name="T50" fmla="*/ 229296875 w 17681"/>
                <a:gd name="T51" fmla="*/ 2147483646 h 15004"/>
                <a:gd name="T52" fmla="*/ 1504687500 w 17681"/>
                <a:gd name="T53" fmla="*/ 644921875 h 15004"/>
                <a:gd name="T54" fmla="*/ 2147483646 w 17681"/>
                <a:gd name="T55" fmla="*/ 644921875 h 15004"/>
                <a:gd name="T56" fmla="*/ 2147483646 w 17681"/>
                <a:gd name="T57" fmla="*/ 2147483646 h 15004"/>
                <a:gd name="T58" fmla="*/ 2147483646 w 17681"/>
                <a:gd name="T59" fmla="*/ 2147483646 h 15004"/>
                <a:gd name="T60" fmla="*/ 1662109375 w 17681"/>
                <a:gd name="T61" fmla="*/ 401171875 h 15004"/>
                <a:gd name="T62" fmla="*/ 501562500 w 17681"/>
                <a:gd name="T63" fmla="*/ 1977343750 h 15004"/>
                <a:gd name="T64" fmla="*/ 415625000 w 17681"/>
                <a:gd name="T65" fmla="*/ 2147483646 h 15004"/>
                <a:gd name="T66" fmla="*/ 2147483646 w 17681"/>
                <a:gd name="T67" fmla="*/ 2147483646 h 15004"/>
                <a:gd name="T68" fmla="*/ 2147483646 w 17681"/>
                <a:gd name="T69" fmla="*/ 2147483646 h 15004"/>
                <a:gd name="T70" fmla="*/ 2147483646 w 17681"/>
                <a:gd name="T71" fmla="*/ 1390234375 h 15004"/>
                <a:gd name="T72" fmla="*/ 2147483646 w 17681"/>
                <a:gd name="T73" fmla="*/ 2147483646 h 15004"/>
                <a:gd name="T74" fmla="*/ 2147483646 w 17681"/>
                <a:gd name="T75" fmla="*/ 2147483646 h 15004"/>
                <a:gd name="T76" fmla="*/ 2147483646 w 17681"/>
                <a:gd name="T77" fmla="*/ 2147483646 h 15004"/>
                <a:gd name="T78" fmla="*/ 2147483646 w 17681"/>
                <a:gd name="T79" fmla="*/ 2147483646 h 15004"/>
                <a:gd name="T80" fmla="*/ 2147483646 w 17681"/>
                <a:gd name="T81" fmla="*/ 2147483646 h 15004"/>
                <a:gd name="T82" fmla="*/ 2147483646 w 17681"/>
                <a:gd name="T83" fmla="*/ 2147483646 h 15004"/>
                <a:gd name="T84" fmla="*/ 2147483646 w 17681"/>
                <a:gd name="T85" fmla="*/ 2147483646 h 15004"/>
                <a:gd name="T86" fmla="*/ 2147483646 w 17681"/>
                <a:gd name="T87" fmla="*/ 2147483646 h 15004"/>
                <a:gd name="T88" fmla="*/ 2147483646 w 17681"/>
                <a:gd name="T89" fmla="*/ 1733984375 h 15004"/>
                <a:gd name="T90" fmla="*/ 2147483646 w 17681"/>
                <a:gd name="T91" fmla="*/ 2147483646 h 15004"/>
                <a:gd name="T92" fmla="*/ 2147483646 w 17681"/>
                <a:gd name="T93" fmla="*/ 2147483646 h 15004"/>
                <a:gd name="T94" fmla="*/ 2147483646 w 17681"/>
                <a:gd name="T95" fmla="*/ 2147483646 h 15004"/>
                <a:gd name="T96" fmla="*/ 2147483646 w 17681"/>
                <a:gd name="T97" fmla="*/ 2147483646 h 15004"/>
                <a:gd name="T98" fmla="*/ 2147483646 w 17681"/>
                <a:gd name="T99" fmla="*/ 2147483646 h 15004"/>
                <a:gd name="T100" fmla="*/ 2147483646 w 17681"/>
                <a:gd name="T101" fmla="*/ 2147483646 h 15004"/>
                <a:gd name="T102" fmla="*/ 2147483646 w 17681"/>
                <a:gd name="T103" fmla="*/ 2147483646 h 15004"/>
                <a:gd name="T104" fmla="*/ 2147483646 w 17681"/>
                <a:gd name="T105" fmla="*/ 2147483646 h 15004"/>
                <a:gd name="T106" fmla="*/ 2147483646 w 17681"/>
                <a:gd name="T107" fmla="*/ 2147483646 h 15004"/>
                <a:gd name="T108" fmla="*/ 2147483646 w 17681"/>
                <a:gd name="T109" fmla="*/ 2147483646 h 15004"/>
                <a:gd name="T110" fmla="*/ 2147483646 w 17681"/>
                <a:gd name="T111" fmla="*/ 2147483646 h 15004"/>
                <a:gd name="T112" fmla="*/ 2147483646 w 17681"/>
                <a:gd name="T113" fmla="*/ 2147483646 h 15004"/>
                <a:gd name="T114" fmla="*/ 2147483646 w 17681"/>
                <a:gd name="T115" fmla="*/ 2147483646 h 15004"/>
                <a:gd name="T116" fmla="*/ 2147483646 w 17681"/>
                <a:gd name="T117" fmla="*/ 2147483646 h 15004"/>
                <a:gd name="T118" fmla="*/ 2147483646 w 17681"/>
                <a:gd name="T119" fmla="*/ 2147483646 h 15004"/>
                <a:gd name="T120" fmla="*/ 2147483646 w 17681"/>
                <a:gd name="T121" fmla="*/ 2147483646 h 15004"/>
                <a:gd name="T122" fmla="*/ 2147483646 w 17681"/>
                <a:gd name="T123" fmla="*/ 1891406250 h 15004"/>
                <a:gd name="T124" fmla="*/ 2147483646 w 17681"/>
                <a:gd name="T125" fmla="*/ 1948828125 h 15004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7681"/>
                <a:gd name="T190" fmla="*/ 0 h 15004"/>
                <a:gd name="T191" fmla="*/ 17681 w 17681"/>
                <a:gd name="T192" fmla="*/ 15004 h 15004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lnTo>
                    <a:pt x="480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lnTo>
                    <a:pt x="4329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lnTo>
                    <a:pt x="176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lnTo>
                    <a:pt x="14233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lnTo>
                    <a:pt x="7410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lnTo>
                    <a:pt x="1651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lnTo>
                    <a:pt x="14233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lnTo>
                    <a:pt x="7630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lnTo>
                    <a:pt x="13903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lnTo>
                    <a:pt x="759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lnTo>
                    <a:pt x="12912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lnTo>
                    <a:pt x="13572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lnTo>
                    <a:pt x="12215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lnTo>
                    <a:pt x="1404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lnTo>
                    <a:pt x="1364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Shape 419"/>
            <p:cNvSpPr>
              <a:spLocks/>
            </p:cNvSpPr>
            <p:nvPr/>
          </p:nvSpPr>
          <p:spPr bwMode="auto">
            <a:xfrm>
              <a:off x="6059500" y="3516375"/>
              <a:ext cx="268700" cy="232025"/>
            </a:xfrm>
            <a:custGeom>
              <a:avLst/>
              <a:gdLst>
                <a:gd name="T0" fmla="*/ 2034765625 w 10748"/>
                <a:gd name="T1" fmla="*/ 544531250 h 9281"/>
                <a:gd name="T2" fmla="*/ 1590625000 w 10748"/>
                <a:gd name="T3" fmla="*/ 214843750 h 9281"/>
                <a:gd name="T4" fmla="*/ 516015625 w 10748"/>
                <a:gd name="T5" fmla="*/ 1217968750 h 9281"/>
                <a:gd name="T6" fmla="*/ 1948828125 w 10748"/>
                <a:gd name="T7" fmla="*/ 1504687500 h 9281"/>
                <a:gd name="T8" fmla="*/ 1490234375 w 10748"/>
                <a:gd name="T9" fmla="*/ 214843750 h 9281"/>
                <a:gd name="T10" fmla="*/ 888281250 w 10748"/>
                <a:gd name="T11" fmla="*/ 988671875 h 9281"/>
                <a:gd name="T12" fmla="*/ 759375000 w 10748"/>
                <a:gd name="T13" fmla="*/ 1318359375 h 9281"/>
                <a:gd name="T14" fmla="*/ 1060546875 w 10748"/>
                <a:gd name="T15" fmla="*/ 630468750 h 9281"/>
                <a:gd name="T16" fmla="*/ 1117578125 w 10748"/>
                <a:gd name="T17" fmla="*/ 1146484375 h 9281"/>
                <a:gd name="T18" fmla="*/ 1432812500 w 10748"/>
                <a:gd name="T19" fmla="*/ 573046875 h 9281"/>
                <a:gd name="T20" fmla="*/ 1776953125 w 10748"/>
                <a:gd name="T21" fmla="*/ 1891406250 h 9281"/>
                <a:gd name="T22" fmla="*/ 2147483646 w 10748"/>
                <a:gd name="T23" fmla="*/ 1934375000 h 9281"/>
                <a:gd name="T24" fmla="*/ 2147483646 w 10748"/>
                <a:gd name="T25" fmla="*/ 2049218750 h 9281"/>
                <a:gd name="T26" fmla="*/ 2147483646 w 10748"/>
                <a:gd name="T27" fmla="*/ 2120703125 h 9281"/>
                <a:gd name="T28" fmla="*/ 2147483646 w 10748"/>
                <a:gd name="T29" fmla="*/ 2147483646 h 9281"/>
                <a:gd name="T30" fmla="*/ 2147483646 w 10748"/>
                <a:gd name="T31" fmla="*/ 2147483646 h 9281"/>
                <a:gd name="T32" fmla="*/ 2147483646 w 10748"/>
                <a:gd name="T33" fmla="*/ 2147483646 h 9281"/>
                <a:gd name="T34" fmla="*/ 2147483646 w 10748"/>
                <a:gd name="T35" fmla="*/ 1977343750 h 9281"/>
                <a:gd name="T36" fmla="*/ 2147483646 w 10748"/>
                <a:gd name="T37" fmla="*/ 2147483646 h 9281"/>
                <a:gd name="T38" fmla="*/ 2147483646 w 10748"/>
                <a:gd name="T39" fmla="*/ 2063281250 h 9281"/>
                <a:gd name="T40" fmla="*/ 530078125 w 10748"/>
                <a:gd name="T41" fmla="*/ 1633593750 h 9281"/>
                <a:gd name="T42" fmla="*/ 1691015625 w 10748"/>
                <a:gd name="T43" fmla="*/ 2077734375 h 9281"/>
                <a:gd name="T44" fmla="*/ 1332421875 w 10748"/>
                <a:gd name="T45" fmla="*/ 2020312500 h 9281"/>
                <a:gd name="T46" fmla="*/ 1576171875 w 10748"/>
                <a:gd name="T47" fmla="*/ 2147483646 h 9281"/>
                <a:gd name="T48" fmla="*/ 1203515625 w 10748"/>
                <a:gd name="T49" fmla="*/ 2147483646 h 9281"/>
                <a:gd name="T50" fmla="*/ 1246484375 w 10748"/>
                <a:gd name="T51" fmla="*/ 2147483646 h 9281"/>
                <a:gd name="T52" fmla="*/ 1461718750 w 10748"/>
                <a:gd name="T53" fmla="*/ 2147483646 h 9281"/>
                <a:gd name="T54" fmla="*/ 1046093750 w 10748"/>
                <a:gd name="T55" fmla="*/ 2147483646 h 9281"/>
                <a:gd name="T56" fmla="*/ 1146484375 w 10748"/>
                <a:gd name="T57" fmla="*/ 2147483646 h 9281"/>
                <a:gd name="T58" fmla="*/ 1046093750 w 10748"/>
                <a:gd name="T59" fmla="*/ 2147483646 h 9281"/>
                <a:gd name="T60" fmla="*/ 730859375 w 10748"/>
                <a:gd name="T61" fmla="*/ 2147483646 h 9281"/>
                <a:gd name="T62" fmla="*/ 874218750 w 10748"/>
                <a:gd name="T63" fmla="*/ 2147483646 h 9281"/>
                <a:gd name="T64" fmla="*/ 401171875 w 10748"/>
                <a:gd name="T65" fmla="*/ 2147483646 h 9281"/>
                <a:gd name="T66" fmla="*/ 243750000 w 10748"/>
                <a:gd name="T67" fmla="*/ 2147483646 h 9281"/>
                <a:gd name="T68" fmla="*/ 2147483646 w 10748"/>
                <a:gd name="T69" fmla="*/ 2147483646 h 9281"/>
                <a:gd name="T70" fmla="*/ 2147483646 w 10748"/>
                <a:gd name="T71" fmla="*/ 2147483646 h 9281"/>
                <a:gd name="T72" fmla="*/ 2147483646 w 10748"/>
                <a:gd name="T73" fmla="*/ 2147483646 h 9281"/>
                <a:gd name="T74" fmla="*/ 2147483646 w 10748"/>
                <a:gd name="T75" fmla="*/ 2147483646 h 9281"/>
                <a:gd name="T76" fmla="*/ 2147483646 w 10748"/>
                <a:gd name="T77" fmla="*/ 2147483646 h 9281"/>
                <a:gd name="T78" fmla="*/ 2147483646 w 10748"/>
                <a:gd name="T79" fmla="*/ 2147483646 h 9281"/>
                <a:gd name="T80" fmla="*/ 2147483646 w 10748"/>
                <a:gd name="T81" fmla="*/ 2147483646 h 9281"/>
                <a:gd name="T82" fmla="*/ 2147483646 w 10748"/>
                <a:gd name="T83" fmla="*/ 2147483646 h 9281"/>
                <a:gd name="T84" fmla="*/ 2147483646 w 10748"/>
                <a:gd name="T85" fmla="*/ 2147483646 h 9281"/>
                <a:gd name="T86" fmla="*/ 1375781250 w 10748"/>
                <a:gd name="T87" fmla="*/ 14453125 h 9281"/>
                <a:gd name="T88" fmla="*/ 658984375 w 10748"/>
                <a:gd name="T89" fmla="*/ 343750000 h 9281"/>
                <a:gd name="T90" fmla="*/ 71484375 w 10748"/>
                <a:gd name="T91" fmla="*/ 1977343750 h 9281"/>
                <a:gd name="T92" fmla="*/ 128906250 w 10748"/>
                <a:gd name="T93" fmla="*/ 2147483646 h 9281"/>
                <a:gd name="T94" fmla="*/ 745312500 w 10748"/>
                <a:gd name="T95" fmla="*/ 2147483646 h 9281"/>
                <a:gd name="T96" fmla="*/ 1475781250 w 10748"/>
                <a:gd name="T97" fmla="*/ 2147483646 h 9281"/>
                <a:gd name="T98" fmla="*/ 1633593750 w 10748"/>
                <a:gd name="T99" fmla="*/ 2147483646 h 9281"/>
                <a:gd name="T100" fmla="*/ 2063281250 w 10748"/>
                <a:gd name="T101" fmla="*/ 1919921875 h 9281"/>
                <a:gd name="T102" fmla="*/ 2147483646 w 10748"/>
                <a:gd name="T103" fmla="*/ 530078125 h 9281"/>
                <a:gd name="T104" fmla="*/ 1633593750 w 10748"/>
                <a:gd name="T105" fmla="*/ 0 h 9281"/>
                <a:gd name="T106" fmla="*/ 2147483646 w 10748"/>
                <a:gd name="T107" fmla="*/ 1791015625 h 9281"/>
                <a:gd name="T108" fmla="*/ 2147483646 w 10748"/>
                <a:gd name="T109" fmla="*/ 2147483646 h 9281"/>
                <a:gd name="T110" fmla="*/ 2147483646 w 10748"/>
                <a:gd name="T111" fmla="*/ 2147483646 h 9281"/>
                <a:gd name="T112" fmla="*/ 2147483646 w 10748"/>
                <a:gd name="T113" fmla="*/ 2147483646 h 9281"/>
                <a:gd name="T114" fmla="*/ 2147483646 w 10748"/>
                <a:gd name="T115" fmla="*/ 2147483646 h 9281"/>
                <a:gd name="T116" fmla="*/ 2147483646 w 10748"/>
                <a:gd name="T117" fmla="*/ 2147483646 h 9281"/>
                <a:gd name="T118" fmla="*/ 2147483646 w 10748"/>
                <a:gd name="T119" fmla="*/ 1733984375 h 928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10748"/>
                <a:gd name="T181" fmla="*/ 0 h 9281"/>
                <a:gd name="T182" fmla="*/ 10748 w 10748"/>
                <a:gd name="T183" fmla="*/ 9281 h 9281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lnTo>
                    <a:pt x="902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lnTo>
                    <a:pt x="385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lnTo>
                    <a:pt x="873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Shape 420"/>
            <p:cNvSpPr>
              <a:spLocks/>
            </p:cNvSpPr>
            <p:nvPr/>
          </p:nvSpPr>
          <p:spPr bwMode="auto">
            <a:xfrm>
              <a:off x="6385050" y="4208725"/>
              <a:ext cx="422775" cy="298975"/>
            </a:xfrm>
            <a:custGeom>
              <a:avLst/>
              <a:gdLst>
                <a:gd name="T0" fmla="*/ 2147483646 w 16911"/>
                <a:gd name="T1" fmla="*/ 2147483646 h 11959"/>
                <a:gd name="T2" fmla="*/ 2147483646 w 16911"/>
                <a:gd name="T3" fmla="*/ 2147483646 h 11959"/>
                <a:gd name="T4" fmla="*/ 2147483646 w 16911"/>
                <a:gd name="T5" fmla="*/ 473046875 h 11959"/>
                <a:gd name="T6" fmla="*/ 2147483646 w 16911"/>
                <a:gd name="T7" fmla="*/ 644921875 h 11959"/>
                <a:gd name="T8" fmla="*/ 2147483646 w 16911"/>
                <a:gd name="T9" fmla="*/ 702343750 h 11959"/>
                <a:gd name="T10" fmla="*/ 2147483646 w 16911"/>
                <a:gd name="T11" fmla="*/ 2006250000 h 11959"/>
                <a:gd name="T12" fmla="*/ 2147483646 w 16911"/>
                <a:gd name="T13" fmla="*/ 1776953125 h 11959"/>
                <a:gd name="T14" fmla="*/ 2147483646 w 16911"/>
                <a:gd name="T15" fmla="*/ 1318359375 h 11959"/>
                <a:gd name="T16" fmla="*/ 2147483646 w 16911"/>
                <a:gd name="T17" fmla="*/ 372656250 h 11959"/>
                <a:gd name="T18" fmla="*/ 2147483646 w 16911"/>
                <a:gd name="T19" fmla="*/ 1461718750 h 11959"/>
                <a:gd name="T20" fmla="*/ 2147483646 w 16911"/>
                <a:gd name="T21" fmla="*/ 1218359375 h 11959"/>
                <a:gd name="T22" fmla="*/ 2147483646 w 16911"/>
                <a:gd name="T23" fmla="*/ 1905859375 h 11959"/>
                <a:gd name="T24" fmla="*/ 2147483646 w 16911"/>
                <a:gd name="T25" fmla="*/ 2147483646 h 11959"/>
                <a:gd name="T26" fmla="*/ 2147483646 w 16911"/>
                <a:gd name="T27" fmla="*/ 2147483646 h 11959"/>
                <a:gd name="T28" fmla="*/ 2147483646 w 16911"/>
                <a:gd name="T29" fmla="*/ 1819921875 h 11959"/>
                <a:gd name="T30" fmla="*/ 2147483646 w 16911"/>
                <a:gd name="T31" fmla="*/ 2147483646 h 11959"/>
                <a:gd name="T32" fmla="*/ 2147483646 w 16911"/>
                <a:gd name="T33" fmla="*/ 2147483646 h 11959"/>
                <a:gd name="T34" fmla="*/ 2147483646 w 16911"/>
                <a:gd name="T35" fmla="*/ 2147483646 h 11959"/>
                <a:gd name="T36" fmla="*/ 2147483646 w 16911"/>
                <a:gd name="T37" fmla="*/ 2147483646 h 11959"/>
                <a:gd name="T38" fmla="*/ 2147483646 w 16911"/>
                <a:gd name="T39" fmla="*/ 2147483646 h 11959"/>
                <a:gd name="T40" fmla="*/ 2147483646 w 16911"/>
                <a:gd name="T41" fmla="*/ 2147483646 h 11959"/>
                <a:gd name="T42" fmla="*/ 2147483646 w 16911"/>
                <a:gd name="T43" fmla="*/ 2147483646 h 11959"/>
                <a:gd name="T44" fmla="*/ 2147483646 w 16911"/>
                <a:gd name="T45" fmla="*/ 2147483646 h 11959"/>
                <a:gd name="T46" fmla="*/ 2147483646 w 16911"/>
                <a:gd name="T47" fmla="*/ 2147483646 h 11959"/>
                <a:gd name="T48" fmla="*/ 2147483646 w 16911"/>
                <a:gd name="T49" fmla="*/ 2147483646 h 11959"/>
                <a:gd name="T50" fmla="*/ 2147483646 w 16911"/>
                <a:gd name="T51" fmla="*/ 2147483646 h 11959"/>
                <a:gd name="T52" fmla="*/ 2147483646 w 16911"/>
                <a:gd name="T53" fmla="*/ 2147483646 h 11959"/>
                <a:gd name="T54" fmla="*/ 2147483646 w 16911"/>
                <a:gd name="T55" fmla="*/ 2147483646 h 11959"/>
                <a:gd name="T56" fmla="*/ 2063281250 w 16911"/>
                <a:gd name="T57" fmla="*/ 2147483646 h 11959"/>
                <a:gd name="T58" fmla="*/ 1733984375 w 16911"/>
                <a:gd name="T59" fmla="*/ 2147483646 h 11959"/>
                <a:gd name="T60" fmla="*/ 917187500 w 16911"/>
                <a:gd name="T61" fmla="*/ 2147483646 h 11959"/>
                <a:gd name="T62" fmla="*/ 1533203125 w 16911"/>
                <a:gd name="T63" fmla="*/ 2147483646 h 11959"/>
                <a:gd name="T64" fmla="*/ 644921875 w 16911"/>
                <a:gd name="T65" fmla="*/ 2147483646 h 11959"/>
                <a:gd name="T66" fmla="*/ 1619140625 w 16911"/>
                <a:gd name="T67" fmla="*/ 2147483646 h 11959"/>
                <a:gd name="T68" fmla="*/ 587500000 w 16911"/>
                <a:gd name="T69" fmla="*/ 1848828125 h 11959"/>
                <a:gd name="T70" fmla="*/ 1504687500 w 16911"/>
                <a:gd name="T71" fmla="*/ 1648046875 h 11959"/>
                <a:gd name="T72" fmla="*/ 487109375 w 16911"/>
                <a:gd name="T73" fmla="*/ 2147483646 h 11959"/>
                <a:gd name="T74" fmla="*/ 745312500 w 16911"/>
                <a:gd name="T75" fmla="*/ 1447265625 h 11959"/>
                <a:gd name="T76" fmla="*/ 2005859375 w 16911"/>
                <a:gd name="T77" fmla="*/ 917187500 h 11959"/>
                <a:gd name="T78" fmla="*/ 1876953125 w 16911"/>
                <a:gd name="T79" fmla="*/ 2147483646 h 11959"/>
                <a:gd name="T80" fmla="*/ 2147483646 w 16911"/>
                <a:gd name="T81" fmla="*/ 1662500000 h 11959"/>
                <a:gd name="T82" fmla="*/ 2005859375 w 16911"/>
                <a:gd name="T83" fmla="*/ 2147483646 h 11959"/>
                <a:gd name="T84" fmla="*/ 2063281250 w 16911"/>
                <a:gd name="T85" fmla="*/ 745312500 h 11959"/>
                <a:gd name="T86" fmla="*/ 2147483646 w 16911"/>
                <a:gd name="T87" fmla="*/ 558984375 h 11959"/>
                <a:gd name="T88" fmla="*/ 2147483646 w 16911"/>
                <a:gd name="T89" fmla="*/ 1519140625 h 11959"/>
                <a:gd name="T90" fmla="*/ 2147483646 w 16911"/>
                <a:gd name="T91" fmla="*/ 1562109375 h 11959"/>
                <a:gd name="T92" fmla="*/ 2147483646 w 16911"/>
                <a:gd name="T93" fmla="*/ 702343750 h 11959"/>
                <a:gd name="T94" fmla="*/ 2147483646 w 16911"/>
                <a:gd name="T95" fmla="*/ 200781250 h 11959"/>
                <a:gd name="T96" fmla="*/ 2147483646 w 16911"/>
                <a:gd name="T97" fmla="*/ 2147483646 h 11959"/>
                <a:gd name="T98" fmla="*/ 2147483646 w 16911"/>
                <a:gd name="T99" fmla="*/ 2147483646 h 11959"/>
                <a:gd name="T100" fmla="*/ 2147483646 w 16911"/>
                <a:gd name="T101" fmla="*/ 2147483646 h 11959"/>
                <a:gd name="T102" fmla="*/ 2147483646 w 16911"/>
                <a:gd name="T103" fmla="*/ 243750000 h 11959"/>
                <a:gd name="T104" fmla="*/ 1404296875 w 16911"/>
                <a:gd name="T105" fmla="*/ 644921875 h 11959"/>
                <a:gd name="T106" fmla="*/ 28515625 w 16911"/>
                <a:gd name="T107" fmla="*/ 1977734375 h 11959"/>
                <a:gd name="T108" fmla="*/ 558984375 w 16911"/>
                <a:gd name="T109" fmla="*/ 2147483646 h 11959"/>
                <a:gd name="T110" fmla="*/ 1748046875 w 16911"/>
                <a:gd name="T111" fmla="*/ 2147483646 h 11959"/>
                <a:gd name="T112" fmla="*/ 2147483646 w 16911"/>
                <a:gd name="T113" fmla="*/ 2147483646 h 11959"/>
                <a:gd name="T114" fmla="*/ 2147483646 w 16911"/>
                <a:gd name="T115" fmla="*/ 2147483646 h 11959"/>
                <a:gd name="T116" fmla="*/ 2147483646 w 16911"/>
                <a:gd name="T117" fmla="*/ 2147483646 h 11959"/>
                <a:gd name="T118" fmla="*/ 2147483646 w 16911"/>
                <a:gd name="T119" fmla="*/ 716796875 h 11959"/>
                <a:gd name="T120" fmla="*/ 2147483646 w 16911"/>
                <a:gd name="T121" fmla="*/ 57421875 h 1195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6911"/>
                <a:gd name="T184" fmla="*/ 0 h 11959"/>
                <a:gd name="T185" fmla="*/ 16911 w 16911"/>
                <a:gd name="T186" fmla="*/ 11959 h 1195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lnTo>
                    <a:pt x="12215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lnTo>
                    <a:pt x="9464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Shape 421"/>
            <p:cNvSpPr>
              <a:spLocks/>
            </p:cNvSpPr>
            <p:nvPr/>
          </p:nvSpPr>
          <p:spPr bwMode="auto">
            <a:xfrm>
              <a:off x="7121425" y="2437925"/>
              <a:ext cx="246700" cy="315500"/>
            </a:xfrm>
            <a:custGeom>
              <a:avLst/>
              <a:gdLst>
                <a:gd name="T0" fmla="*/ 1547656250 w 9868"/>
                <a:gd name="T1" fmla="*/ 788281250 h 12620"/>
                <a:gd name="T2" fmla="*/ 1562109375 w 9868"/>
                <a:gd name="T3" fmla="*/ 272656250 h 12620"/>
                <a:gd name="T4" fmla="*/ 630468750 w 9868"/>
                <a:gd name="T5" fmla="*/ 444531250 h 12620"/>
                <a:gd name="T6" fmla="*/ 473046875 w 9868"/>
                <a:gd name="T7" fmla="*/ 473046875 h 12620"/>
                <a:gd name="T8" fmla="*/ 1963281250 w 9868"/>
                <a:gd name="T9" fmla="*/ 1089453125 h 12620"/>
                <a:gd name="T10" fmla="*/ 358203125 w 9868"/>
                <a:gd name="T11" fmla="*/ 1447656250 h 12620"/>
                <a:gd name="T12" fmla="*/ 229296875 w 9868"/>
                <a:gd name="T13" fmla="*/ 1089453125 h 12620"/>
                <a:gd name="T14" fmla="*/ 1948828125 w 9868"/>
                <a:gd name="T15" fmla="*/ 1590625000 h 12620"/>
                <a:gd name="T16" fmla="*/ 1991796875 w 9868"/>
                <a:gd name="T17" fmla="*/ 2147483646 h 12620"/>
                <a:gd name="T18" fmla="*/ 1590625000 w 9868"/>
                <a:gd name="T19" fmla="*/ 2147483646 h 12620"/>
                <a:gd name="T20" fmla="*/ 1089062500 w 9868"/>
                <a:gd name="T21" fmla="*/ 2147483646 h 12620"/>
                <a:gd name="T22" fmla="*/ 960156250 w 9868"/>
                <a:gd name="T23" fmla="*/ 2147483646 h 12620"/>
                <a:gd name="T24" fmla="*/ 802734375 w 9868"/>
                <a:gd name="T25" fmla="*/ 2147483646 h 12620"/>
                <a:gd name="T26" fmla="*/ 874218750 w 9868"/>
                <a:gd name="T27" fmla="*/ 2147483646 h 12620"/>
                <a:gd name="T28" fmla="*/ 444531250 w 9868"/>
                <a:gd name="T29" fmla="*/ 2147483646 h 12620"/>
                <a:gd name="T30" fmla="*/ 243750000 w 9868"/>
                <a:gd name="T31" fmla="*/ 2147483646 h 12620"/>
                <a:gd name="T32" fmla="*/ 788281250 w 9868"/>
                <a:gd name="T33" fmla="*/ 2147483646 h 12620"/>
                <a:gd name="T34" fmla="*/ 329687500 w 9868"/>
                <a:gd name="T35" fmla="*/ 2147483646 h 12620"/>
                <a:gd name="T36" fmla="*/ 601953125 w 9868"/>
                <a:gd name="T37" fmla="*/ 2106640625 h 12620"/>
                <a:gd name="T38" fmla="*/ 716796875 w 9868"/>
                <a:gd name="T39" fmla="*/ 1920312500 h 12620"/>
                <a:gd name="T40" fmla="*/ 329687500 w 9868"/>
                <a:gd name="T41" fmla="*/ 1991796875 h 12620"/>
                <a:gd name="T42" fmla="*/ 745312500 w 9868"/>
                <a:gd name="T43" fmla="*/ 1834375000 h 12620"/>
                <a:gd name="T44" fmla="*/ 759765625 w 9868"/>
                <a:gd name="T45" fmla="*/ 1633593750 h 12620"/>
                <a:gd name="T46" fmla="*/ 387109375 w 9868"/>
                <a:gd name="T47" fmla="*/ 1748437500 h 12620"/>
                <a:gd name="T48" fmla="*/ 1920312500 w 9868"/>
                <a:gd name="T49" fmla="*/ 1562109375 h 12620"/>
                <a:gd name="T50" fmla="*/ 315234375 w 9868"/>
                <a:gd name="T51" fmla="*/ 716796875 h 12620"/>
                <a:gd name="T52" fmla="*/ 71875000 w 9868"/>
                <a:gd name="T53" fmla="*/ 1017578125 h 12620"/>
                <a:gd name="T54" fmla="*/ 14453125 w 9868"/>
                <a:gd name="T55" fmla="*/ 1519140625 h 12620"/>
                <a:gd name="T56" fmla="*/ 71875000 w 9868"/>
                <a:gd name="T57" fmla="*/ 2147483646 h 12620"/>
                <a:gd name="T58" fmla="*/ 430078125 w 9868"/>
                <a:gd name="T59" fmla="*/ 2147483646 h 12620"/>
                <a:gd name="T60" fmla="*/ 1017578125 w 9868"/>
                <a:gd name="T61" fmla="*/ 2147483646 h 12620"/>
                <a:gd name="T62" fmla="*/ 1260937500 w 9868"/>
                <a:gd name="T63" fmla="*/ 2147483646 h 12620"/>
                <a:gd name="T64" fmla="*/ 1848437500 w 9868"/>
                <a:gd name="T65" fmla="*/ 2147483646 h 12620"/>
                <a:gd name="T66" fmla="*/ 2147483646 w 9868"/>
                <a:gd name="T67" fmla="*/ 2147483646 h 12620"/>
                <a:gd name="T68" fmla="*/ 2147483646 w 9868"/>
                <a:gd name="T69" fmla="*/ 2147483646 h 12620"/>
                <a:gd name="T70" fmla="*/ 2147483646 w 9868"/>
                <a:gd name="T71" fmla="*/ 2147483646 h 12620"/>
                <a:gd name="T72" fmla="*/ 2147483646 w 9868"/>
                <a:gd name="T73" fmla="*/ 2147483646 h 12620"/>
                <a:gd name="T74" fmla="*/ 2147483646 w 9868"/>
                <a:gd name="T75" fmla="*/ 2147483646 h 12620"/>
                <a:gd name="T76" fmla="*/ 2147483646 w 9868"/>
                <a:gd name="T77" fmla="*/ 2147483646 h 12620"/>
                <a:gd name="T78" fmla="*/ 2147483646 w 9868"/>
                <a:gd name="T79" fmla="*/ 2147483646 h 12620"/>
                <a:gd name="T80" fmla="*/ 2147483646 w 9868"/>
                <a:gd name="T81" fmla="*/ 2147483646 h 12620"/>
                <a:gd name="T82" fmla="*/ 2147483646 w 9868"/>
                <a:gd name="T83" fmla="*/ 2147483646 h 12620"/>
                <a:gd name="T84" fmla="*/ 2147483646 w 9868"/>
                <a:gd name="T85" fmla="*/ 2147483646 h 12620"/>
                <a:gd name="T86" fmla="*/ 2147483646 w 9868"/>
                <a:gd name="T87" fmla="*/ 2147483646 h 12620"/>
                <a:gd name="T88" fmla="*/ 2063671875 w 9868"/>
                <a:gd name="T89" fmla="*/ 2147483646 h 12620"/>
                <a:gd name="T90" fmla="*/ 1977343750 w 9868"/>
                <a:gd name="T91" fmla="*/ 2147483646 h 12620"/>
                <a:gd name="T92" fmla="*/ 1819921875 w 9868"/>
                <a:gd name="T93" fmla="*/ 2147483646 h 12620"/>
                <a:gd name="T94" fmla="*/ 1404296875 w 9868"/>
                <a:gd name="T95" fmla="*/ 2147483646 h 12620"/>
                <a:gd name="T96" fmla="*/ 1189453125 w 9868"/>
                <a:gd name="T97" fmla="*/ 2147483646 h 12620"/>
                <a:gd name="T98" fmla="*/ 1805468750 w 9868"/>
                <a:gd name="T99" fmla="*/ 2147483646 h 12620"/>
                <a:gd name="T100" fmla="*/ 2147483646 w 9868"/>
                <a:gd name="T101" fmla="*/ 2147483646 h 12620"/>
                <a:gd name="T102" fmla="*/ 2147483646 w 9868"/>
                <a:gd name="T103" fmla="*/ 1203906250 h 12620"/>
                <a:gd name="T104" fmla="*/ 2020703125 w 9868"/>
                <a:gd name="T105" fmla="*/ 874218750 h 12620"/>
                <a:gd name="T106" fmla="*/ 1791406250 w 9868"/>
                <a:gd name="T107" fmla="*/ 215234375 h 12620"/>
                <a:gd name="T108" fmla="*/ 1590625000 w 9868"/>
                <a:gd name="T109" fmla="*/ 86328125 h 12620"/>
                <a:gd name="T110" fmla="*/ 1361328125 w 9868"/>
                <a:gd name="T111" fmla="*/ 516015625 h 12620"/>
                <a:gd name="T112" fmla="*/ 788281250 w 9868"/>
                <a:gd name="T113" fmla="*/ 200781250 h 12620"/>
                <a:gd name="T114" fmla="*/ 587500000 w 9868"/>
                <a:gd name="T115" fmla="*/ 390625 h 1262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9868"/>
                <a:gd name="T175" fmla="*/ 0 h 12620"/>
                <a:gd name="T176" fmla="*/ 9868 w 9868"/>
                <a:gd name="T177" fmla="*/ 12620 h 1262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lnTo>
                    <a:pt x="418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lnTo>
                    <a:pt x="1541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lnTo>
                    <a:pt x="381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lnTo>
                    <a:pt x="1211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Shape 422"/>
            <p:cNvSpPr>
              <a:spLocks/>
            </p:cNvSpPr>
            <p:nvPr/>
          </p:nvSpPr>
          <p:spPr bwMode="auto">
            <a:xfrm>
              <a:off x="6062250" y="3853825"/>
              <a:ext cx="332900" cy="376025"/>
            </a:xfrm>
            <a:custGeom>
              <a:avLst/>
              <a:gdLst>
                <a:gd name="T0" fmla="*/ 2147483646 w 13316"/>
                <a:gd name="T1" fmla="*/ 344140625 h 15041"/>
                <a:gd name="T2" fmla="*/ 2147483646 w 13316"/>
                <a:gd name="T3" fmla="*/ 1032031250 h 15041"/>
                <a:gd name="T4" fmla="*/ 2147483646 w 13316"/>
                <a:gd name="T5" fmla="*/ 157812500 h 15041"/>
                <a:gd name="T6" fmla="*/ 2135156250 w 13316"/>
                <a:gd name="T7" fmla="*/ 390625 h 15041"/>
                <a:gd name="T8" fmla="*/ 2147483646 w 13316"/>
                <a:gd name="T9" fmla="*/ 1862890625 h 15041"/>
                <a:gd name="T10" fmla="*/ 2147483646 w 13316"/>
                <a:gd name="T11" fmla="*/ 1591015625 h 15041"/>
                <a:gd name="T12" fmla="*/ 0 w 13316"/>
                <a:gd name="T13" fmla="*/ 1261328125 h 15041"/>
                <a:gd name="T14" fmla="*/ 501562500 w 13316"/>
                <a:gd name="T15" fmla="*/ 1949218750 h 15041"/>
                <a:gd name="T16" fmla="*/ 687890625 w 13316"/>
                <a:gd name="T17" fmla="*/ 2020703125 h 15041"/>
                <a:gd name="T18" fmla="*/ 530078125 w 13316"/>
                <a:gd name="T19" fmla="*/ 1418750000 h 15041"/>
                <a:gd name="T20" fmla="*/ 2147483646 w 13316"/>
                <a:gd name="T21" fmla="*/ 2020703125 h 15041"/>
                <a:gd name="T22" fmla="*/ 2147483646 w 13316"/>
                <a:gd name="T23" fmla="*/ 1189453125 h 15041"/>
                <a:gd name="T24" fmla="*/ 945703125 w 13316"/>
                <a:gd name="T25" fmla="*/ 2147483646 h 15041"/>
                <a:gd name="T26" fmla="*/ 1318359375 w 13316"/>
                <a:gd name="T27" fmla="*/ 2147483646 h 15041"/>
                <a:gd name="T28" fmla="*/ 1389843750 w 13316"/>
                <a:gd name="T29" fmla="*/ 2147483646 h 15041"/>
                <a:gd name="T30" fmla="*/ 1031640625 w 13316"/>
                <a:gd name="T31" fmla="*/ 2147483646 h 15041"/>
                <a:gd name="T32" fmla="*/ 1805468750 w 13316"/>
                <a:gd name="T33" fmla="*/ 2147483646 h 15041"/>
                <a:gd name="T34" fmla="*/ 945703125 w 13316"/>
                <a:gd name="T35" fmla="*/ 2147483646 h 15041"/>
                <a:gd name="T36" fmla="*/ 1203515625 w 13316"/>
                <a:gd name="T37" fmla="*/ 2147483646 h 15041"/>
                <a:gd name="T38" fmla="*/ 2147483646 w 13316"/>
                <a:gd name="T39" fmla="*/ 2147483646 h 15041"/>
                <a:gd name="T40" fmla="*/ 2147483646 w 13316"/>
                <a:gd name="T41" fmla="*/ 2147483646 h 15041"/>
                <a:gd name="T42" fmla="*/ 2147483646 w 13316"/>
                <a:gd name="T43" fmla="*/ 2147483646 h 15041"/>
                <a:gd name="T44" fmla="*/ 2147483646 w 13316"/>
                <a:gd name="T45" fmla="*/ 2147483646 h 15041"/>
                <a:gd name="T46" fmla="*/ 2147483646 w 13316"/>
                <a:gd name="T47" fmla="*/ 2147483646 h 15041"/>
                <a:gd name="T48" fmla="*/ 2147483646 w 13316"/>
                <a:gd name="T49" fmla="*/ 2147483646 h 15041"/>
                <a:gd name="T50" fmla="*/ 2147483646 w 13316"/>
                <a:gd name="T51" fmla="*/ 2147483646 h 15041"/>
                <a:gd name="T52" fmla="*/ 2147483646 w 13316"/>
                <a:gd name="T53" fmla="*/ 2147483646 h 15041"/>
                <a:gd name="T54" fmla="*/ 2147483646 w 13316"/>
                <a:gd name="T55" fmla="*/ 2147483646 h 15041"/>
                <a:gd name="T56" fmla="*/ 2147483646 w 13316"/>
                <a:gd name="T57" fmla="*/ 2147483646 h 15041"/>
                <a:gd name="T58" fmla="*/ 2147483646 w 13316"/>
                <a:gd name="T59" fmla="*/ 2147483646 h 15041"/>
                <a:gd name="T60" fmla="*/ 2147483646 w 13316"/>
                <a:gd name="T61" fmla="*/ 2147483646 h 15041"/>
                <a:gd name="T62" fmla="*/ 2147483646 w 13316"/>
                <a:gd name="T63" fmla="*/ 2147483646 h 15041"/>
                <a:gd name="T64" fmla="*/ 2147483646 w 13316"/>
                <a:gd name="T65" fmla="*/ 2147483646 h 15041"/>
                <a:gd name="T66" fmla="*/ 2147483646 w 13316"/>
                <a:gd name="T67" fmla="*/ 2147483646 h 15041"/>
                <a:gd name="T68" fmla="*/ 2147483646 w 13316"/>
                <a:gd name="T69" fmla="*/ 2147483646 h 15041"/>
                <a:gd name="T70" fmla="*/ 2147483646 w 13316"/>
                <a:gd name="T71" fmla="*/ 2147483646 h 15041"/>
                <a:gd name="T72" fmla="*/ 2147483646 w 13316"/>
                <a:gd name="T73" fmla="*/ 2147483646 h 15041"/>
                <a:gd name="T74" fmla="*/ 2147483646 w 13316"/>
                <a:gd name="T75" fmla="*/ 2147483646 h 15041"/>
                <a:gd name="T76" fmla="*/ 2147483646 w 13316"/>
                <a:gd name="T77" fmla="*/ 2147483646 h 15041"/>
                <a:gd name="T78" fmla="*/ 2147483646 w 13316"/>
                <a:gd name="T79" fmla="*/ 2147483646 h 15041"/>
                <a:gd name="T80" fmla="*/ 1776953125 w 13316"/>
                <a:gd name="T81" fmla="*/ 2147483646 h 15041"/>
                <a:gd name="T82" fmla="*/ 1963281250 w 13316"/>
                <a:gd name="T83" fmla="*/ 2147483646 h 15041"/>
                <a:gd name="T84" fmla="*/ 1848437500 w 13316"/>
                <a:gd name="T85" fmla="*/ 2147483646 h 15041"/>
                <a:gd name="T86" fmla="*/ 1447265625 w 13316"/>
                <a:gd name="T87" fmla="*/ 2147483646 h 15041"/>
                <a:gd name="T88" fmla="*/ 1948828125 w 13316"/>
                <a:gd name="T89" fmla="*/ 2147483646 h 15041"/>
                <a:gd name="T90" fmla="*/ 2147483646 w 13316"/>
                <a:gd name="T91" fmla="*/ 2147483646 h 15041"/>
                <a:gd name="T92" fmla="*/ 2147483646 w 13316"/>
                <a:gd name="T93" fmla="*/ 2147483646 h 15041"/>
                <a:gd name="T94" fmla="*/ 2147483646 w 13316"/>
                <a:gd name="T95" fmla="*/ 2147483646 h 15041"/>
                <a:gd name="T96" fmla="*/ 2147483646 w 13316"/>
                <a:gd name="T97" fmla="*/ 817187500 h 15041"/>
                <a:gd name="T98" fmla="*/ 2147483646 w 13316"/>
                <a:gd name="T99" fmla="*/ 1404687500 h 15041"/>
                <a:gd name="T100" fmla="*/ 2147483646 w 13316"/>
                <a:gd name="T101" fmla="*/ 2147483646 h 15041"/>
                <a:gd name="T102" fmla="*/ 2147483646 w 13316"/>
                <a:gd name="T103" fmla="*/ 2147483646 h 15041"/>
                <a:gd name="T104" fmla="*/ 2147483646 w 13316"/>
                <a:gd name="T105" fmla="*/ 2147483646 h 15041"/>
                <a:gd name="T106" fmla="*/ 1819921875 w 13316"/>
                <a:gd name="T107" fmla="*/ 2147483646 h 15041"/>
                <a:gd name="T108" fmla="*/ 1117578125 w 13316"/>
                <a:gd name="T109" fmla="*/ 2147483646 h 15041"/>
                <a:gd name="T110" fmla="*/ 300781250 w 13316"/>
                <a:gd name="T111" fmla="*/ 2147483646 h 15041"/>
                <a:gd name="T112" fmla="*/ 1948828125 w 13316"/>
                <a:gd name="T113" fmla="*/ 2147483646 h 15041"/>
                <a:gd name="T114" fmla="*/ 2147483646 w 13316"/>
                <a:gd name="T115" fmla="*/ 2147483646 h 15041"/>
                <a:gd name="T116" fmla="*/ 2147483646 w 13316"/>
                <a:gd name="T117" fmla="*/ 2147483646 h 15041"/>
                <a:gd name="T118" fmla="*/ 2147483646 w 13316"/>
                <a:gd name="T119" fmla="*/ 2147483646 h 15041"/>
                <a:gd name="T120" fmla="*/ 2147483646 w 13316"/>
                <a:gd name="T121" fmla="*/ 2147483646 h 1504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3316"/>
                <a:gd name="T184" fmla="*/ 0 h 15041"/>
                <a:gd name="T185" fmla="*/ 13316 w 13316"/>
                <a:gd name="T186" fmla="*/ 15041 h 15041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lnTo>
                    <a:pt x="546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lnTo>
                    <a:pt x="8840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lnTo>
                    <a:pt x="147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lnTo>
                    <a:pt x="2494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lnTo>
                    <a:pt x="8400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Shape 423"/>
            <p:cNvSpPr>
              <a:spLocks/>
            </p:cNvSpPr>
            <p:nvPr/>
          </p:nvSpPr>
          <p:spPr bwMode="auto">
            <a:xfrm>
              <a:off x="6023725" y="3167900"/>
              <a:ext cx="340250" cy="227450"/>
            </a:xfrm>
            <a:custGeom>
              <a:avLst/>
              <a:gdLst>
                <a:gd name="T0" fmla="*/ 1662500000 w 13610"/>
                <a:gd name="T1" fmla="*/ 171875000 h 9098"/>
                <a:gd name="T2" fmla="*/ 1375781250 w 13610"/>
                <a:gd name="T3" fmla="*/ 659375000 h 9098"/>
                <a:gd name="T4" fmla="*/ 1217968750 w 13610"/>
                <a:gd name="T5" fmla="*/ 1203515625 h 9098"/>
                <a:gd name="T6" fmla="*/ 1146484375 w 13610"/>
                <a:gd name="T7" fmla="*/ 1590625000 h 9098"/>
                <a:gd name="T8" fmla="*/ 1017578125 w 13610"/>
                <a:gd name="T9" fmla="*/ 1805468750 h 9098"/>
                <a:gd name="T10" fmla="*/ 716796875 w 13610"/>
                <a:gd name="T11" fmla="*/ 1848437500 h 9098"/>
                <a:gd name="T12" fmla="*/ 344140625 w 13610"/>
                <a:gd name="T13" fmla="*/ 1848437500 h 9098"/>
                <a:gd name="T14" fmla="*/ 157812500 w 13610"/>
                <a:gd name="T15" fmla="*/ 1848437500 h 9098"/>
                <a:gd name="T16" fmla="*/ 14453125 w 13610"/>
                <a:gd name="T17" fmla="*/ 1934375000 h 9098"/>
                <a:gd name="T18" fmla="*/ 14453125 w 13610"/>
                <a:gd name="T19" fmla="*/ 2034765625 h 9098"/>
                <a:gd name="T20" fmla="*/ 86328125 w 13610"/>
                <a:gd name="T21" fmla="*/ 2049218750 h 9098"/>
                <a:gd name="T22" fmla="*/ 272265625 w 13610"/>
                <a:gd name="T23" fmla="*/ 2092187500 h 9098"/>
                <a:gd name="T24" fmla="*/ 358593750 w 13610"/>
                <a:gd name="T25" fmla="*/ 2063281250 h 9098"/>
                <a:gd name="T26" fmla="*/ 487500000 w 13610"/>
                <a:gd name="T27" fmla="*/ 2006250000 h 9098"/>
                <a:gd name="T28" fmla="*/ 773828125 w 13610"/>
                <a:gd name="T29" fmla="*/ 2063281250 h 9098"/>
                <a:gd name="T30" fmla="*/ 1017578125 w 13610"/>
                <a:gd name="T31" fmla="*/ 2034765625 h 9098"/>
                <a:gd name="T32" fmla="*/ 1203906250 w 13610"/>
                <a:gd name="T33" fmla="*/ 1905859375 h 9098"/>
                <a:gd name="T34" fmla="*/ 1347265625 w 13610"/>
                <a:gd name="T35" fmla="*/ 1633593750 h 9098"/>
                <a:gd name="T36" fmla="*/ 1418750000 w 13610"/>
                <a:gd name="T37" fmla="*/ 1217968750 h 9098"/>
                <a:gd name="T38" fmla="*/ 1576171875 w 13610"/>
                <a:gd name="T39" fmla="*/ 716406250 h 9098"/>
                <a:gd name="T40" fmla="*/ 1819921875 w 13610"/>
                <a:gd name="T41" fmla="*/ 329687500 h 9098"/>
                <a:gd name="T42" fmla="*/ 2147483646 w 13610"/>
                <a:gd name="T43" fmla="*/ 2147483646 h 9098"/>
                <a:gd name="T44" fmla="*/ 2147483646 w 13610"/>
                <a:gd name="T45" fmla="*/ 2147483646 h 9098"/>
                <a:gd name="T46" fmla="*/ 2147483646 w 13610"/>
                <a:gd name="T47" fmla="*/ 2147483646 h 9098"/>
                <a:gd name="T48" fmla="*/ 2147483646 w 13610"/>
                <a:gd name="T49" fmla="*/ 2147483646 h 9098"/>
                <a:gd name="T50" fmla="*/ 2147483646 w 13610"/>
                <a:gd name="T51" fmla="*/ 2147483646 h 9098"/>
                <a:gd name="T52" fmla="*/ 2147483646 w 13610"/>
                <a:gd name="T53" fmla="*/ 1934375000 h 9098"/>
                <a:gd name="T54" fmla="*/ 2147483646 w 13610"/>
                <a:gd name="T55" fmla="*/ 2034765625 h 9098"/>
                <a:gd name="T56" fmla="*/ 2147483646 w 13610"/>
                <a:gd name="T57" fmla="*/ 2006250000 h 9098"/>
                <a:gd name="T58" fmla="*/ 2147483646 w 13610"/>
                <a:gd name="T59" fmla="*/ 2120703125 h 9098"/>
                <a:gd name="T60" fmla="*/ 2147483646 w 13610"/>
                <a:gd name="T61" fmla="*/ 2120703125 h 9098"/>
                <a:gd name="T62" fmla="*/ 2147483646 w 13610"/>
                <a:gd name="T63" fmla="*/ 1977343750 h 9098"/>
                <a:gd name="T64" fmla="*/ 2147483646 w 13610"/>
                <a:gd name="T65" fmla="*/ 1819921875 h 9098"/>
                <a:gd name="T66" fmla="*/ 2147483646 w 13610"/>
                <a:gd name="T67" fmla="*/ 1676562500 h 9098"/>
                <a:gd name="T68" fmla="*/ 2147483646 w 13610"/>
                <a:gd name="T69" fmla="*/ 1590625000 h 9098"/>
                <a:gd name="T70" fmla="*/ 2147483646 w 13610"/>
                <a:gd name="T71" fmla="*/ 1633593750 h 9098"/>
                <a:gd name="T72" fmla="*/ 2147483646 w 13610"/>
                <a:gd name="T73" fmla="*/ 1762500000 h 9098"/>
                <a:gd name="T74" fmla="*/ 2147483646 w 13610"/>
                <a:gd name="T75" fmla="*/ 1504687500 h 9098"/>
                <a:gd name="T76" fmla="*/ 2147483646 w 13610"/>
                <a:gd name="T77" fmla="*/ 1160546875 h 9098"/>
                <a:gd name="T78" fmla="*/ 2147483646 w 13610"/>
                <a:gd name="T79" fmla="*/ 1160546875 h 9098"/>
                <a:gd name="T80" fmla="*/ 2147483646 w 13610"/>
                <a:gd name="T81" fmla="*/ 2147483646 h 9098"/>
                <a:gd name="T82" fmla="*/ 2147483646 w 13610"/>
                <a:gd name="T83" fmla="*/ 2147483646 h 9098"/>
                <a:gd name="T84" fmla="*/ 2147483646 w 13610"/>
                <a:gd name="T85" fmla="*/ 1676562500 h 9098"/>
                <a:gd name="T86" fmla="*/ 1934765625 w 13610"/>
                <a:gd name="T87" fmla="*/ 28906250 h 909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3610"/>
                <a:gd name="T133" fmla="*/ 0 h 9098"/>
                <a:gd name="T134" fmla="*/ 13610 w 13610"/>
                <a:gd name="T135" fmla="*/ 9098 h 9098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Shape 424"/>
            <p:cNvSpPr>
              <a:spLocks/>
            </p:cNvSpPr>
            <p:nvPr/>
          </p:nvSpPr>
          <p:spPr bwMode="auto">
            <a:xfrm>
              <a:off x="7109500" y="3449425"/>
              <a:ext cx="154100" cy="165100"/>
            </a:xfrm>
            <a:custGeom>
              <a:avLst/>
              <a:gdLst>
                <a:gd name="T0" fmla="*/ 1519140625 w 6164"/>
                <a:gd name="T1" fmla="*/ 28906250 h 6604"/>
                <a:gd name="T2" fmla="*/ 1261328125 w 6164"/>
                <a:gd name="T3" fmla="*/ 315234375 h 6604"/>
                <a:gd name="T4" fmla="*/ 859765625 w 6164"/>
                <a:gd name="T5" fmla="*/ 616406250 h 6604"/>
                <a:gd name="T6" fmla="*/ 315625000 w 6164"/>
                <a:gd name="T7" fmla="*/ 473046875 h 6604"/>
                <a:gd name="T8" fmla="*/ 172265625 w 6164"/>
                <a:gd name="T9" fmla="*/ 487500000 h 6604"/>
                <a:gd name="T10" fmla="*/ 186328125 w 6164"/>
                <a:gd name="T11" fmla="*/ 573437500 h 6604"/>
                <a:gd name="T12" fmla="*/ 301171875 w 6164"/>
                <a:gd name="T13" fmla="*/ 644921875 h 6604"/>
                <a:gd name="T14" fmla="*/ 802734375 w 6164"/>
                <a:gd name="T15" fmla="*/ 788281250 h 6604"/>
                <a:gd name="T16" fmla="*/ 845703125 w 6164"/>
                <a:gd name="T17" fmla="*/ 874218750 h 6604"/>
                <a:gd name="T18" fmla="*/ 931640625 w 6164"/>
                <a:gd name="T19" fmla="*/ 874218750 h 6604"/>
                <a:gd name="T20" fmla="*/ 1075000000 w 6164"/>
                <a:gd name="T21" fmla="*/ 816796875 h 6604"/>
                <a:gd name="T22" fmla="*/ 1089062500 w 6164"/>
                <a:gd name="T23" fmla="*/ 745312500 h 6604"/>
                <a:gd name="T24" fmla="*/ 1490234375 w 6164"/>
                <a:gd name="T25" fmla="*/ 301171875 h 6604"/>
                <a:gd name="T26" fmla="*/ 1519140625 w 6164"/>
                <a:gd name="T27" fmla="*/ 945703125 h 6604"/>
                <a:gd name="T28" fmla="*/ 1605078125 w 6164"/>
                <a:gd name="T29" fmla="*/ 1103515625 h 6604"/>
                <a:gd name="T30" fmla="*/ 1848437500 w 6164"/>
                <a:gd name="T31" fmla="*/ 1232421875 h 6604"/>
                <a:gd name="T32" fmla="*/ 2049218750 w 6164"/>
                <a:gd name="T33" fmla="*/ 1332812500 h 6604"/>
                <a:gd name="T34" fmla="*/ 1676562500 w 6164"/>
                <a:gd name="T35" fmla="*/ 1533203125 h 6604"/>
                <a:gd name="T36" fmla="*/ 1590625000 w 6164"/>
                <a:gd name="T37" fmla="*/ 1590625000 h 6604"/>
                <a:gd name="T38" fmla="*/ 1504687500 w 6164"/>
                <a:gd name="T39" fmla="*/ 2063671875 h 6604"/>
                <a:gd name="T40" fmla="*/ 1390234375 w 6164"/>
                <a:gd name="T41" fmla="*/ 2147483646 h 6604"/>
                <a:gd name="T42" fmla="*/ 1003125000 w 6164"/>
                <a:gd name="T43" fmla="*/ 1819921875 h 6604"/>
                <a:gd name="T44" fmla="*/ 931640625 w 6164"/>
                <a:gd name="T45" fmla="*/ 1805468750 h 6604"/>
                <a:gd name="T46" fmla="*/ 573437500 w 6164"/>
                <a:gd name="T47" fmla="*/ 1891406250 h 6604"/>
                <a:gd name="T48" fmla="*/ 444531250 w 6164"/>
                <a:gd name="T49" fmla="*/ 1691015625 h 6604"/>
                <a:gd name="T50" fmla="*/ 659375000 w 6164"/>
                <a:gd name="T51" fmla="*/ 1404296875 h 6604"/>
                <a:gd name="T52" fmla="*/ 702343750 w 6164"/>
                <a:gd name="T53" fmla="*/ 1346875000 h 6604"/>
                <a:gd name="T54" fmla="*/ 673828125 w 6164"/>
                <a:gd name="T55" fmla="*/ 1275390625 h 6604"/>
                <a:gd name="T56" fmla="*/ 473046875 w 6164"/>
                <a:gd name="T57" fmla="*/ 960156250 h 6604"/>
                <a:gd name="T58" fmla="*/ 143359375 w 6164"/>
                <a:gd name="T59" fmla="*/ 558984375 h 6604"/>
                <a:gd name="T60" fmla="*/ 43359375 w 6164"/>
                <a:gd name="T61" fmla="*/ 587500000 h 6604"/>
                <a:gd name="T62" fmla="*/ 129296875 w 6164"/>
                <a:gd name="T63" fmla="*/ 759765625 h 6604"/>
                <a:gd name="T64" fmla="*/ 372656250 w 6164"/>
                <a:gd name="T65" fmla="*/ 1103515625 h 6604"/>
                <a:gd name="T66" fmla="*/ 501562500 w 6164"/>
                <a:gd name="T67" fmla="*/ 1375781250 h 6604"/>
                <a:gd name="T68" fmla="*/ 229296875 w 6164"/>
                <a:gd name="T69" fmla="*/ 1648046875 h 6604"/>
                <a:gd name="T70" fmla="*/ 390625 w 6164"/>
                <a:gd name="T71" fmla="*/ 2020312500 h 6604"/>
                <a:gd name="T72" fmla="*/ 71875000 w 6164"/>
                <a:gd name="T73" fmla="*/ 2106640625 h 6604"/>
                <a:gd name="T74" fmla="*/ 716796875 w 6164"/>
                <a:gd name="T75" fmla="*/ 2049218750 h 6604"/>
                <a:gd name="T76" fmla="*/ 1089062500 w 6164"/>
                <a:gd name="T77" fmla="*/ 2147483646 h 6604"/>
                <a:gd name="T78" fmla="*/ 1418750000 w 6164"/>
                <a:gd name="T79" fmla="*/ 2147483646 h 6604"/>
                <a:gd name="T80" fmla="*/ 1576562500 w 6164"/>
                <a:gd name="T81" fmla="*/ 2147483646 h 6604"/>
                <a:gd name="T82" fmla="*/ 1705468750 w 6164"/>
                <a:gd name="T83" fmla="*/ 2147483646 h 6604"/>
                <a:gd name="T84" fmla="*/ 1719531250 w 6164"/>
                <a:gd name="T85" fmla="*/ 2147483646 h 6604"/>
                <a:gd name="T86" fmla="*/ 1676562500 w 6164"/>
                <a:gd name="T87" fmla="*/ 2147483646 h 6604"/>
                <a:gd name="T88" fmla="*/ 1662500000 w 6164"/>
                <a:gd name="T89" fmla="*/ 1862890625 h 6604"/>
                <a:gd name="T90" fmla="*/ 1748437500 w 6164"/>
                <a:gd name="T91" fmla="*/ 1705078125 h 6604"/>
                <a:gd name="T92" fmla="*/ 1805468750 w 6164"/>
                <a:gd name="T93" fmla="*/ 1648046875 h 6604"/>
                <a:gd name="T94" fmla="*/ 2147483646 w 6164"/>
                <a:gd name="T95" fmla="*/ 1404296875 h 6604"/>
                <a:gd name="T96" fmla="*/ 2147483646 w 6164"/>
                <a:gd name="T97" fmla="*/ 1346875000 h 6604"/>
                <a:gd name="T98" fmla="*/ 2147483646 w 6164"/>
                <a:gd name="T99" fmla="*/ 1260937500 h 6604"/>
                <a:gd name="T100" fmla="*/ 2147483646 w 6164"/>
                <a:gd name="T101" fmla="*/ 1175000000 h 6604"/>
                <a:gd name="T102" fmla="*/ 1862890625 w 6164"/>
                <a:gd name="T103" fmla="*/ 1046093750 h 6604"/>
                <a:gd name="T104" fmla="*/ 1691015625 w 6164"/>
                <a:gd name="T105" fmla="*/ 788281250 h 6604"/>
                <a:gd name="T106" fmla="*/ 1648046875 w 6164"/>
                <a:gd name="T107" fmla="*/ 215234375 h 6604"/>
                <a:gd name="T108" fmla="*/ 1662500000 w 6164"/>
                <a:gd name="T109" fmla="*/ 42968750 h 6604"/>
                <a:gd name="T110" fmla="*/ 1547656250 w 6164"/>
                <a:gd name="T111" fmla="*/ 0 h 6604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6164"/>
                <a:gd name="T169" fmla="*/ 0 h 6604"/>
                <a:gd name="T170" fmla="*/ 6164 w 6164"/>
                <a:gd name="T171" fmla="*/ 6604 h 6604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cxnSp>
        <p:nvCxnSpPr>
          <p:cNvPr id="33" name="Shape 425"/>
          <p:cNvCxnSpPr>
            <a:cxnSpLocks noChangeShapeType="1"/>
          </p:cNvCxnSpPr>
          <p:nvPr/>
        </p:nvCxnSpPr>
        <p:spPr bwMode="auto">
          <a:xfrm>
            <a:off x="850900" y="1374775"/>
            <a:ext cx="6037263" cy="0"/>
          </a:xfrm>
          <a:prstGeom prst="straightConnector1">
            <a:avLst/>
          </a:prstGeom>
          <a:noFill/>
          <a:ln w="19050" cap="rnd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747926" y="300033"/>
            <a:ext cx="6140399" cy="1143200"/>
          </a:xfrm>
          <a:prstGeom prst="rect">
            <a:avLst/>
          </a:prstGeom>
        </p:spPr>
        <p:txBody>
          <a:bodyPr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240646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428"/>
          <p:cNvSpPr>
            <a:spLocks/>
          </p:cNvSpPr>
          <p:nvPr/>
        </p:nvSpPr>
        <p:spPr bwMode="auto">
          <a:xfrm>
            <a:off x="7302500" y="-392113"/>
            <a:ext cx="450850" cy="744538"/>
          </a:xfrm>
          <a:custGeom>
            <a:avLst/>
            <a:gdLst>
              <a:gd name="T0" fmla="*/ 2147483646 w 15884"/>
              <a:gd name="T1" fmla="*/ 2147483646 h 19698"/>
              <a:gd name="T2" fmla="*/ 2147483646 w 15884"/>
              <a:gd name="T3" fmla="*/ 2147483646 h 19698"/>
              <a:gd name="T4" fmla="*/ 2147483646 w 15884"/>
              <a:gd name="T5" fmla="*/ 2147483646 h 19698"/>
              <a:gd name="T6" fmla="*/ 2147483646 w 15884"/>
              <a:gd name="T7" fmla="*/ 2147483646 h 19698"/>
              <a:gd name="T8" fmla="*/ 2147483646 w 15884"/>
              <a:gd name="T9" fmla="*/ 2147483646 h 19698"/>
              <a:gd name="T10" fmla="*/ 2147483646 w 15884"/>
              <a:gd name="T11" fmla="*/ 2147483646 h 19698"/>
              <a:gd name="T12" fmla="*/ 2147483646 w 15884"/>
              <a:gd name="T13" fmla="*/ 2147483646 h 19698"/>
              <a:gd name="T14" fmla="*/ 2147483646 w 15884"/>
              <a:gd name="T15" fmla="*/ 2147483646 h 19698"/>
              <a:gd name="T16" fmla="*/ 2147483646 w 15884"/>
              <a:gd name="T17" fmla="*/ 2147483646 h 19698"/>
              <a:gd name="T18" fmla="*/ 2147483646 w 15884"/>
              <a:gd name="T19" fmla="*/ 2147483646 h 19698"/>
              <a:gd name="T20" fmla="*/ 1786240196 w 15884"/>
              <a:gd name="T21" fmla="*/ 2147483646 h 19698"/>
              <a:gd name="T22" fmla="*/ 2147483646 w 15884"/>
              <a:gd name="T23" fmla="*/ 2147483646 h 19698"/>
              <a:gd name="T24" fmla="*/ 2147483646 w 15884"/>
              <a:gd name="T25" fmla="*/ 2147483646 h 19698"/>
              <a:gd name="T26" fmla="*/ 2147483646 w 15884"/>
              <a:gd name="T27" fmla="*/ 2147483646 h 19698"/>
              <a:gd name="T28" fmla="*/ 2147483646 w 15884"/>
              <a:gd name="T29" fmla="*/ 2147483646 h 19698"/>
              <a:gd name="T30" fmla="*/ 2147483646 w 15884"/>
              <a:gd name="T31" fmla="*/ 2147483646 h 19698"/>
              <a:gd name="T32" fmla="*/ 2147483646 w 15884"/>
              <a:gd name="T33" fmla="*/ 2147483646 h 19698"/>
              <a:gd name="T34" fmla="*/ 2147483646 w 15884"/>
              <a:gd name="T35" fmla="*/ 2147483646 h 19698"/>
              <a:gd name="T36" fmla="*/ 2147483646 w 15884"/>
              <a:gd name="T37" fmla="*/ 2147483646 h 19698"/>
              <a:gd name="T38" fmla="*/ 2147483646 w 15884"/>
              <a:gd name="T39" fmla="*/ 2147483646 h 19698"/>
              <a:gd name="T40" fmla="*/ 2147483646 w 15884"/>
              <a:gd name="T41" fmla="*/ 2147483646 h 19698"/>
              <a:gd name="T42" fmla="*/ 2147483646 w 15884"/>
              <a:gd name="T43" fmla="*/ 2147483646 h 19698"/>
              <a:gd name="T44" fmla="*/ 2147483646 w 15884"/>
              <a:gd name="T45" fmla="*/ 2147483646 h 19698"/>
              <a:gd name="T46" fmla="*/ 2147483646 w 15884"/>
              <a:gd name="T47" fmla="*/ 2147483646 h 19698"/>
              <a:gd name="T48" fmla="*/ 2147483646 w 15884"/>
              <a:gd name="T49" fmla="*/ 2147483646 h 19698"/>
              <a:gd name="T50" fmla="*/ 2147483646 w 15884"/>
              <a:gd name="T51" fmla="*/ 2147483646 h 19698"/>
              <a:gd name="T52" fmla="*/ 2147483646 w 15884"/>
              <a:gd name="T53" fmla="*/ 2147483646 h 19698"/>
              <a:gd name="T54" fmla="*/ 2147483646 w 15884"/>
              <a:gd name="T55" fmla="*/ 2147483646 h 19698"/>
              <a:gd name="T56" fmla="*/ 2147483646 w 15884"/>
              <a:gd name="T57" fmla="*/ 2147483646 h 19698"/>
              <a:gd name="T58" fmla="*/ 2147483646 w 15884"/>
              <a:gd name="T59" fmla="*/ 2147483646 h 19698"/>
              <a:gd name="T60" fmla="*/ 2147483646 w 15884"/>
              <a:gd name="T61" fmla="*/ 2147483646 h 19698"/>
              <a:gd name="T62" fmla="*/ 2147483646 w 15884"/>
              <a:gd name="T63" fmla="*/ 2147483646 h 19698"/>
              <a:gd name="T64" fmla="*/ 2147483646 w 15884"/>
              <a:gd name="T65" fmla="*/ 2147483646 h 19698"/>
              <a:gd name="T66" fmla="*/ 2147483646 w 15884"/>
              <a:gd name="T67" fmla="*/ 2147483646 h 19698"/>
              <a:gd name="T68" fmla="*/ 2147483646 w 15884"/>
              <a:gd name="T69" fmla="*/ 2147483646 h 19698"/>
              <a:gd name="T70" fmla="*/ 2147483646 w 15884"/>
              <a:gd name="T71" fmla="*/ 2147483646 h 19698"/>
              <a:gd name="T72" fmla="*/ 2147483646 w 15884"/>
              <a:gd name="T73" fmla="*/ 2147483646 h 19698"/>
              <a:gd name="T74" fmla="*/ 2147483646 w 15884"/>
              <a:gd name="T75" fmla="*/ 2147483646 h 19698"/>
              <a:gd name="T76" fmla="*/ 2147483646 w 15884"/>
              <a:gd name="T77" fmla="*/ 2147483646 h 19698"/>
              <a:gd name="T78" fmla="*/ 2147483646 w 15884"/>
              <a:gd name="T79" fmla="*/ 2147483646 h 19698"/>
              <a:gd name="T80" fmla="*/ 2147483646 w 15884"/>
              <a:gd name="T81" fmla="*/ 2147483646 h 19698"/>
              <a:gd name="T82" fmla="*/ 2147483646 w 15884"/>
              <a:gd name="T83" fmla="*/ 2147483646 h 19698"/>
              <a:gd name="T84" fmla="*/ 2147483646 w 15884"/>
              <a:gd name="T85" fmla="*/ 2147483646 h 19698"/>
              <a:gd name="T86" fmla="*/ 2147483646 w 15884"/>
              <a:gd name="T87" fmla="*/ 2147483646 h 19698"/>
              <a:gd name="T88" fmla="*/ 2147483646 w 15884"/>
              <a:gd name="T89" fmla="*/ 2147483646 h 19698"/>
              <a:gd name="T90" fmla="*/ 2147483646 w 15884"/>
              <a:gd name="T91" fmla="*/ 2147483646 h 19698"/>
              <a:gd name="T92" fmla="*/ 2147483646 w 15884"/>
              <a:gd name="T93" fmla="*/ 2147483646 h 19698"/>
              <a:gd name="T94" fmla="*/ 2147483646 w 15884"/>
              <a:gd name="T95" fmla="*/ 2147483646 h 19698"/>
              <a:gd name="T96" fmla="*/ 2147483646 w 15884"/>
              <a:gd name="T97" fmla="*/ 2147483646 h 19698"/>
              <a:gd name="T98" fmla="*/ 2147483646 w 15884"/>
              <a:gd name="T99" fmla="*/ 2147483646 h 19698"/>
              <a:gd name="T100" fmla="*/ 381656389 w 15884"/>
              <a:gd name="T101" fmla="*/ 2147483646 h 19698"/>
              <a:gd name="T102" fmla="*/ 1309821290 w 15884"/>
              <a:gd name="T103" fmla="*/ 2147483646 h 19698"/>
              <a:gd name="T104" fmla="*/ 2147483646 w 15884"/>
              <a:gd name="T105" fmla="*/ 2147483646 h 19698"/>
              <a:gd name="T106" fmla="*/ 2147483646 w 15884"/>
              <a:gd name="T107" fmla="*/ 2147483646 h 19698"/>
              <a:gd name="T108" fmla="*/ 2147483646 w 15884"/>
              <a:gd name="T109" fmla="*/ 2147483646 h 19698"/>
              <a:gd name="T110" fmla="*/ 2147483646 w 15884"/>
              <a:gd name="T111" fmla="*/ 2147483646 h 19698"/>
              <a:gd name="T112" fmla="*/ 2147483646 w 15884"/>
              <a:gd name="T113" fmla="*/ 2147483646 h 19698"/>
              <a:gd name="T114" fmla="*/ 2147483646 w 15884"/>
              <a:gd name="T115" fmla="*/ 822529244 h 19698"/>
              <a:gd name="T116" fmla="*/ 24673734 w 15884"/>
              <a:gd name="T117" fmla="*/ 2147483646 h 19698"/>
              <a:gd name="T118" fmla="*/ 2147483646 w 15884"/>
              <a:gd name="T119" fmla="*/ 2147483646 h 19698"/>
              <a:gd name="T120" fmla="*/ 2147483646 w 15884"/>
              <a:gd name="T121" fmla="*/ 2147483646 h 19698"/>
              <a:gd name="T122" fmla="*/ 2147483646 w 15884"/>
              <a:gd name="T123" fmla="*/ 2147483646 h 19698"/>
              <a:gd name="T124" fmla="*/ 2147483646 w 15884"/>
              <a:gd name="T125" fmla="*/ 2147483646 h 1969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5884"/>
              <a:gd name="T190" fmla="*/ 0 h 19698"/>
              <a:gd name="T191" fmla="*/ 15884 w 15884"/>
              <a:gd name="T192" fmla="*/ 19698 h 19698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lnTo>
                  <a:pt x="935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lnTo>
                  <a:pt x="11262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lnTo>
                  <a:pt x="11115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lnTo>
                  <a:pt x="8694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lnTo>
                  <a:pt x="11776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lnTo>
                  <a:pt x="8951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lnTo>
                  <a:pt x="6273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lnTo>
                  <a:pt x="9868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lnTo>
                  <a:pt x="1313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lnTo>
                  <a:pt x="13060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lnTo>
                  <a:pt x="1027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lnTo>
                  <a:pt x="1012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" name="Shape 429"/>
          <p:cNvSpPr>
            <a:spLocks/>
          </p:cNvSpPr>
          <p:nvPr/>
        </p:nvSpPr>
        <p:spPr bwMode="auto">
          <a:xfrm>
            <a:off x="-34925" y="4489450"/>
            <a:ext cx="442913" cy="673100"/>
          </a:xfrm>
          <a:custGeom>
            <a:avLst/>
            <a:gdLst>
              <a:gd name="T0" fmla="*/ 2147483646 w 15627"/>
              <a:gd name="T1" fmla="*/ 2147483646 h 17792"/>
              <a:gd name="T2" fmla="*/ 2147483646 w 15627"/>
              <a:gd name="T3" fmla="*/ 2147483646 h 17792"/>
              <a:gd name="T4" fmla="*/ 2147483646 w 15627"/>
              <a:gd name="T5" fmla="*/ 2147483646 h 17792"/>
              <a:gd name="T6" fmla="*/ 2147483646 w 15627"/>
              <a:gd name="T7" fmla="*/ 2147483646 h 17792"/>
              <a:gd name="T8" fmla="*/ 2147483646 w 15627"/>
              <a:gd name="T9" fmla="*/ 2147483646 h 17792"/>
              <a:gd name="T10" fmla="*/ 2147483646 w 15627"/>
              <a:gd name="T11" fmla="*/ 2147483646 h 17792"/>
              <a:gd name="T12" fmla="*/ 2147483646 w 15627"/>
              <a:gd name="T13" fmla="*/ 2147483646 h 17792"/>
              <a:gd name="T14" fmla="*/ 2147483646 w 15627"/>
              <a:gd name="T15" fmla="*/ 2147483646 h 17792"/>
              <a:gd name="T16" fmla="*/ 2147483646 w 15627"/>
              <a:gd name="T17" fmla="*/ 2147483646 h 17792"/>
              <a:gd name="T18" fmla="*/ 2147483646 w 15627"/>
              <a:gd name="T19" fmla="*/ 2147483646 h 17792"/>
              <a:gd name="T20" fmla="*/ 1444208519 w 15627"/>
              <a:gd name="T21" fmla="*/ 2147483646 h 17792"/>
              <a:gd name="T22" fmla="*/ 637826 w 15627"/>
              <a:gd name="T23" fmla="*/ 2147483646 h 17792"/>
              <a:gd name="T24" fmla="*/ 1586191173 w 15627"/>
              <a:gd name="T25" fmla="*/ 2147483646 h 17792"/>
              <a:gd name="T26" fmla="*/ 2147483646 w 15627"/>
              <a:gd name="T27" fmla="*/ 2147483646 h 17792"/>
              <a:gd name="T28" fmla="*/ 2147483646 w 15627"/>
              <a:gd name="T29" fmla="*/ 2147483646 h 17792"/>
              <a:gd name="T30" fmla="*/ 2147483646 w 15627"/>
              <a:gd name="T31" fmla="*/ 2147483646 h 17792"/>
              <a:gd name="T32" fmla="*/ 2147483646 w 15627"/>
              <a:gd name="T33" fmla="*/ 2147483646 h 17792"/>
              <a:gd name="T34" fmla="*/ 2147483646 w 15627"/>
              <a:gd name="T35" fmla="*/ 2147483646 h 17792"/>
              <a:gd name="T36" fmla="*/ 2147483646 w 15627"/>
              <a:gd name="T37" fmla="*/ 2147483646 h 17792"/>
              <a:gd name="T38" fmla="*/ 2147483646 w 15627"/>
              <a:gd name="T39" fmla="*/ 2147483646 h 17792"/>
              <a:gd name="T40" fmla="*/ 2147483646 w 15627"/>
              <a:gd name="T41" fmla="*/ 2147483646 h 17792"/>
              <a:gd name="T42" fmla="*/ 2147483646 w 15627"/>
              <a:gd name="T43" fmla="*/ 2147483646 h 17792"/>
              <a:gd name="T44" fmla="*/ 2147483646 w 15627"/>
              <a:gd name="T45" fmla="*/ 2147483646 h 17792"/>
              <a:gd name="T46" fmla="*/ 2147483646 w 15627"/>
              <a:gd name="T47" fmla="*/ 2147483646 h 17792"/>
              <a:gd name="T48" fmla="*/ 2147483646 w 15627"/>
              <a:gd name="T49" fmla="*/ 2147483646 h 17792"/>
              <a:gd name="T50" fmla="*/ 2147483646 w 15627"/>
              <a:gd name="T51" fmla="*/ 2147483646 h 17792"/>
              <a:gd name="T52" fmla="*/ 2147483646 w 15627"/>
              <a:gd name="T53" fmla="*/ 2147483646 h 17792"/>
              <a:gd name="T54" fmla="*/ 2147483646 w 15627"/>
              <a:gd name="T55" fmla="*/ 2147483646 h 17792"/>
              <a:gd name="T56" fmla="*/ 2147483646 w 15627"/>
              <a:gd name="T57" fmla="*/ 2147483646 h 17792"/>
              <a:gd name="T58" fmla="*/ 2147483646 w 15627"/>
              <a:gd name="T59" fmla="*/ 2147483646 h 17792"/>
              <a:gd name="T60" fmla="*/ 2147483646 w 15627"/>
              <a:gd name="T61" fmla="*/ 2147483646 h 17792"/>
              <a:gd name="T62" fmla="*/ 2147483646 w 15627"/>
              <a:gd name="T63" fmla="*/ 2147483646 h 17792"/>
              <a:gd name="T64" fmla="*/ 2147483646 w 15627"/>
              <a:gd name="T65" fmla="*/ 2147483646 h 17792"/>
              <a:gd name="T66" fmla="*/ 2147483646 w 15627"/>
              <a:gd name="T67" fmla="*/ 2147483646 h 17792"/>
              <a:gd name="T68" fmla="*/ 2147483646 w 15627"/>
              <a:gd name="T69" fmla="*/ 2147483646 h 17792"/>
              <a:gd name="T70" fmla="*/ 2147483646 w 15627"/>
              <a:gd name="T71" fmla="*/ 2147483646 h 17792"/>
              <a:gd name="T72" fmla="*/ 2147483646 w 15627"/>
              <a:gd name="T73" fmla="*/ 2147483646 h 17792"/>
              <a:gd name="T74" fmla="*/ 2147483646 w 15627"/>
              <a:gd name="T75" fmla="*/ 2147483646 h 17792"/>
              <a:gd name="T76" fmla="*/ 2147483646 w 15627"/>
              <a:gd name="T77" fmla="*/ 2147483646 h 17792"/>
              <a:gd name="T78" fmla="*/ 2147483646 w 15627"/>
              <a:gd name="T79" fmla="*/ 2147483646 h 17792"/>
              <a:gd name="T80" fmla="*/ 2147483646 w 15627"/>
              <a:gd name="T81" fmla="*/ 2147483646 h 17792"/>
              <a:gd name="T82" fmla="*/ 2147483646 w 15627"/>
              <a:gd name="T83" fmla="*/ 2147483646 h 17792"/>
              <a:gd name="T84" fmla="*/ 2147483646 w 15627"/>
              <a:gd name="T85" fmla="*/ 2147483646 h 17792"/>
              <a:gd name="T86" fmla="*/ 2147483646 w 15627"/>
              <a:gd name="T87" fmla="*/ 2147483646 h 17792"/>
              <a:gd name="T88" fmla="*/ 2147483646 w 15627"/>
              <a:gd name="T89" fmla="*/ 2147483646 h 17792"/>
              <a:gd name="T90" fmla="*/ 2147483646 w 15627"/>
              <a:gd name="T91" fmla="*/ 2147483646 h 17792"/>
              <a:gd name="T92" fmla="*/ 2147483646 w 15627"/>
              <a:gd name="T93" fmla="*/ 2147483646 h 17792"/>
              <a:gd name="T94" fmla="*/ 2147483646 w 15627"/>
              <a:gd name="T95" fmla="*/ 2147483646 h 17792"/>
              <a:gd name="T96" fmla="*/ 2147483646 w 15627"/>
              <a:gd name="T97" fmla="*/ 2147483646 h 17792"/>
              <a:gd name="T98" fmla="*/ 2147483646 w 15627"/>
              <a:gd name="T99" fmla="*/ 2147483646 h 17792"/>
              <a:gd name="T100" fmla="*/ 2147483646 w 15627"/>
              <a:gd name="T101" fmla="*/ 2147483646 h 17792"/>
              <a:gd name="T102" fmla="*/ 2147483646 w 15627"/>
              <a:gd name="T103" fmla="*/ 2147483646 h 17792"/>
              <a:gd name="T104" fmla="*/ 2059837466 w 15627"/>
              <a:gd name="T105" fmla="*/ 2147483646 h 17792"/>
              <a:gd name="T106" fmla="*/ 2147483646 w 15627"/>
              <a:gd name="T107" fmla="*/ 2147483646 h 17792"/>
              <a:gd name="T108" fmla="*/ 2147483646 w 15627"/>
              <a:gd name="T109" fmla="*/ 2147483646 h 17792"/>
              <a:gd name="T110" fmla="*/ 2147483646 w 15627"/>
              <a:gd name="T111" fmla="*/ 2147483646 h 17792"/>
              <a:gd name="T112" fmla="*/ 2147483646 w 15627"/>
              <a:gd name="T113" fmla="*/ 2147483646 h 17792"/>
              <a:gd name="T114" fmla="*/ 2147483646 w 15627"/>
              <a:gd name="T115" fmla="*/ 2147483646 h 17792"/>
              <a:gd name="T116" fmla="*/ 2147483646 w 15627"/>
              <a:gd name="T117" fmla="*/ 2147483646 h 17792"/>
              <a:gd name="T118" fmla="*/ 2147483646 w 15627"/>
              <a:gd name="T119" fmla="*/ 2147483646 h 17792"/>
              <a:gd name="T120" fmla="*/ 2147483646 w 15627"/>
              <a:gd name="T121" fmla="*/ 2147483646 h 17792"/>
              <a:gd name="T122" fmla="*/ 2147483646 w 15627"/>
              <a:gd name="T123" fmla="*/ 2147483646 h 17792"/>
              <a:gd name="T124" fmla="*/ 2147483646 w 15627"/>
              <a:gd name="T125" fmla="*/ 2147483646 h 17792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5627"/>
              <a:gd name="T190" fmla="*/ 0 h 17792"/>
              <a:gd name="T191" fmla="*/ 15627 w 15627"/>
              <a:gd name="T192" fmla="*/ 17792 h 17792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lnTo>
                  <a:pt x="10528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lnTo>
                  <a:pt x="3559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lnTo>
                  <a:pt x="6677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lnTo>
                  <a:pt x="12876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lnTo>
                  <a:pt x="3962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" name="Shape 430"/>
          <p:cNvSpPr>
            <a:spLocks/>
          </p:cNvSpPr>
          <p:nvPr/>
        </p:nvSpPr>
        <p:spPr bwMode="auto">
          <a:xfrm>
            <a:off x="8818563" y="4586288"/>
            <a:ext cx="412750" cy="676275"/>
          </a:xfrm>
          <a:custGeom>
            <a:avLst/>
            <a:gdLst>
              <a:gd name="T0" fmla="*/ 2147483646 w 14601"/>
              <a:gd name="T1" fmla="*/ 2147483646 h 17901"/>
              <a:gd name="T2" fmla="*/ 2147483646 w 14601"/>
              <a:gd name="T3" fmla="*/ 2147483646 h 17901"/>
              <a:gd name="T4" fmla="*/ 2147483646 w 14601"/>
              <a:gd name="T5" fmla="*/ 2147483646 h 17901"/>
              <a:gd name="T6" fmla="*/ 2147483646 w 14601"/>
              <a:gd name="T7" fmla="*/ 2147483646 h 17901"/>
              <a:gd name="T8" fmla="*/ 2147483646 w 14601"/>
              <a:gd name="T9" fmla="*/ 2147483646 h 17901"/>
              <a:gd name="T10" fmla="*/ 2147483646 w 14601"/>
              <a:gd name="T11" fmla="*/ 2147483646 h 17901"/>
              <a:gd name="T12" fmla="*/ 1007688065 w 14601"/>
              <a:gd name="T13" fmla="*/ 2147483646 h 17901"/>
              <a:gd name="T14" fmla="*/ 2147483646 w 14601"/>
              <a:gd name="T15" fmla="*/ 2147483646 h 17901"/>
              <a:gd name="T16" fmla="*/ 2147483646 w 14601"/>
              <a:gd name="T17" fmla="*/ 2147483646 h 17901"/>
              <a:gd name="T18" fmla="*/ 2147483646 w 14601"/>
              <a:gd name="T19" fmla="*/ 2147483646 h 17901"/>
              <a:gd name="T20" fmla="*/ 2147483646 w 14601"/>
              <a:gd name="T21" fmla="*/ 2147483646 h 17901"/>
              <a:gd name="T22" fmla="*/ 2147483646 w 14601"/>
              <a:gd name="T23" fmla="*/ 2147483646 h 17901"/>
              <a:gd name="T24" fmla="*/ 2147483646 w 14601"/>
              <a:gd name="T25" fmla="*/ 2147483646 h 17901"/>
              <a:gd name="T26" fmla="*/ 2147483646 w 14601"/>
              <a:gd name="T27" fmla="*/ 2147483646 h 17901"/>
              <a:gd name="T28" fmla="*/ 2147483646 w 14601"/>
              <a:gd name="T29" fmla="*/ 2147483646 h 17901"/>
              <a:gd name="T30" fmla="*/ 2147483646 w 14601"/>
              <a:gd name="T31" fmla="*/ 2147483646 h 17901"/>
              <a:gd name="T32" fmla="*/ 2147483646 w 14601"/>
              <a:gd name="T33" fmla="*/ 2147483646 h 17901"/>
              <a:gd name="T34" fmla="*/ 2147483646 w 14601"/>
              <a:gd name="T35" fmla="*/ 2147483646 h 17901"/>
              <a:gd name="T36" fmla="*/ 1265664560 w 14601"/>
              <a:gd name="T37" fmla="*/ 2147483646 h 17901"/>
              <a:gd name="T38" fmla="*/ 351859665 w 14601"/>
              <a:gd name="T39" fmla="*/ 2147483646 h 17901"/>
              <a:gd name="T40" fmla="*/ 2147483646 w 14601"/>
              <a:gd name="T41" fmla="*/ 2147483646 h 17901"/>
              <a:gd name="T42" fmla="*/ 2147483646 w 14601"/>
              <a:gd name="T43" fmla="*/ 2147483646 h 17901"/>
              <a:gd name="T44" fmla="*/ 2147483646 w 14601"/>
              <a:gd name="T45" fmla="*/ 2147483646 h 17901"/>
              <a:gd name="T46" fmla="*/ 2147483646 w 14601"/>
              <a:gd name="T47" fmla="*/ 2147483646 h 17901"/>
              <a:gd name="T48" fmla="*/ 2147483646 w 14601"/>
              <a:gd name="T49" fmla="*/ 2147483646 h 17901"/>
              <a:gd name="T50" fmla="*/ 2147483646 w 14601"/>
              <a:gd name="T51" fmla="*/ 2147483646 h 17901"/>
              <a:gd name="T52" fmla="*/ 2147483646 w 14601"/>
              <a:gd name="T53" fmla="*/ 2147483646 h 17901"/>
              <a:gd name="T54" fmla="*/ 2147483646 w 14601"/>
              <a:gd name="T55" fmla="*/ 2147483646 h 17901"/>
              <a:gd name="T56" fmla="*/ 2147483646 w 14601"/>
              <a:gd name="T57" fmla="*/ 2147483646 h 17901"/>
              <a:gd name="T58" fmla="*/ 2147483646 w 14601"/>
              <a:gd name="T59" fmla="*/ 2147483646 h 17901"/>
              <a:gd name="T60" fmla="*/ 2147483646 w 14601"/>
              <a:gd name="T61" fmla="*/ 2147483646 h 17901"/>
              <a:gd name="T62" fmla="*/ 2147483646 w 14601"/>
              <a:gd name="T63" fmla="*/ 2147483646 h 17901"/>
              <a:gd name="T64" fmla="*/ 2147483646 w 14601"/>
              <a:gd name="T65" fmla="*/ 2147483646 h 17901"/>
              <a:gd name="T66" fmla="*/ 2147483646 w 14601"/>
              <a:gd name="T67" fmla="*/ 2147483646 h 17901"/>
              <a:gd name="T68" fmla="*/ 2147483646 w 14601"/>
              <a:gd name="T69" fmla="*/ 2147483646 h 17901"/>
              <a:gd name="T70" fmla="*/ 2147483646 w 14601"/>
              <a:gd name="T71" fmla="*/ 2147483646 h 17901"/>
              <a:gd name="T72" fmla="*/ 2147483646 w 14601"/>
              <a:gd name="T73" fmla="*/ 2147483646 h 17901"/>
              <a:gd name="T74" fmla="*/ 1733749039 w 14601"/>
              <a:gd name="T75" fmla="*/ 2147483646 h 17901"/>
              <a:gd name="T76" fmla="*/ 1781007063 w 14601"/>
              <a:gd name="T77" fmla="*/ 2147483646 h 17901"/>
              <a:gd name="T78" fmla="*/ 515974588 w 14601"/>
              <a:gd name="T79" fmla="*/ 2147483646 h 17901"/>
              <a:gd name="T80" fmla="*/ 1570288591 w 14601"/>
              <a:gd name="T81" fmla="*/ 2147483646 h 17901"/>
              <a:gd name="T82" fmla="*/ 2147483646 w 14601"/>
              <a:gd name="T83" fmla="*/ 2147483646 h 17901"/>
              <a:gd name="T84" fmla="*/ 2147483646 w 14601"/>
              <a:gd name="T85" fmla="*/ 2147483646 h 17901"/>
              <a:gd name="T86" fmla="*/ 2147483646 w 14601"/>
              <a:gd name="T87" fmla="*/ 2147483646 h 17901"/>
              <a:gd name="T88" fmla="*/ 2147483646 w 14601"/>
              <a:gd name="T89" fmla="*/ 2147483646 h 17901"/>
              <a:gd name="T90" fmla="*/ 2147483646 w 14601"/>
              <a:gd name="T91" fmla="*/ 598873114 h 17901"/>
              <a:gd name="T92" fmla="*/ 2147483646 w 14601"/>
              <a:gd name="T93" fmla="*/ 2147483646 h 17901"/>
              <a:gd name="T94" fmla="*/ 24261112 w 14601"/>
              <a:gd name="T95" fmla="*/ 2147483646 h 17901"/>
              <a:gd name="T96" fmla="*/ 2147483646 w 14601"/>
              <a:gd name="T97" fmla="*/ 2147483646 h 17901"/>
              <a:gd name="T98" fmla="*/ 2147483646 w 14601"/>
              <a:gd name="T99" fmla="*/ 2147483646 h 17901"/>
              <a:gd name="T100" fmla="*/ 2147483646 w 14601"/>
              <a:gd name="T101" fmla="*/ 2147483646 h 17901"/>
              <a:gd name="T102" fmla="*/ 2147483646 w 14601"/>
              <a:gd name="T103" fmla="*/ 2147483646 h 17901"/>
              <a:gd name="T104" fmla="*/ 2147483646 w 14601"/>
              <a:gd name="T105" fmla="*/ 2147483646 h 17901"/>
              <a:gd name="T106" fmla="*/ 2147483646 w 14601"/>
              <a:gd name="T107" fmla="*/ 2147483646 h 17901"/>
              <a:gd name="T108" fmla="*/ 1804003183 w 14601"/>
              <a:gd name="T109" fmla="*/ 2147483646 h 17901"/>
              <a:gd name="T110" fmla="*/ 1757378037 w 14601"/>
              <a:gd name="T111" fmla="*/ 2147483646 h 17901"/>
              <a:gd name="T112" fmla="*/ 2147483646 w 14601"/>
              <a:gd name="T113" fmla="*/ 2147483646 h 17901"/>
              <a:gd name="T114" fmla="*/ 2147483646 w 14601"/>
              <a:gd name="T115" fmla="*/ 2147483646 h 17901"/>
              <a:gd name="T116" fmla="*/ 2147483646 w 14601"/>
              <a:gd name="T117" fmla="*/ 2147483646 h 17901"/>
              <a:gd name="T118" fmla="*/ 2147483646 w 14601"/>
              <a:gd name="T119" fmla="*/ 2091986123 h 1790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4601"/>
              <a:gd name="T181" fmla="*/ 0 h 17901"/>
              <a:gd name="T182" fmla="*/ 14601 w 14601"/>
              <a:gd name="T183" fmla="*/ 17901 h 17901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lnTo>
                  <a:pt x="689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lnTo>
                  <a:pt x="6457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lnTo>
                  <a:pt x="9135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lnTo>
                  <a:pt x="6970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lnTo>
                  <a:pt x="979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6" name="Shape 431"/>
          <p:cNvSpPr>
            <a:spLocks/>
          </p:cNvSpPr>
          <p:nvPr/>
        </p:nvSpPr>
        <p:spPr bwMode="auto">
          <a:xfrm>
            <a:off x="8742363" y="5556250"/>
            <a:ext cx="495300" cy="452438"/>
          </a:xfrm>
          <a:custGeom>
            <a:avLst/>
            <a:gdLst>
              <a:gd name="T0" fmla="*/ 2147483646 w 17461"/>
              <a:gd name="T1" fmla="*/ 2147483646 h 11995"/>
              <a:gd name="T2" fmla="*/ 2147483646 w 17461"/>
              <a:gd name="T3" fmla="*/ 2147483646 h 11995"/>
              <a:gd name="T4" fmla="*/ 2147483646 w 17461"/>
              <a:gd name="T5" fmla="*/ 2147483646 h 11995"/>
              <a:gd name="T6" fmla="*/ 2147483646 w 17461"/>
              <a:gd name="T7" fmla="*/ 2147483646 h 11995"/>
              <a:gd name="T8" fmla="*/ 2147483646 w 17461"/>
              <a:gd name="T9" fmla="*/ 2147483646 h 11995"/>
              <a:gd name="T10" fmla="*/ 2147483646 w 17461"/>
              <a:gd name="T11" fmla="*/ 2147483646 h 11995"/>
              <a:gd name="T12" fmla="*/ 2147483646 w 17461"/>
              <a:gd name="T13" fmla="*/ 2147483646 h 11995"/>
              <a:gd name="T14" fmla="*/ 2147483646 w 17461"/>
              <a:gd name="T15" fmla="*/ 2147483646 h 11995"/>
              <a:gd name="T16" fmla="*/ 2147483646 w 17461"/>
              <a:gd name="T17" fmla="*/ 2147483646 h 11995"/>
              <a:gd name="T18" fmla="*/ 2147483646 w 17461"/>
              <a:gd name="T19" fmla="*/ 2147483646 h 11995"/>
              <a:gd name="T20" fmla="*/ 2147483646 w 17461"/>
              <a:gd name="T21" fmla="*/ 2147483646 h 11995"/>
              <a:gd name="T22" fmla="*/ 2147483646 w 17461"/>
              <a:gd name="T23" fmla="*/ 1485719035 h 11995"/>
              <a:gd name="T24" fmla="*/ 2147483646 w 17461"/>
              <a:gd name="T25" fmla="*/ 2147483646 h 11995"/>
              <a:gd name="T26" fmla="*/ 2147483646 w 17461"/>
              <a:gd name="T27" fmla="*/ 1410804581 h 11995"/>
              <a:gd name="T28" fmla="*/ 2147483646 w 17461"/>
              <a:gd name="T29" fmla="*/ 2147483646 h 11995"/>
              <a:gd name="T30" fmla="*/ 2147483646 w 17461"/>
              <a:gd name="T31" fmla="*/ 2147483646 h 11995"/>
              <a:gd name="T32" fmla="*/ 2147483646 w 17461"/>
              <a:gd name="T33" fmla="*/ 2147483646 h 11995"/>
              <a:gd name="T34" fmla="*/ 2147483646 w 17461"/>
              <a:gd name="T35" fmla="*/ 2147483646 h 11995"/>
              <a:gd name="T36" fmla="*/ 2147483646 w 17461"/>
              <a:gd name="T37" fmla="*/ 2147483646 h 11995"/>
              <a:gd name="T38" fmla="*/ 2147483646 w 17461"/>
              <a:gd name="T39" fmla="*/ 2147483646 h 11995"/>
              <a:gd name="T40" fmla="*/ 2147483646 w 17461"/>
              <a:gd name="T41" fmla="*/ 2147483646 h 11995"/>
              <a:gd name="T42" fmla="*/ 2147483646 w 17461"/>
              <a:gd name="T43" fmla="*/ 2147483646 h 11995"/>
              <a:gd name="T44" fmla="*/ 2147483646 w 17461"/>
              <a:gd name="T45" fmla="*/ 2147483646 h 11995"/>
              <a:gd name="T46" fmla="*/ 2147483646 w 17461"/>
              <a:gd name="T47" fmla="*/ 2147483646 h 11995"/>
              <a:gd name="T48" fmla="*/ 2147483646 w 17461"/>
              <a:gd name="T49" fmla="*/ 2147483646 h 11995"/>
              <a:gd name="T50" fmla="*/ 2147483646 w 17461"/>
              <a:gd name="T51" fmla="*/ 2147483646 h 11995"/>
              <a:gd name="T52" fmla="*/ 2147483646 w 17461"/>
              <a:gd name="T53" fmla="*/ 2147483646 h 11995"/>
              <a:gd name="T54" fmla="*/ 2147483646 w 17461"/>
              <a:gd name="T55" fmla="*/ 2147483646 h 11995"/>
              <a:gd name="T56" fmla="*/ 2147483646 w 17461"/>
              <a:gd name="T57" fmla="*/ 2147483646 h 11995"/>
              <a:gd name="T58" fmla="*/ 2147483646 w 17461"/>
              <a:gd name="T59" fmla="*/ 2147483646 h 11995"/>
              <a:gd name="T60" fmla="*/ 2147483646 w 17461"/>
              <a:gd name="T61" fmla="*/ 2147483646 h 11995"/>
              <a:gd name="T62" fmla="*/ 2147483646 w 17461"/>
              <a:gd name="T63" fmla="*/ 2147483646 h 11995"/>
              <a:gd name="T64" fmla="*/ 2147483646 w 17461"/>
              <a:gd name="T65" fmla="*/ 2147483646 h 11995"/>
              <a:gd name="T66" fmla="*/ 2147483646 w 17461"/>
              <a:gd name="T67" fmla="*/ 2147483646 h 11995"/>
              <a:gd name="T68" fmla="*/ 2147483646 w 17461"/>
              <a:gd name="T69" fmla="*/ 2147483646 h 11995"/>
              <a:gd name="T70" fmla="*/ 1401709609 w 17461"/>
              <a:gd name="T71" fmla="*/ 2147483646 h 11995"/>
              <a:gd name="T72" fmla="*/ 2147483646 w 17461"/>
              <a:gd name="T73" fmla="*/ 2147483646 h 11995"/>
              <a:gd name="T74" fmla="*/ 1757791589 w 17461"/>
              <a:gd name="T75" fmla="*/ 2147483646 h 11995"/>
              <a:gd name="T76" fmla="*/ 2147483646 w 17461"/>
              <a:gd name="T77" fmla="*/ 2147483646 h 11995"/>
              <a:gd name="T78" fmla="*/ 2147483646 w 17461"/>
              <a:gd name="T79" fmla="*/ 2147483646 h 11995"/>
              <a:gd name="T80" fmla="*/ 2147483646 w 17461"/>
              <a:gd name="T81" fmla="*/ 2147483646 h 11995"/>
              <a:gd name="T82" fmla="*/ 2147483646 w 17461"/>
              <a:gd name="T83" fmla="*/ 2147483646 h 11995"/>
              <a:gd name="T84" fmla="*/ 2147483646 w 17461"/>
              <a:gd name="T85" fmla="*/ 2147483646 h 11995"/>
              <a:gd name="T86" fmla="*/ 2147483646 w 17461"/>
              <a:gd name="T87" fmla="*/ 2147483646 h 11995"/>
              <a:gd name="T88" fmla="*/ 2147483646 w 17461"/>
              <a:gd name="T89" fmla="*/ 2147483646 h 11995"/>
              <a:gd name="T90" fmla="*/ 2147483646 w 17461"/>
              <a:gd name="T91" fmla="*/ 2147483646 h 11995"/>
              <a:gd name="T92" fmla="*/ 2147483646 w 17461"/>
              <a:gd name="T93" fmla="*/ 2147483646 h 11995"/>
              <a:gd name="T94" fmla="*/ 2147483646 w 17461"/>
              <a:gd name="T95" fmla="*/ 2147483646 h 11995"/>
              <a:gd name="T96" fmla="*/ 2147483646 w 17461"/>
              <a:gd name="T97" fmla="*/ 2147483646 h 11995"/>
              <a:gd name="T98" fmla="*/ 879214828 w 17461"/>
              <a:gd name="T99" fmla="*/ 2147483646 h 11995"/>
              <a:gd name="T100" fmla="*/ 1448955317 w 17461"/>
              <a:gd name="T101" fmla="*/ 2147483646 h 11995"/>
              <a:gd name="T102" fmla="*/ 641614417 w 17461"/>
              <a:gd name="T103" fmla="*/ 2147483646 h 11995"/>
              <a:gd name="T104" fmla="*/ 2147483646 w 17461"/>
              <a:gd name="T105" fmla="*/ 2147483646 h 11995"/>
              <a:gd name="T106" fmla="*/ 2147483646 w 17461"/>
              <a:gd name="T107" fmla="*/ 2147483646 h 11995"/>
              <a:gd name="T108" fmla="*/ 2147483646 w 17461"/>
              <a:gd name="T109" fmla="*/ 2147483646 h 11995"/>
              <a:gd name="T110" fmla="*/ 1448955317 w 17461"/>
              <a:gd name="T111" fmla="*/ 2147483646 h 11995"/>
              <a:gd name="T112" fmla="*/ 119120458 w 17461"/>
              <a:gd name="T113" fmla="*/ 2147483646 h 11995"/>
              <a:gd name="T114" fmla="*/ 2147483646 w 17461"/>
              <a:gd name="T115" fmla="*/ 2147483646 h 11995"/>
              <a:gd name="T116" fmla="*/ 2147483646 w 17461"/>
              <a:gd name="T117" fmla="*/ 2147483646 h 11995"/>
              <a:gd name="T118" fmla="*/ 2147483646 w 17461"/>
              <a:gd name="T119" fmla="*/ 2147483646 h 11995"/>
              <a:gd name="T120" fmla="*/ 2147483646 w 17461"/>
              <a:gd name="T121" fmla="*/ 2147483646 h 11995"/>
              <a:gd name="T122" fmla="*/ 2147483646 w 17461"/>
              <a:gd name="T123" fmla="*/ 2147483646 h 11995"/>
              <a:gd name="T124" fmla="*/ 2147483646 w 17461"/>
              <a:gd name="T125" fmla="*/ 2147483646 h 11995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461"/>
              <a:gd name="T190" fmla="*/ 0 h 11995"/>
              <a:gd name="T191" fmla="*/ 17461 w 17461"/>
              <a:gd name="T192" fmla="*/ 11995 h 11995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lnTo>
                  <a:pt x="9758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lnTo>
                  <a:pt x="9795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lnTo>
                  <a:pt x="8914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lnTo>
                  <a:pt x="10528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lnTo>
                  <a:pt x="9354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lnTo>
                  <a:pt x="13243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lnTo>
                  <a:pt x="12729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lnTo>
                  <a:pt x="10051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lnTo>
                  <a:pt x="163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7" name="Shape 432"/>
          <p:cNvSpPr>
            <a:spLocks/>
          </p:cNvSpPr>
          <p:nvPr/>
        </p:nvSpPr>
        <p:spPr bwMode="auto">
          <a:xfrm>
            <a:off x="8361363" y="6008688"/>
            <a:ext cx="371475" cy="514350"/>
          </a:xfrm>
          <a:custGeom>
            <a:avLst/>
            <a:gdLst>
              <a:gd name="T0" fmla="*/ 1925483144 w 13133"/>
              <a:gd name="T1" fmla="*/ 2147483646 h 13573"/>
              <a:gd name="T2" fmla="*/ 1314817844 w 13133"/>
              <a:gd name="T3" fmla="*/ 2147483646 h 13573"/>
              <a:gd name="T4" fmla="*/ 1221352974 w 13133"/>
              <a:gd name="T5" fmla="*/ 2147483646 h 13573"/>
              <a:gd name="T6" fmla="*/ 1455625650 w 13133"/>
              <a:gd name="T7" fmla="*/ 2147483646 h 13573"/>
              <a:gd name="T8" fmla="*/ 2147483646 w 13133"/>
              <a:gd name="T9" fmla="*/ 2147483646 h 13573"/>
              <a:gd name="T10" fmla="*/ 868654617 w 13133"/>
              <a:gd name="T11" fmla="*/ 2147483646 h 13573"/>
              <a:gd name="T12" fmla="*/ 2147483646 w 13133"/>
              <a:gd name="T13" fmla="*/ 2147483646 h 13573"/>
              <a:gd name="T14" fmla="*/ 2147483646 w 13133"/>
              <a:gd name="T15" fmla="*/ 2147483646 h 13573"/>
              <a:gd name="T16" fmla="*/ 2147483646 w 13133"/>
              <a:gd name="T17" fmla="*/ 2147483646 h 13573"/>
              <a:gd name="T18" fmla="*/ 2147483646 w 13133"/>
              <a:gd name="T19" fmla="*/ 2147483646 h 13573"/>
              <a:gd name="T20" fmla="*/ 2147483646 w 13133"/>
              <a:gd name="T21" fmla="*/ 2147483646 h 13573"/>
              <a:gd name="T22" fmla="*/ 2147483646 w 13133"/>
              <a:gd name="T23" fmla="*/ 2147483646 h 13573"/>
              <a:gd name="T24" fmla="*/ 2147483646 w 13133"/>
              <a:gd name="T25" fmla="*/ 2147483646 h 13573"/>
              <a:gd name="T26" fmla="*/ 2147483646 w 13133"/>
              <a:gd name="T27" fmla="*/ 2147483646 h 13573"/>
              <a:gd name="T28" fmla="*/ 2147483646 w 13133"/>
              <a:gd name="T29" fmla="*/ 2147483646 h 13573"/>
              <a:gd name="T30" fmla="*/ 2147483646 w 13133"/>
              <a:gd name="T31" fmla="*/ 2147483646 h 13573"/>
              <a:gd name="T32" fmla="*/ 2147483646 w 13133"/>
              <a:gd name="T33" fmla="*/ 2147483646 h 13573"/>
              <a:gd name="T34" fmla="*/ 375758941 w 13133"/>
              <a:gd name="T35" fmla="*/ 2147483646 h 13573"/>
              <a:gd name="T36" fmla="*/ 2147483646 w 13133"/>
              <a:gd name="T37" fmla="*/ 2147483646 h 13573"/>
              <a:gd name="T38" fmla="*/ 2147483646 w 13133"/>
              <a:gd name="T39" fmla="*/ 2147483646 h 13573"/>
              <a:gd name="T40" fmla="*/ 2147483646 w 13133"/>
              <a:gd name="T41" fmla="*/ 2147483646 h 13573"/>
              <a:gd name="T42" fmla="*/ 2147483646 w 13133"/>
              <a:gd name="T43" fmla="*/ 2147483646 h 13573"/>
              <a:gd name="T44" fmla="*/ 2147483646 w 13133"/>
              <a:gd name="T45" fmla="*/ 2147483646 h 13573"/>
              <a:gd name="T46" fmla="*/ 2147483646 w 13133"/>
              <a:gd name="T47" fmla="*/ 2147483646 h 13573"/>
              <a:gd name="T48" fmla="*/ 2147483646 w 13133"/>
              <a:gd name="T49" fmla="*/ 2147483646 h 13573"/>
              <a:gd name="T50" fmla="*/ 2147483646 w 13133"/>
              <a:gd name="T51" fmla="*/ 2147483646 h 13573"/>
              <a:gd name="T52" fmla="*/ 2147483646 w 13133"/>
              <a:gd name="T53" fmla="*/ 2147483646 h 13573"/>
              <a:gd name="T54" fmla="*/ 2147483646 w 13133"/>
              <a:gd name="T55" fmla="*/ 2147483646 h 13573"/>
              <a:gd name="T56" fmla="*/ 1620150890 w 13133"/>
              <a:gd name="T57" fmla="*/ 2147483646 h 13573"/>
              <a:gd name="T58" fmla="*/ 1878750695 w 13133"/>
              <a:gd name="T59" fmla="*/ 2147483646 h 13573"/>
              <a:gd name="T60" fmla="*/ 399430778 w 13133"/>
              <a:gd name="T61" fmla="*/ 2147483646 h 13573"/>
              <a:gd name="T62" fmla="*/ 1127255214 w 13133"/>
              <a:gd name="T63" fmla="*/ 2147483646 h 13573"/>
              <a:gd name="T64" fmla="*/ 234928733 w 13133"/>
              <a:gd name="T65" fmla="*/ 2147483646 h 13573"/>
              <a:gd name="T66" fmla="*/ 845594033 w 13133"/>
              <a:gd name="T67" fmla="*/ 2147483646 h 13573"/>
              <a:gd name="T68" fmla="*/ 892326482 w 13133"/>
              <a:gd name="T69" fmla="*/ 2147483646 h 13573"/>
              <a:gd name="T70" fmla="*/ 633725884 w 13133"/>
              <a:gd name="T71" fmla="*/ 2147483646 h 13573"/>
              <a:gd name="T72" fmla="*/ 2147483646 w 13133"/>
              <a:gd name="T73" fmla="*/ 2147483646 h 13573"/>
              <a:gd name="T74" fmla="*/ 2147483646 w 13133"/>
              <a:gd name="T75" fmla="*/ 2147483646 h 13573"/>
              <a:gd name="T76" fmla="*/ 2147483646 w 13133"/>
              <a:gd name="T77" fmla="*/ 2147483646 h 13573"/>
              <a:gd name="T78" fmla="*/ 2147483646 w 13133"/>
              <a:gd name="T79" fmla="*/ 2147483646 h 13573"/>
              <a:gd name="T80" fmla="*/ 1855079622 w 13133"/>
              <a:gd name="T81" fmla="*/ 2147483646 h 13573"/>
              <a:gd name="T82" fmla="*/ 2147483646 w 13133"/>
              <a:gd name="T83" fmla="*/ 2147483646 h 13573"/>
              <a:gd name="T84" fmla="*/ 2147483646 w 13133"/>
              <a:gd name="T85" fmla="*/ 2147483646 h 13573"/>
              <a:gd name="T86" fmla="*/ 2147483646 w 13133"/>
              <a:gd name="T87" fmla="*/ 2147483646 h 13573"/>
              <a:gd name="T88" fmla="*/ 2147483646 w 13133"/>
              <a:gd name="T89" fmla="*/ 2147483646 h 13573"/>
              <a:gd name="T90" fmla="*/ 2147483646 w 13133"/>
              <a:gd name="T91" fmla="*/ 2147483646 h 13573"/>
              <a:gd name="T92" fmla="*/ 2147483646 w 13133"/>
              <a:gd name="T93" fmla="*/ 2147483646 h 13573"/>
              <a:gd name="T94" fmla="*/ 2147483646 w 13133"/>
              <a:gd name="T95" fmla="*/ 2147483646 h 13573"/>
              <a:gd name="T96" fmla="*/ 2147483646 w 13133"/>
              <a:gd name="T97" fmla="*/ 2147483646 h 13573"/>
              <a:gd name="T98" fmla="*/ 2147483646 w 13133"/>
              <a:gd name="T99" fmla="*/ 2147483646 h 13573"/>
              <a:gd name="T100" fmla="*/ 2147483646 w 13133"/>
              <a:gd name="T101" fmla="*/ 2147483646 h 13573"/>
              <a:gd name="T102" fmla="*/ 2147483646 w 13133"/>
              <a:gd name="T103" fmla="*/ 2147483646 h 13573"/>
              <a:gd name="T104" fmla="*/ 2147483646 w 13133"/>
              <a:gd name="T105" fmla="*/ 2147483646 h 13573"/>
              <a:gd name="T106" fmla="*/ 2147483646 w 13133"/>
              <a:gd name="T107" fmla="*/ 2147483646 h 13573"/>
              <a:gd name="T108" fmla="*/ 2147483646 w 13133"/>
              <a:gd name="T109" fmla="*/ 2147483646 h 13573"/>
              <a:gd name="T110" fmla="*/ 2147483646 w 13133"/>
              <a:gd name="T111" fmla="*/ 2147483646 h 13573"/>
              <a:gd name="T112" fmla="*/ 2147483646 w 13133"/>
              <a:gd name="T113" fmla="*/ 2147483646 h 13573"/>
              <a:gd name="T114" fmla="*/ 2147483646 w 13133"/>
              <a:gd name="T115" fmla="*/ 2147483646 h 13573"/>
              <a:gd name="T116" fmla="*/ 2147483646 w 13133"/>
              <a:gd name="T117" fmla="*/ 2147483646 h 13573"/>
              <a:gd name="T118" fmla="*/ 2147483646 w 13133"/>
              <a:gd name="T119" fmla="*/ 2147483646 h 13573"/>
              <a:gd name="T120" fmla="*/ 2147483646 w 13133"/>
              <a:gd name="T121" fmla="*/ 2147483646 h 13573"/>
              <a:gd name="T122" fmla="*/ 2147483646 w 13133"/>
              <a:gd name="T123" fmla="*/ 0 h 1357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133"/>
              <a:gd name="T187" fmla="*/ 0 h 13573"/>
              <a:gd name="T188" fmla="*/ 13133 w 13133"/>
              <a:gd name="T189" fmla="*/ 13573 h 13573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lnTo>
                  <a:pt x="4879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lnTo>
                  <a:pt x="8877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lnTo>
                  <a:pt x="8914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lnTo>
                  <a:pt x="876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lnTo>
                  <a:pt x="90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8" name="Shape 433"/>
          <p:cNvSpPr>
            <a:spLocks/>
          </p:cNvSpPr>
          <p:nvPr/>
        </p:nvSpPr>
        <p:spPr bwMode="auto">
          <a:xfrm>
            <a:off x="-77788" y="1984375"/>
            <a:ext cx="339726" cy="533400"/>
          </a:xfrm>
          <a:custGeom>
            <a:avLst/>
            <a:gdLst>
              <a:gd name="T0" fmla="*/ 2147483646 w 9391"/>
              <a:gd name="T1" fmla="*/ 2147483646 h 11079"/>
              <a:gd name="T2" fmla="*/ 2147483646 w 9391"/>
              <a:gd name="T3" fmla="*/ 2147483646 h 11079"/>
              <a:gd name="T4" fmla="*/ 2147483646 w 9391"/>
              <a:gd name="T5" fmla="*/ 2147483646 h 11079"/>
              <a:gd name="T6" fmla="*/ 2147483646 w 9391"/>
              <a:gd name="T7" fmla="*/ 2147483646 h 11079"/>
              <a:gd name="T8" fmla="*/ 2147483646 w 9391"/>
              <a:gd name="T9" fmla="*/ 2147483646 h 11079"/>
              <a:gd name="T10" fmla="*/ 2147483646 w 9391"/>
              <a:gd name="T11" fmla="*/ 2147483646 h 11079"/>
              <a:gd name="T12" fmla="*/ 2147483646 w 9391"/>
              <a:gd name="T13" fmla="*/ 2147483646 h 11079"/>
              <a:gd name="T14" fmla="*/ 2147483646 w 9391"/>
              <a:gd name="T15" fmla="*/ 2147483646 h 11079"/>
              <a:gd name="T16" fmla="*/ 2147483646 w 9391"/>
              <a:gd name="T17" fmla="*/ 2147483646 h 11079"/>
              <a:gd name="T18" fmla="*/ 2147483646 w 9391"/>
              <a:gd name="T19" fmla="*/ 2147483646 h 11079"/>
              <a:gd name="T20" fmla="*/ 2147483646 w 9391"/>
              <a:gd name="T21" fmla="*/ 2147483646 h 11079"/>
              <a:gd name="T22" fmla="*/ 2147483646 w 9391"/>
              <a:gd name="T23" fmla="*/ 2147483646 h 11079"/>
              <a:gd name="T24" fmla="*/ 2147483646 w 9391"/>
              <a:gd name="T25" fmla="*/ 2147483646 h 11079"/>
              <a:gd name="T26" fmla="*/ 2147483646 w 9391"/>
              <a:gd name="T27" fmla="*/ 2147483646 h 11079"/>
              <a:gd name="T28" fmla="*/ 2147483646 w 9391"/>
              <a:gd name="T29" fmla="*/ 2147483646 h 11079"/>
              <a:gd name="T30" fmla="*/ 2147483646 w 9391"/>
              <a:gd name="T31" fmla="*/ 2147483646 h 11079"/>
              <a:gd name="T32" fmla="*/ 2147483646 w 9391"/>
              <a:gd name="T33" fmla="*/ 2147483646 h 11079"/>
              <a:gd name="T34" fmla="*/ 2147483646 w 9391"/>
              <a:gd name="T35" fmla="*/ 2147483646 h 11079"/>
              <a:gd name="T36" fmla="*/ 2147483646 w 9391"/>
              <a:gd name="T37" fmla="*/ 2147483646 h 11079"/>
              <a:gd name="T38" fmla="*/ 1948994171 w 9391"/>
              <a:gd name="T39" fmla="*/ 2147483646 h 11079"/>
              <a:gd name="T40" fmla="*/ 1633883347 w 9391"/>
              <a:gd name="T41" fmla="*/ 2147483646 h 11079"/>
              <a:gd name="T42" fmla="*/ 2147483646 w 9391"/>
              <a:gd name="T43" fmla="*/ 2147483646 h 11079"/>
              <a:gd name="T44" fmla="*/ 2147483646 w 9391"/>
              <a:gd name="T45" fmla="*/ 2147483646 h 11079"/>
              <a:gd name="T46" fmla="*/ 2147483646 w 9391"/>
              <a:gd name="T47" fmla="*/ 2147483646 h 11079"/>
              <a:gd name="T48" fmla="*/ 2147483646 w 9391"/>
              <a:gd name="T49" fmla="*/ 2147483646 h 11079"/>
              <a:gd name="T50" fmla="*/ 2147483646 w 9391"/>
              <a:gd name="T51" fmla="*/ 2147483646 h 11079"/>
              <a:gd name="T52" fmla="*/ 2147483646 w 9391"/>
              <a:gd name="T53" fmla="*/ 2147483646 h 11079"/>
              <a:gd name="T54" fmla="*/ 2147483646 w 9391"/>
              <a:gd name="T55" fmla="*/ 1380805488 h 11079"/>
              <a:gd name="T56" fmla="*/ 2147483646 w 9391"/>
              <a:gd name="T57" fmla="*/ 2147483646 h 11079"/>
              <a:gd name="T58" fmla="*/ 2147483646 w 9391"/>
              <a:gd name="T59" fmla="*/ 2147483646 h 11079"/>
              <a:gd name="T60" fmla="*/ 2147483646 w 9391"/>
              <a:gd name="T61" fmla="*/ 2147483646 h 11079"/>
              <a:gd name="T62" fmla="*/ 2147483646 w 9391"/>
              <a:gd name="T63" fmla="*/ 2147483646 h 11079"/>
              <a:gd name="T64" fmla="*/ 2147483646 w 9391"/>
              <a:gd name="T65" fmla="*/ 2147483646 h 11079"/>
              <a:gd name="T66" fmla="*/ 1068708394 w 9391"/>
              <a:gd name="T67" fmla="*/ 2147483646 h 11079"/>
              <a:gd name="T68" fmla="*/ 0 w 9391"/>
              <a:gd name="T69" fmla="*/ 2147483646 h 11079"/>
              <a:gd name="T70" fmla="*/ 2010634380 w 9391"/>
              <a:gd name="T71" fmla="*/ 2147483646 h 11079"/>
              <a:gd name="T72" fmla="*/ 2147483646 w 9391"/>
              <a:gd name="T73" fmla="*/ 2147483646 h 11079"/>
              <a:gd name="T74" fmla="*/ 2147483646 w 9391"/>
              <a:gd name="T75" fmla="*/ 2147483646 h 11079"/>
              <a:gd name="T76" fmla="*/ 2147483646 w 9391"/>
              <a:gd name="T77" fmla="*/ 2147483646 h 11079"/>
              <a:gd name="T78" fmla="*/ 2147483646 w 9391"/>
              <a:gd name="T79" fmla="*/ 2147483646 h 11079"/>
              <a:gd name="T80" fmla="*/ 2147483646 w 9391"/>
              <a:gd name="T81" fmla="*/ 2147483646 h 11079"/>
              <a:gd name="T82" fmla="*/ 2147483646 w 9391"/>
              <a:gd name="T83" fmla="*/ 2147483646 h 11079"/>
              <a:gd name="T84" fmla="*/ 2147483646 w 9391"/>
              <a:gd name="T85" fmla="*/ 2147483646 h 11079"/>
              <a:gd name="T86" fmla="*/ 2147483646 w 9391"/>
              <a:gd name="T87" fmla="*/ 2147483646 h 11079"/>
              <a:gd name="T88" fmla="*/ 2147483646 w 9391"/>
              <a:gd name="T89" fmla="*/ 2147483646 h 11079"/>
              <a:gd name="T90" fmla="*/ 2147483646 w 9391"/>
              <a:gd name="T91" fmla="*/ 2147483646 h 11079"/>
              <a:gd name="T92" fmla="*/ 2147483646 w 9391"/>
              <a:gd name="T93" fmla="*/ 2147483646 h 11079"/>
              <a:gd name="T94" fmla="*/ 2147483646 w 9391"/>
              <a:gd name="T95" fmla="*/ 2147483646 h 11079"/>
              <a:gd name="T96" fmla="*/ 2147483646 w 9391"/>
              <a:gd name="T97" fmla="*/ 2147483646 h 11079"/>
              <a:gd name="T98" fmla="*/ 2147483646 w 9391"/>
              <a:gd name="T99" fmla="*/ 2147483646 h 11079"/>
              <a:gd name="T100" fmla="*/ 2147483646 w 9391"/>
              <a:gd name="T101" fmla="*/ 2147483646 h 11079"/>
              <a:gd name="T102" fmla="*/ 2147483646 w 9391"/>
              <a:gd name="T103" fmla="*/ 2147483646 h 11079"/>
              <a:gd name="T104" fmla="*/ 2147483646 w 9391"/>
              <a:gd name="T105" fmla="*/ 2147483646 h 11079"/>
              <a:gd name="T106" fmla="*/ 2147483646 w 9391"/>
              <a:gd name="T107" fmla="*/ 2147483646 h 11079"/>
              <a:gd name="T108" fmla="*/ 2147483646 w 9391"/>
              <a:gd name="T109" fmla="*/ 2147483646 h 11079"/>
              <a:gd name="T110" fmla="*/ 2147483646 w 9391"/>
              <a:gd name="T111" fmla="*/ 2147483646 h 11079"/>
              <a:gd name="T112" fmla="*/ 2147483646 w 9391"/>
              <a:gd name="T113" fmla="*/ 0 h 11079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9391"/>
              <a:gd name="T172" fmla="*/ 0 h 11079"/>
              <a:gd name="T173" fmla="*/ 9391 w 9391"/>
              <a:gd name="T174" fmla="*/ 11079 h 11079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lnTo>
                  <a:pt x="4916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lnTo>
                  <a:pt x="5209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lnTo>
                  <a:pt x="4696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9" name="Shape 434"/>
          <p:cNvSpPr>
            <a:spLocks/>
          </p:cNvSpPr>
          <p:nvPr/>
        </p:nvSpPr>
        <p:spPr bwMode="auto">
          <a:xfrm>
            <a:off x="8051800" y="6434138"/>
            <a:ext cx="590550" cy="552450"/>
          </a:xfrm>
          <a:custGeom>
            <a:avLst/>
            <a:gdLst>
              <a:gd name="T0" fmla="*/ 2147483646 w 20800"/>
              <a:gd name="T1" fmla="*/ 2107457578 h 14600"/>
              <a:gd name="T2" fmla="*/ 2147483646 w 20800"/>
              <a:gd name="T3" fmla="*/ 2147483646 h 14600"/>
              <a:gd name="T4" fmla="*/ 2147483646 w 20800"/>
              <a:gd name="T5" fmla="*/ 2147483646 h 14600"/>
              <a:gd name="T6" fmla="*/ 2147483646 w 20800"/>
              <a:gd name="T7" fmla="*/ 2147483646 h 14600"/>
              <a:gd name="T8" fmla="*/ 2002662882 w 20800"/>
              <a:gd name="T9" fmla="*/ 2147483646 h 14600"/>
              <a:gd name="T10" fmla="*/ 2145612693 w 20800"/>
              <a:gd name="T11" fmla="*/ 2147483646 h 14600"/>
              <a:gd name="T12" fmla="*/ 2147483646 w 20800"/>
              <a:gd name="T13" fmla="*/ 2147483646 h 14600"/>
              <a:gd name="T14" fmla="*/ 2147483646 w 20800"/>
              <a:gd name="T15" fmla="*/ 2147483646 h 14600"/>
              <a:gd name="T16" fmla="*/ 977941771 w 20800"/>
              <a:gd name="T17" fmla="*/ 2147483646 h 14600"/>
              <a:gd name="T18" fmla="*/ 906466852 w 20800"/>
              <a:gd name="T19" fmla="*/ 2147483646 h 14600"/>
              <a:gd name="T20" fmla="*/ 953887875 w 20800"/>
              <a:gd name="T21" fmla="*/ 2147483646 h 14600"/>
              <a:gd name="T22" fmla="*/ 2147483646 w 20800"/>
              <a:gd name="T23" fmla="*/ 2147483646 h 14600"/>
              <a:gd name="T24" fmla="*/ 2147483646 w 20800"/>
              <a:gd name="T25" fmla="*/ 2147483646 h 14600"/>
              <a:gd name="T26" fmla="*/ 2147483646 w 20800"/>
              <a:gd name="T27" fmla="*/ 2147483646 h 14600"/>
              <a:gd name="T28" fmla="*/ 2147483646 w 20800"/>
              <a:gd name="T29" fmla="*/ 2147483646 h 14600"/>
              <a:gd name="T30" fmla="*/ 2147483646 w 20800"/>
              <a:gd name="T31" fmla="*/ 75849228 h 14600"/>
              <a:gd name="T32" fmla="*/ 1645267388 w 20800"/>
              <a:gd name="T33" fmla="*/ 2147483646 h 14600"/>
              <a:gd name="T34" fmla="*/ 48084426 w 20800"/>
              <a:gd name="T35" fmla="*/ 2147483646 h 14600"/>
              <a:gd name="T36" fmla="*/ 1096836862 w 20800"/>
              <a:gd name="T37" fmla="*/ 2147483646 h 14600"/>
              <a:gd name="T38" fmla="*/ 1621236063 w 20800"/>
              <a:gd name="T39" fmla="*/ 2147483646 h 14600"/>
              <a:gd name="T40" fmla="*/ 2147483646 w 20800"/>
              <a:gd name="T41" fmla="*/ 2147483646 h 14600"/>
              <a:gd name="T42" fmla="*/ 2147483646 w 20800"/>
              <a:gd name="T43" fmla="*/ 2147483646 h 14600"/>
              <a:gd name="T44" fmla="*/ 2147483646 w 20800"/>
              <a:gd name="T45" fmla="*/ 2147483646 h 14600"/>
              <a:gd name="T46" fmla="*/ 2147483646 w 20800"/>
              <a:gd name="T47" fmla="*/ 2147483646 h 14600"/>
              <a:gd name="T48" fmla="*/ 2147483646 w 20800"/>
              <a:gd name="T49" fmla="*/ 2147483646 h 14600"/>
              <a:gd name="T50" fmla="*/ 2147483646 w 20800"/>
              <a:gd name="T51" fmla="*/ 2147483646 h 14600"/>
              <a:gd name="T52" fmla="*/ 2147483646 w 20800"/>
              <a:gd name="T53" fmla="*/ 2147483646 h 14600"/>
              <a:gd name="T54" fmla="*/ 2147483646 w 20800"/>
              <a:gd name="T55" fmla="*/ 2147483646 h 14600"/>
              <a:gd name="T56" fmla="*/ 2147483646 w 20800"/>
              <a:gd name="T57" fmla="*/ 1129550130 h 14600"/>
              <a:gd name="T58" fmla="*/ 2147483646 w 20800"/>
              <a:gd name="T59" fmla="*/ 2147483646 h 14600"/>
              <a:gd name="T60" fmla="*/ 2147483646 w 20800"/>
              <a:gd name="T61" fmla="*/ 2147483646 h 14600"/>
              <a:gd name="T62" fmla="*/ 2147483646 w 20800"/>
              <a:gd name="T63" fmla="*/ 2147483646 h 14600"/>
              <a:gd name="T64" fmla="*/ 2147483646 w 20800"/>
              <a:gd name="T65" fmla="*/ 2147483646 h 14600"/>
              <a:gd name="T66" fmla="*/ 2147483646 w 20800"/>
              <a:gd name="T67" fmla="*/ 2147483646 h 14600"/>
              <a:gd name="T68" fmla="*/ 2147483646 w 20800"/>
              <a:gd name="T69" fmla="*/ 2147483646 h 14600"/>
              <a:gd name="T70" fmla="*/ 2147483646 w 20800"/>
              <a:gd name="T71" fmla="*/ 2147483646 h 14600"/>
              <a:gd name="T72" fmla="*/ 2147483646 w 20800"/>
              <a:gd name="T73" fmla="*/ 2147483646 h 14600"/>
              <a:gd name="T74" fmla="*/ 2147483646 w 20800"/>
              <a:gd name="T75" fmla="*/ 2147483646 h 14600"/>
              <a:gd name="T76" fmla="*/ 2147483646 w 20800"/>
              <a:gd name="T77" fmla="*/ 2147483646 h 14600"/>
              <a:gd name="T78" fmla="*/ 2147483646 w 20800"/>
              <a:gd name="T79" fmla="*/ 2147483646 h 14600"/>
              <a:gd name="T80" fmla="*/ 2147483646 w 20800"/>
              <a:gd name="T81" fmla="*/ 2147483646 h 14600"/>
              <a:gd name="T82" fmla="*/ 2147483646 w 20800"/>
              <a:gd name="T83" fmla="*/ 2147483646 h 14600"/>
              <a:gd name="T84" fmla="*/ 2147483646 w 20800"/>
              <a:gd name="T85" fmla="*/ 2147483646 h 14600"/>
              <a:gd name="T86" fmla="*/ 2147483646 w 20800"/>
              <a:gd name="T87" fmla="*/ 2147483646 h 14600"/>
              <a:gd name="T88" fmla="*/ 2147483646 w 20800"/>
              <a:gd name="T89" fmla="*/ 2147483646 h 14600"/>
              <a:gd name="T90" fmla="*/ 2147483646 w 20800"/>
              <a:gd name="T91" fmla="*/ 2147483646 h 14600"/>
              <a:gd name="T92" fmla="*/ 2147483646 w 20800"/>
              <a:gd name="T93" fmla="*/ 2147483646 h 14600"/>
              <a:gd name="T94" fmla="*/ 2147483646 w 20800"/>
              <a:gd name="T95" fmla="*/ 2147483646 h 14600"/>
              <a:gd name="T96" fmla="*/ 2147483646 w 20800"/>
              <a:gd name="T97" fmla="*/ 2147483646 h 14600"/>
              <a:gd name="T98" fmla="*/ 2147483646 w 20800"/>
              <a:gd name="T99" fmla="*/ 2147483646 h 14600"/>
              <a:gd name="T100" fmla="*/ 2147483646 w 20800"/>
              <a:gd name="T101" fmla="*/ 2147483646 h 14600"/>
              <a:gd name="T102" fmla="*/ 2147483646 w 20800"/>
              <a:gd name="T103" fmla="*/ 2147483646 h 14600"/>
              <a:gd name="T104" fmla="*/ 2147483646 w 20800"/>
              <a:gd name="T105" fmla="*/ 2147483646 h 14600"/>
              <a:gd name="T106" fmla="*/ 2147483646 w 20800"/>
              <a:gd name="T107" fmla="*/ 2147483646 h 14600"/>
              <a:gd name="T108" fmla="*/ 2147483646 w 20800"/>
              <a:gd name="T109" fmla="*/ 2147483646 h 14600"/>
              <a:gd name="T110" fmla="*/ 2147483646 w 20800"/>
              <a:gd name="T111" fmla="*/ 2147483646 h 14600"/>
              <a:gd name="T112" fmla="*/ 2147483646 w 20800"/>
              <a:gd name="T113" fmla="*/ 2147483646 h 14600"/>
              <a:gd name="T114" fmla="*/ 2147483646 w 20800"/>
              <a:gd name="T115" fmla="*/ 2147483646 h 14600"/>
              <a:gd name="T116" fmla="*/ 2147483646 w 20800"/>
              <a:gd name="T117" fmla="*/ 2147483646 h 14600"/>
              <a:gd name="T118" fmla="*/ 2147483646 w 20800"/>
              <a:gd name="T119" fmla="*/ 2147483646 h 14600"/>
              <a:gd name="T120" fmla="*/ 2147483646 w 20800"/>
              <a:gd name="T121" fmla="*/ 2147483646 h 14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20800"/>
              <a:gd name="T184" fmla="*/ 0 h 14600"/>
              <a:gd name="T185" fmla="*/ 20800 w 20800"/>
              <a:gd name="T186" fmla="*/ 14600 h 14600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lnTo>
                  <a:pt x="1505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lnTo>
                  <a:pt x="788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lnTo>
                  <a:pt x="495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lnTo>
                  <a:pt x="15114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lnTo>
                  <a:pt x="1999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lnTo>
                  <a:pt x="1665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lnTo>
                  <a:pt x="1485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0" name="Shape 435"/>
          <p:cNvSpPr>
            <a:spLocks/>
          </p:cNvSpPr>
          <p:nvPr/>
        </p:nvSpPr>
        <p:spPr bwMode="auto">
          <a:xfrm>
            <a:off x="8051800" y="5510213"/>
            <a:ext cx="388938" cy="544512"/>
          </a:xfrm>
          <a:custGeom>
            <a:avLst/>
            <a:gdLst>
              <a:gd name="T0" fmla="*/ 2147483646 w 13683"/>
              <a:gd name="T1" fmla="*/ 2147483646 h 14417"/>
              <a:gd name="T2" fmla="*/ 2147483646 w 13683"/>
              <a:gd name="T3" fmla="*/ 2147483646 h 14417"/>
              <a:gd name="T4" fmla="*/ 2147483646 w 13683"/>
              <a:gd name="T5" fmla="*/ 2147483646 h 14417"/>
              <a:gd name="T6" fmla="*/ 2147483646 w 13683"/>
              <a:gd name="T7" fmla="*/ 2147483646 h 14417"/>
              <a:gd name="T8" fmla="*/ 2147483646 w 13683"/>
              <a:gd name="T9" fmla="*/ 2147483646 h 14417"/>
              <a:gd name="T10" fmla="*/ 2147483646 w 13683"/>
              <a:gd name="T11" fmla="*/ 2147483646 h 14417"/>
              <a:gd name="T12" fmla="*/ 2147483646 w 13683"/>
              <a:gd name="T13" fmla="*/ 2147483646 h 14417"/>
              <a:gd name="T14" fmla="*/ 2147483646 w 13683"/>
              <a:gd name="T15" fmla="*/ 2147483646 h 14417"/>
              <a:gd name="T16" fmla="*/ 2147483646 w 13683"/>
              <a:gd name="T17" fmla="*/ 2147483646 h 14417"/>
              <a:gd name="T18" fmla="*/ 2147483646 w 13683"/>
              <a:gd name="T19" fmla="*/ 2147483646 h 14417"/>
              <a:gd name="T20" fmla="*/ 1293250970 w 13683"/>
              <a:gd name="T21" fmla="*/ 2147483646 h 14417"/>
              <a:gd name="T22" fmla="*/ 910029873 w 13683"/>
              <a:gd name="T23" fmla="*/ 2147483646 h 14417"/>
              <a:gd name="T24" fmla="*/ 1867737581 w 13683"/>
              <a:gd name="T25" fmla="*/ 2147483646 h 14417"/>
              <a:gd name="T26" fmla="*/ 2147483646 w 13683"/>
              <a:gd name="T27" fmla="*/ 2147483646 h 14417"/>
              <a:gd name="T28" fmla="*/ 2147483646 w 13683"/>
              <a:gd name="T29" fmla="*/ 2147483646 h 14417"/>
              <a:gd name="T30" fmla="*/ 2147483646 w 13683"/>
              <a:gd name="T31" fmla="*/ 2147483646 h 14417"/>
              <a:gd name="T32" fmla="*/ 1461021393 w 13683"/>
              <a:gd name="T33" fmla="*/ 2147483646 h 14417"/>
              <a:gd name="T34" fmla="*/ 694602649 w 13683"/>
              <a:gd name="T35" fmla="*/ 2147483646 h 14417"/>
              <a:gd name="T36" fmla="*/ 1699943735 w 13683"/>
              <a:gd name="T37" fmla="*/ 2147483646 h 14417"/>
              <a:gd name="T38" fmla="*/ 2147483646 w 13683"/>
              <a:gd name="T39" fmla="*/ 2147483646 h 14417"/>
              <a:gd name="T40" fmla="*/ 2147483646 w 13683"/>
              <a:gd name="T41" fmla="*/ 2147483646 h 14417"/>
              <a:gd name="T42" fmla="*/ 2147483646 w 13683"/>
              <a:gd name="T43" fmla="*/ 2147483646 h 14417"/>
              <a:gd name="T44" fmla="*/ 1340906151 w 13683"/>
              <a:gd name="T45" fmla="*/ 2147483646 h 14417"/>
              <a:gd name="T46" fmla="*/ 2147483646 w 13683"/>
              <a:gd name="T47" fmla="*/ 2147483646 h 14417"/>
              <a:gd name="T48" fmla="*/ 2147483646 w 13683"/>
              <a:gd name="T49" fmla="*/ 2147483646 h 14417"/>
              <a:gd name="T50" fmla="*/ 2147483646 w 13683"/>
              <a:gd name="T51" fmla="*/ 2147483646 h 14417"/>
              <a:gd name="T52" fmla="*/ 2147483646 w 13683"/>
              <a:gd name="T53" fmla="*/ 2147483646 h 14417"/>
              <a:gd name="T54" fmla="*/ 2147483646 w 13683"/>
              <a:gd name="T55" fmla="*/ 2147483646 h 14417"/>
              <a:gd name="T56" fmla="*/ 2147483646 w 13683"/>
              <a:gd name="T57" fmla="*/ 2147483646 h 14417"/>
              <a:gd name="T58" fmla="*/ 2147483646 w 13683"/>
              <a:gd name="T59" fmla="*/ 2147483646 h 14417"/>
              <a:gd name="T60" fmla="*/ 2147483646 w 13683"/>
              <a:gd name="T61" fmla="*/ 2147483646 h 14417"/>
              <a:gd name="T62" fmla="*/ 2147483646 w 13683"/>
              <a:gd name="T63" fmla="*/ 2147483646 h 14417"/>
              <a:gd name="T64" fmla="*/ 2147483646 w 13683"/>
              <a:gd name="T65" fmla="*/ 2147483646 h 14417"/>
              <a:gd name="T66" fmla="*/ 2147483646 w 13683"/>
              <a:gd name="T67" fmla="*/ 746779834 h 14417"/>
              <a:gd name="T68" fmla="*/ 2147483646 w 13683"/>
              <a:gd name="T69" fmla="*/ 2147483646 h 14417"/>
              <a:gd name="T70" fmla="*/ 2147483646 w 13683"/>
              <a:gd name="T71" fmla="*/ 2147483646 h 14417"/>
              <a:gd name="T72" fmla="*/ 1244928373 w 13683"/>
              <a:gd name="T73" fmla="*/ 2147483646 h 14417"/>
              <a:gd name="T74" fmla="*/ 981845968 w 13683"/>
              <a:gd name="T75" fmla="*/ 2147483646 h 14417"/>
              <a:gd name="T76" fmla="*/ 359060182 w 13683"/>
              <a:gd name="T77" fmla="*/ 2147483646 h 14417"/>
              <a:gd name="T78" fmla="*/ 47656005 w 13683"/>
              <a:gd name="T79" fmla="*/ 2147483646 h 14417"/>
              <a:gd name="T80" fmla="*/ 790580427 w 13683"/>
              <a:gd name="T81" fmla="*/ 2147483646 h 14417"/>
              <a:gd name="T82" fmla="*/ 934190759 w 13683"/>
              <a:gd name="T83" fmla="*/ 2147483646 h 14417"/>
              <a:gd name="T84" fmla="*/ 1006006855 w 13683"/>
              <a:gd name="T85" fmla="*/ 2147483646 h 14417"/>
              <a:gd name="T86" fmla="*/ 1628149470 w 13683"/>
              <a:gd name="T87" fmla="*/ 2147483646 h 14417"/>
              <a:gd name="T88" fmla="*/ 2147483646 w 13683"/>
              <a:gd name="T89" fmla="*/ 2147483646 h 14417"/>
              <a:gd name="T90" fmla="*/ 2147483646 w 13683"/>
              <a:gd name="T91" fmla="*/ 2147483646 h 14417"/>
              <a:gd name="T92" fmla="*/ 2147483646 w 13683"/>
              <a:gd name="T93" fmla="*/ 2147483646 h 14417"/>
              <a:gd name="T94" fmla="*/ 2147483646 w 13683"/>
              <a:gd name="T95" fmla="*/ 2147483646 h 14417"/>
              <a:gd name="T96" fmla="*/ 2147483646 w 13683"/>
              <a:gd name="T97" fmla="*/ 2147483646 h 14417"/>
              <a:gd name="T98" fmla="*/ 2147483646 w 13683"/>
              <a:gd name="T99" fmla="*/ 2147483646 h 14417"/>
              <a:gd name="T100" fmla="*/ 2147483646 w 13683"/>
              <a:gd name="T101" fmla="*/ 2147483646 h 14417"/>
              <a:gd name="T102" fmla="*/ 2147483646 w 13683"/>
              <a:gd name="T103" fmla="*/ 2147483646 h 14417"/>
              <a:gd name="T104" fmla="*/ 2147483646 w 13683"/>
              <a:gd name="T105" fmla="*/ 2147483646 h 14417"/>
              <a:gd name="T106" fmla="*/ 2147483646 w 13683"/>
              <a:gd name="T107" fmla="*/ 2147483646 h 14417"/>
              <a:gd name="T108" fmla="*/ 2147483646 w 13683"/>
              <a:gd name="T109" fmla="*/ 2147483646 h 14417"/>
              <a:gd name="T110" fmla="*/ 2147483646 w 13683"/>
              <a:gd name="T111" fmla="*/ 2147483646 h 14417"/>
              <a:gd name="T112" fmla="*/ 2147483646 w 13683"/>
              <a:gd name="T113" fmla="*/ 2147483646 h 14417"/>
              <a:gd name="T114" fmla="*/ 2147483646 w 13683"/>
              <a:gd name="T115" fmla="*/ 2147483646 h 14417"/>
              <a:gd name="T116" fmla="*/ 2147483646 w 13683"/>
              <a:gd name="T117" fmla="*/ 2147483646 h 14417"/>
              <a:gd name="T118" fmla="*/ 2147483646 w 13683"/>
              <a:gd name="T119" fmla="*/ 2147483646 h 14417"/>
              <a:gd name="T120" fmla="*/ 2147483646 w 13683"/>
              <a:gd name="T121" fmla="*/ 1345021953 h 14417"/>
              <a:gd name="T122" fmla="*/ 2147483646 w 13683"/>
              <a:gd name="T123" fmla="*/ 1792679291 h 14417"/>
              <a:gd name="T124" fmla="*/ 2147483646 w 13683"/>
              <a:gd name="T125" fmla="*/ 75265253 h 14417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3683"/>
              <a:gd name="T190" fmla="*/ 0 h 14417"/>
              <a:gd name="T191" fmla="*/ 13683 w 13683"/>
              <a:gd name="T192" fmla="*/ 14417 h 14417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lnTo>
                  <a:pt x="9281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lnTo>
                  <a:pt x="8877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lnTo>
                  <a:pt x="2128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lnTo>
                  <a:pt x="561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lnTo>
                  <a:pt x="8730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lnTo>
                  <a:pt x="4769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1" name="Shape 436"/>
          <p:cNvSpPr>
            <a:spLocks/>
          </p:cNvSpPr>
          <p:nvPr/>
        </p:nvSpPr>
        <p:spPr bwMode="auto">
          <a:xfrm>
            <a:off x="7431088" y="6497638"/>
            <a:ext cx="296862" cy="280987"/>
          </a:xfrm>
          <a:custGeom>
            <a:avLst/>
            <a:gdLst>
              <a:gd name="T0" fmla="*/ 2147483646 w 10492"/>
              <a:gd name="T1" fmla="*/ 2147483646 h 7447"/>
              <a:gd name="T2" fmla="*/ 2147483646 w 10492"/>
              <a:gd name="T3" fmla="*/ 2147483646 h 7447"/>
              <a:gd name="T4" fmla="*/ 2147483646 w 10492"/>
              <a:gd name="T5" fmla="*/ 2147483646 h 7447"/>
              <a:gd name="T6" fmla="*/ 2147483646 w 10492"/>
              <a:gd name="T7" fmla="*/ 2147483646 h 7447"/>
              <a:gd name="T8" fmla="*/ 2147483646 w 10492"/>
              <a:gd name="T9" fmla="*/ 2147483646 h 7447"/>
              <a:gd name="T10" fmla="*/ 2147483646 w 10492"/>
              <a:gd name="T11" fmla="*/ 2147483646 h 7447"/>
              <a:gd name="T12" fmla="*/ 2147483646 w 10492"/>
              <a:gd name="T13" fmla="*/ 2147483646 h 7447"/>
              <a:gd name="T14" fmla="*/ 2147483646 w 10492"/>
              <a:gd name="T15" fmla="*/ 2147483646 h 7447"/>
              <a:gd name="T16" fmla="*/ 2147483646 w 10492"/>
              <a:gd name="T17" fmla="*/ 2147483646 h 7447"/>
              <a:gd name="T18" fmla="*/ 2147483646 w 10492"/>
              <a:gd name="T19" fmla="*/ 2147483646 h 7447"/>
              <a:gd name="T20" fmla="*/ 2147483646 w 10492"/>
              <a:gd name="T21" fmla="*/ 2147483646 h 7447"/>
              <a:gd name="T22" fmla="*/ 2147483646 w 10492"/>
              <a:gd name="T23" fmla="*/ 2147483646 h 7447"/>
              <a:gd name="T24" fmla="*/ 2147483646 w 10492"/>
              <a:gd name="T25" fmla="*/ 2147483646 h 7447"/>
              <a:gd name="T26" fmla="*/ 2147483646 w 10492"/>
              <a:gd name="T27" fmla="*/ 2147483646 h 7447"/>
              <a:gd name="T28" fmla="*/ 2147483646 w 10492"/>
              <a:gd name="T29" fmla="*/ 2147483646 h 7447"/>
              <a:gd name="T30" fmla="*/ 2147483646 w 10492"/>
              <a:gd name="T31" fmla="*/ 2147483646 h 7447"/>
              <a:gd name="T32" fmla="*/ 2147483646 w 10492"/>
              <a:gd name="T33" fmla="*/ 2147483646 h 7447"/>
              <a:gd name="T34" fmla="*/ 2147483646 w 10492"/>
              <a:gd name="T35" fmla="*/ 2147483646 h 7447"/>
              <a:gd name="T36" fmla="*/ 2147483646 w 10492"/>
              <a:gd name="T37" fmla="*/ 2147483646 h 7447"/>
              <a:gd name="T38" fmla="*/ 2147483646 w 10492"/>
              <a:gd name="T39" fmla="*/ 2147483646 h 7447"/>
              <a:gd name="T40" fmla="*/ 2147483646 w 10492"/>
              <a:gd name="T41" fmla="*/ 2147483646 h 7447"/>
              <a:gd name="T42" fmla="*/ 2147483646 w 10492"/>
              <a:gd name="T43" fmla="*/ 2147483646 h 7447"/>
              <a:gd name="T44" fmla="*/ 494133052 w 10492"/>
              <a:gd name="T45" fmla="*/ 74989042 h 7447"/>
              <a:gd name="T46" fmla="*/ 188412075 w 10492"/>
              <a:gd name="T47" fmla="*/ 520897149 h 7447"/>
              <a:gd name="T48" fmla="*/ 634043 w 10492"/>
              <a:gd name="T49" fmla="*/ 1189732237 h 7447"/>
              <a:gd name="T50" fmla="*/ 117921356 w 10492"/>
              <a:gd name="T51" fmla="*/ 1710629387 h 7447"/>
              <a:gd name="T52" fmla="*/ 423620716 w 10492"/>
              <a:gd name="T53" fmla="*/ 1337722887 h 7447"/>
              <a:gd name="T54" fmla="*/ 635113670 w 10492"/>
              <a:gd name="T55" fmla="*/ 1264721280 h 7447"/>
              <a:gd name="T56" fmla="*/ 705626799 w 10492"/>
              <a:gd name="T57" fmla="*/ 2147483646 h 7447"/>
              <a:gd name="T58" fmla="*/ 1504824375 w 10492"/>
              <a:gd name="T59" fmla="*/ 2147483646 h 7447"/>
              <a:gd name="T60" fmla="*/ 1716318122 w 10492"/>
              <a:gd name="T61" fmla="*/ 2147483646 h 7447"/>
              <a:gd name="T62" fmla="*/ 1834239478 w 10492"/>
              <a:gd name="T63" fmla="*/ 2147483646 h 7447"/>
              <a:gd name="T64" fmla="*/ 2147483646 w 10492"/>
              <a:gd name="T65" fmla="*/ 1858620036 h 7447"/>
              <a:gd name="T66" fmla="*/ 2147483646 w 10492"/>
              <a:gd name="T67" fmla="*/ 2006558013 h 7447"/>
              <a:gd name="T68" fmla="*/ 2147483646 w 10492"/>
              <a:gd name="T69" fmla="*/ 1858620036 h 7447"/>
              <a:gd name="T70" fmla="*/ 2147483646 w 10492"/>
              <a:gd name="T71" fmla="*/ 1487702405 h 7447"/>
              <a:gd name="T72" fmla="*/ 2147483646 w 10492"/>
              <a:gd name="T73" fmla="*/ 966805256 h 7447"/>
              <a:gd name="T74" fmla="*/ 2147483646 w 10492"/>
              <a:gd name="T75" fmla="*/ 668835126 h 7447"/>
              <a:gd name="T76" fmla="*/ 2147483646 w 10492"/>
              <a:gd name="T77" fmla="*/ 818867280 h 7447"/>
              <a:gd name="T78" fmla="*/ 2147483646 w 10492"/>
              <a:gd name="T79" fmla="*/ 1114743233 h 7447"/>
              <a:gd name="T80" fmla="*/ 1363821348 w 10492"/>
              <a:gd name="T81" fmla="*/ 2147483646 h 7447"/>
              <a:gd name="T82" fmla="*/ 940835467 w 10492"/>
              <a:gd name="T83" fmla="*/ 1710629387 h 7447"/>
              <a:gd name="T84" fmla="*/ 917119725 w 10492"/>
              <a:gd name="T85" fmla="*/ 1114743233 h 7447"/>
              <a:gd name="T86" fmla="*/ 964551182 w 10492"/>
              <a:gd name="T87" fmla="*/ 743824168 h 7447"/>
              <a:gd name="T88" fmla="*/ 894038053 w 10492"/>
              <a:gd name="T89" fmla="*/ 147937976 h 7447"/>
              <a:gd name="T90" fmla="*/ 611420365 w 10492"/>
              <a:gd name="T91" fmla="*/ 0 h 7447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0492"/>
              <a:gd name="T139" fmla="*/ 0 h 7447"/>
              <a:gd name="T140" fmla="*/ 10492 w 10492"/>
              <a:gd name="T141" fmla="*/ 7447 h 7447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lnTo>
                  <a:pt x="7300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lnTo>
                  <a:pt x="95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2" name="Shape 437"/>
          <p:cNvSpPr>
            <a:spLocks/>
          </p:cNvSpPr>
          <p:nvPr/>
        </p:nvSpPr>
        <p:spPr bwMode="auto">
          <a:xfrm>
            <a:off x="8750300" y="6600825"/>
            <a:ext cx="287338" cy="244475"/>
          </a:xfrm>
          <a:custGeom>
            <a:avLst/>
            <a:gdLst>
              <a:gd name="T0" fmla="*/ 2147483646 w 10162"/>
              <a:gd name="T1" fmla="*/ 1622920483 h 6494"/>
              <a:gd name="T2" fmla="*/ 2147483646 w 10162"/>
              <a:gd name="T3" fmla="*/ 1622920483 h 6494"/>
              <a:gd name="T4" fmla="*/ 2147483646 w 10162"/>
              <a:gd name="T5" fmla="*/ 2147483646 h 6494"/>
              <a:gd name="T6" fmla="*/ 2147483646 w 10162"/>
              <a:gd name="T7" fmla="*/ 2147483646 h 6494"/>
              <a:gd name="T8" fmla="*/ 2147483646 w 10162"/>
              <a:gd name="T9" fmla="*/ 2147483646 h 6494"/>
              <a:gd name="T10" fmla="*/ 2147483646 w 10162"/>
              <a:gd name="T11" fmla="*/ 2147483646 h 6494"/>
              <a:gd name="T12" fmla="*/ 2147483646 w 10162"/>
              <a:gd name="T13" fmla="*/ 2147483646 h 6494"/>
              <a:gd name="T14" fmla="*/ 2147483646 w 10162"/>
              <a:gd name="T15" fmla="*/ 2147483646 h 6494"/>
              <a:gd name="T16" fmla="*/ 2147483646 w 10162"/>
              <a:gd name="T17" fmla="*/ 2064796999 h 6494"/>
              <a:gd name="T18" fmla="*/ 2147483646 w 10162"/>
              <a:gd name="T19" fmla="*/ 295261350 h 6494"/>
              <a:gd name="T20" fmla="*/ 2147483646 w 10162"/>
              <a:gd name="T21" fmla="*/ 1106720857 h 6494"/>
              <a:gd name="T22" fmla="*/ 2147483646 w 10162"/>
              <a:gd name="T23" fmla="*/ 2147483646 h 6494"/>
              <a:gd name="T24" fmla="*/ 2147483646 w 10162"/>
              <a:gd name="T25" fmla="*/ 2147483646 h 6494"/>
              <a:gd name="T26" fmla="*/ 2147483646 w 10162"/>
              <a:gd name="T27" fmla="*/ 2147483646 h 6494"/>
              <a:gd name="T28" fmla="*/ 2147483646 w 10162"/>
              <a:gd name="T29" fmla="*/ 2147483646 h 6494"/>
              <a:gd name="T30" fmla="*/ 2147483646 w 10162"/>
              <a:gd name="T31" fmla="*/ 2147483646 h 6494"/>
              <a:gd name="T32" fmla="*/ 2147483646 w 10162"/>
              <a:gd name="T33" fmla="*/ 2147483646 h 6494"/>
              <a:gd name="T34" fmla="*/ 2147483646 w 10162"/>
              <a:gd name="T35" fmla="*/ 2147483646 h 6494"/>
              <a:gd name="T36" fmla="*/ 2147483646 w 10162"/>
              <a:gd name="T37" fmla="*/ 885782580 h 6494"/>
              <a:gd name="T38" fmla="*/ 2147483646 w 10162"/>
              <a:gd name="T39" fmla="*/ 369582992 h 6494"/>
              <a:gd name="T40" fmla="*/ 2147483646 w 10162"/>
              <a:gd name="T41" fmla="*/ 74321642 h 6494"/>
              <a:gd name="T42" fmla="*/ 2147483646 w 10162"/>
              <a:gd name="T43" fmla="*/ 2147483646 h 6494"/>
              <a:gd name="T44" fmla="*/ 891730184 w 10162"/>
              <a:gd name="T45" fmla="*/ 2147483646 h 6494"/>
              <a:gd name="T46" fmla="*/ 375862563 w 10162"/>
              <a:gd name="T47" fmla="*/ 2147483646 h 6494"/>
              <a:gd name="T48" fmla="*/ 258239217 w 10162"/>
              <a:gd name="T49" fmla="*/ 1106720857 h 6494"/>
              <a:gd name="T50" fmla="*/ 70963551 w 10162"/>
              <a:gd name="T51" fmla="*/ 369582992 h 6494"/>
              <a:gd name="T52" fmla="*/ 23646515 w 10162"/>
              <a:gd name="T53" fmla="*/ 2147483646 h 6494"/>
              <a:gd name="T54" fmla="*/ 258239217 w 10162"/>
              <a:gd name="T55" fmla="*/ 2147483646 h 6494"/>
              <a:gd name="T56" fmla="*/ 352216048 w 10162"/>
              <a:gd name="T57" fmla="*/ 2147483646 h 6494"/>
              <a:gd name="T58" fmla="*/ 563161443 w 10162"/>
              <a:gd name="T59" fmla="*/ 2147483646 h 6494"/>
              <a:gd name="T60" fmla="*/ 680129187 w 10162"/>
              <a:gd name="T61" fmla="*/ 2147483646 h 6494"/>
              <a:gd name="T62" fmla="*/ 398876662 w 10162"/>
              <a:gd name="T63" fmla="*/ 2147483646 h 6494"/>
              <a:gd name="T64" fmla="*/ 1360281589 w 10162"/>
              <a:gd name="T65" fmla="*/ 2147483646 h 6494"/>
              <a:gd name="T66" fmla="*/ 2147483646 w 10162"/>
              <a:gd name="T67" fmla="*/ 2147483646 h 6494"/>
              <a:gd name="T68" fmla="*/ 2147483646 w 10162"/>
              <a:gd name="T69" fmla="*/ 2147483646 h 6494"/>
              <a:gd name="T70" fmla="*/ 2147483646 w 10162"/>
              <a:gd name="T71" fmla="*/ 2147483646 h 6494"/>
              <a:gd name="T72" fmla="*/ 2147483646 w 10162"/>
              <a:gd name="T73" fmla="*/ 2147483646 h 6494"/>
              <a:gd name="T74" fmla="*/ 2147483646 w 10162"/>
              <a:gd name="T75" fmla="*/ 222966358 h 6494"/>
              <a:gd name="T76" fmla="*/ 2147483646 w 10162"/>
              <a:gd name="T77" fmla="*/ 2147483646 h 6494"/>
              <a:gd name="T78" fmla="*/ 2147483646 w 10162"/>
              <a:gd name="T79" fmla="*/ 2147483646 h 6494"/>
              <a:gd name="T80" fmla="*/ 2147483646 w 10162"/>
              <a:gd name="T81" fmla="*/ 2147483646 h 6494"/>
              <a:gd name="T82" fmla="*/ 2147483646 w 10162"/>
              <a:gd name="T83" fmla="*/ 2147483646 h 6494"/>
              <a:gd name="T84" fmla="*/ 2147483646 w 10162"/>
              <a:gd name="T85" fmla="*/ 2147483646 h 6494"/>
              <a:gd name="T86" fmla="*/ 2147483646 w 10162"/>
              <a:gd name="T87" fmla="*/ 2147483646 h 6494"/>
              <a:gd name="T88" fmla="*/ 2147483646 w 10162"/>
              <a:gd name="T89" fmla="*/ 2147483646 h 6494"/>
              <a:gd name="T90" fmla="*/ 2147483646 w 10162"/>
              <a:gd name="T91" fmla="*/ 2147483646 h 6494"/>
              <a:gd name="T92" fmla="*/ 2147483646 w 10162"/>
              <a:gd name="T93" fmla="*/ 2147483646 h 6494"/>
              <a:gd name="T94" fmla="*/ 2147483646 w 10162"/>
              <a:gd name="T95" fmla="*/ 2147483646 h 6494"/>
              <a:gd name="T96" fmla="*/ 2147483646 w 10162"/>
              <a:gd name="T97" fmla="*/ 2147483646 h 649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10162"/>
              <a:gd name="T148" fmla="*/ 0 h 6494"/>
              <a:gd name="T149" fmla="*/ 10162 w 10162"/>
              <a:gd name="T150" fmla="*/ 6494 h 6494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lnTo>
                  <a:pt x="840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lnTo>
                  <a:pt x="5503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3" name="Shape 438"/>
          <p:cNvSpPr>
            <a:spLocks/>
          </p:cNvSpPr>
          <p:nvPr/>
        </p:nvSpPr>
        <p:spPr bwMode="auto">
          <a:xfrm>
            <a:off x="8521700" y="5334000"/>
            <a:ext cx="307975" cy="512763"/>
          </a:xfrm>
          <a:custGeom>
            <a:avLst/>
            <a:gdLst>
              <a:gd name="T0" fmla="*/ 2147483646 w 10822"/>
              <a:gd name="T1" fmla="*/ 2147483646 h 13574"/>
              <a:gd name="T2" fmla="*/ 2147483646 w 10822"/>
              <a:gd name="T3" fmla="*/ 2147483646 h 13574"/>
              <a:gd name="T4" fmla="*/ 2147483646 w 10822"/>
              <a:gd name="T5" fmla="*/ 2147483646 h 13574"/>
              <a:gd name="T6" fmla="*/ 2147483646 w 10822"/>
              <a:gd name="T7" fmla="*/ 2147483646 h 13574"/>
              <a:gd name="T8" fmla="*/ 2147483646 w 10822"/>
              <a:gd name="T9" fmla="*/ 2147483646 h 13574"/>
              <a:gd name="T10" fmla="*/ 2147483646 w 10822"/>
              <a:gd name="T11" fmla="*/ 2147483646 h 13574"/>
              <a:gd name="T12" fmla="*/ 2147483646 w 10822"/>
              <a:gd name="T13" fmla="*/ 2147483646 h 13574"/>
              <a:gd name="T14" fmla="*/ 2147483646 w 10822"/>
              <a:gd name="T15" fmla="*/ 2147483646 h 13574"/>
              <a:gd name="T16" fmla="*/ 2147483646 w 10822"/>
              <a:gd name="T17" fmla="*/ 2147483646 h 13574"/>
              <a:gd name="T18" fmla="*/ 2147483646 w 10822"/>
              <a:gd name="T19" fmla="*/ 2147483646 h 13574"/>
              <a:gd name="T20" fmla="*/ 2147483646 w 10822"/>
              <a:gd name="T21" fmla="*/ 2147483646 h 13574"/>
              <a:gd name="T22" fmla="*/ 2147483646 w 10822"/>
              <a:gd name="T23" fmla="*/ 2147483646 h 13574"/>
              <a:gd name="T24" fmla="*/ 2147483646 w 10822"/>
              <a:gd name="T25" fmla="*/ 2147483646 h 13574"/>
              <a:gd name="T26" fmla="*/ 2147483646 w 10822"/>
              <a:gd name="T27" fmla="*/ 2147483646 h 13574"/>
              <a:gd name="T28" fmla="*/ 2147483646 w 10822"/>
              <a:gd name="T29" fmla="*/ 2147483646 h 13574"/>
              <a:gd name="T30" fmla="*/ 2147483646 w 10822"/>
              <a:gd name="T31" fmla="*/ 2147483646 h 13574"/>
              <a:gd name="T32" fmla="*/ 2147483646 w 10822"/>
              <a:gd name="T33" fmla="*/ 1869307208 h 13574"/>
              <a:gd name="T34" fmla="*/ 2147483646 w 10822"/>
              <a:gd name="T35" fmla="*/ 2147483646 h 13574"/>
              <a:gd name="T36" fmla="*/ 2147483646 w 10822"/>
              <a:gd name="T37" fmla="*/ 2147483646 h 13574"/>
              <a:gd name="T38" fmla="*/ 2147483646 w 10822"/>
              <a:gd name="T39" fmla="*/ 2147483646 h 13574"/>
              <a:gd name="T40" fmla="*/ 1516409821 w 10822"/>
              <a:gd name="T41" fmla="*/ 2147483646 h 13574"/>
              <a:gd name="T42" fmla="*/ 2021450260 w 10822"/>
              <a:gd name="T43" fmla="*/ 2147483646 h 13574"/>
              <a:gd name="T44" fmla="*/ 2045718843 w 10822"/>
              <a:gd name="T45" fmla="*/ 2147483646 h 13574"/>
              <a:gd name="T46" fmla="*/ 2147483646 w 10822"/>
              <a:gd name="T47" fmla="*/ 2147483646 h 13574"/>
              <a:gd name="T48" fmla="*/ 2147483646 w 10822"/>
              <a:gd name="T49" fmla="*/ 2147483646 h 13574"/>
              <a:gd name="T50" fmla="*/ 2147483646 w 10822"/>
              <a:gd name="T51" fmla="*/ 2147483646 h 13574"/>
              <a:gd name="T52" fmla="*/ 2147483646 w 10822"/>
              <a:gd name="T53" fmla="*/ 2147483646 h 13574"/>
              <a:gd name="T54" fmla="*/ 2147483646 w 10822"/>
              <a:gd name="T55" fmla="*/ 2147483646 h 13574"/>
              <a:gd name="T56" fmla="*/ 2147483646 w 10822"/>
              <a:gd name="T57" fmla="*/ 2147483646 h 13574"/>
              <a:gd name="T58" fmla="*/ 2147483646 w 10822"/>
              <a:gd name="T59" fmla="*/ 2147483646 h 13574"/>
              <a:gd name="T60" fmla="*/ 2147483646 w 10822"/>
              <a:gd name="T61" fmla="*/ 2147483646 h 13574"/>
              <a:gd name="T62" fmla="*/ 2147483646 w 10822"/>
              <a:gd name="T63" fmla="*/ 2147483646 h 13574"/>
              <a:gd name="T64" fmla="*/ 2147483646 w 10822"/>
              <a:gd name="T65" fmla="*/ 2147483646 h 13574"/>
              <a:gd name="T66" fmla="*/ 2147483646 w 10822"/>
              <a:gd name="T67" fmla="*/ 2147483646 h 13574"/>
              <a:gd name="T68" fmla="*/ 2147483646 w 10822"/>
              <a:gd name="T69" fmla="*/ 2147483646 h 13574"/>
              <a:gd name="T70" fmla="*/ 2147483646 w 10822"/>
              <a:gd name="T71" fmla="*/ 2147483646 h 13574"/>
              <a:gd name="T72" fmla="*/ 2147483646 w 10822"/>
              <a:gd name="T73" fmla="*/ 2147483646 h 13574"/>
              <a:gd name="T74" fmla="*/ 1155025120 w 10822"/>
              <a:gd name="T75" fmla="*/ 2147483646 h 13574"/>
              <a:gd name="T76" fmla="*/ 2147483646 w 10822"/>
              <a:gd name="T77" fmla="*/ 2147483646 h 13574"/>
              <a:gd name="T78" fmla="*/ 1973580410 w 10822"/>
              <a:gd name="T79" fmla="*/ 2147483646 h 13574"/>
              <a:gd name="T80" fmla="*/ 2147483646 w 10822"/>
              <a:gd name="T81" fmla="*/ 2047728 h 13574"/>
              <a:gd name="T82" fmla="*/ 1852903955 w 10822"/>
              <a:gd name="T83" fmla="*/ 2147483646 h 13574"/>
              <a:gd name="T84" fmla="*/ 770017297 w 10822"/>
              <a:gd name="T85" fmla="*/ 2147483646 h 13574"/>
              <a:gd name="T86" fmla="*/ 505685103 w 10822"/>
              <a:gd name="T87" fmla="*/ 2147483646 h 13574"/>
              <a:gd name="T88" fmla="*/ 2147483646 w 10822"/>
              <a:gd name="T89" fmla="*/ 2147483646 h 13574"/>
              <a:gd name="T90" fmla="*/ 2147483646 w 10822"/>
              <a:gd name="T91" fmla="*/ 2147483646 h 13574"/>
              <a:gd name="T92" fmla="*/ 2147483646 w 10822"/>
              <a:gd name="T93" fmla="*/ 2147483646 h 13574"/>
              <a:gd name="T94" fmla="*/ 2147483646 w 10822"/>
              <a:gd name="T95" fmla="*/ 2147483646 h 13574"/>
              <a:gd name="T96" fmla="*/ 2147483646 w 10822"/>
              <a:gd name="T97" fmla="*/ 77353702 h 13574"/>
              <a:gd name="T98" fmla="*/ 1227164379 w 10822"/>
              <a:gd name="T99" fmla="*/ 2147483646 h 13574"/>
              <a:gd name="T100" fmla="*/ 1588571761 w 10822"/>
              <a:gd name="T101" fmla="*/ 2147483646 h 13574"/>
              <a:gd name="T102" fmla="*/ 1227164379 w 10822"/>
              <a:gd name="T103" fmla="*/ 2147483646 h 13574"/>
              <a:gd name="T104" fmla="*/ 1155025120 w 10822"/>
              <a:gd name="T105" fmla="*/ 2147483646 h 13574"/>
              <a:gd name="T106" fmla="*/ 577847044 w 10822"/>
              <a:gd name="T107" fmla="*/ 2147483646 h 13574"/>
              <a:gd name="T108" fmla="*/ 746393349 w 10822"/>
              <a:gd name="T109" fmla="*/ 2147483646 h 13574"/>
              <a:gd name="T110" fmla="*/ 746393349 w 10822"/>
              <a:gd name="T111" fmla="*/ 2147483646 h 13574"/>
              <a:gd name="T112" fmla="*/ 818555290 w 10822"/>
              <a:gd name="T113" fmla="*/ 2147483646 h 13574"/>
              <a:gd name="T114" fmla="*/ 1010724717 w 10822"/>
              <a:gd name="T115" fmla="*/ 2147483646 h 13574"/>
              <a:gd name="T116" fmla="*/ 192838395 w 10822"/>
              <a:gd name="T117" fmla="*/ 2147483646 h 13574"/>
              <a:gd name="T118" fmla="*/ 289246238 w 10822"/>
              <a:gd name="T119" fmla="*/ 2147483646 h 13574"/>
              <a:gd name="T120" fmla="*/ 938586283 w 10822"/>
              <a:gd name="T121" fmla="*/ 2147483646 h 13574"/>
              <a:gd name="T122" fmla="*/ 1780742014 w 10822"/>
              <a:gd name="T123" fmla="*/ 2147483646 h 13574"/>
              <a:gd name="T124" fmla="*/ 1347863515 w 10822"/>
              <a:gd name="T125" fmla="*/ 2147483646 h 1357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0822"/>
              <a:gd name="T190" fmla="*/ 0 h 13574"/>
              <a:gd name="T191" fmla="*/ 10822 w 10822"/>
              <a:gd name="T192" fmla="*/ 13574 h 1357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lnTo>
                  <a:pt x="9134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lnTo>
                  <a:pt x="8731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lnTo>
                  <a:pt x="154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4" name="Shape 439"/>
          <p:cNvSpPr>
            <a:spLocks/>
          </p:cNvSpPr>
          <p:nvPr/>
        </p:nvSpPr>
        <p:spPr bwMode="auto">
          <a:xfrm>
            <a:off x="8829675" y="6111875"/>
            <a:ext cx="390525" cy="385763"/>
          </a:xfrm>
          <a:custGeom>
            <a:avLst/>
            <a:gdLst>
              <a:gd name="T0" fmla="*/ 2147483646 w 13793"/>
              <a:gd name="T1" fmla="*/ 2147483646 h 10199"/>
              <a:gd name="T2" fmla="*/ 2147483646 w 13793"/>
              <a:gd name="T3" fmla="*/ 2147483646 h 10199"/>
              <a:gd name="T4" fmla="*/ 2147483646 w 13793"/>
              <a:gd name="T5" fmla="*/ 2147483646 h 10199"/>
              <a:gd name="T6" fmla="*/ 2147483646 w 13793"/>
              <a:gd name="T7" fmla="*/ 2147483646 h 10199"/>
              <a:gd name="T8" fmla="*/ 2147483646 w 13793"/>
              <a:gd name="T9" fmla="*/ 2147483646 h 10199"/>
              <a:gd name="T10" fmla="*/ 2147483646 w 13793"/>
              <a:gd name="T11" fmla="*/ 2147483646 h 10199"/>
              <a:gd name="T12" fmla="*/ 2147483646 w 13793"/>
              <a:gd name="T13" fmla="*/ 2147483646 h 10199"/>
              <a:gd name="T14" fmla="*/ 2147483646 w 13793"/>
              <a:gd name="T15" fmla="*/ 2147483646 h 10199"/>
              <a:gd name="T16" fmla="*/ 2147483646 w 13793"/>
              <a:gd name="T17" fmla="*/ 2147483646 h 10199"/>
              <a:gd name="T18" fmla="*/ 2147483646 w 13793"/>
              <a:gd name="T19" fmla="*/ 2147483646 h 10199"/>
              <a:gd name="T20" fmla="*/ 2147483646 w 13793"/>
              <a:gd name="T21" fmla="*/ 2147483646 h 10199"/>
              <a:gd name="T22" fmla="*/ 2147483646 w 13793"/>
              <a:gd name="T23" fmla="*/ 2147483646 h 10199"/>
              <a:gd name="T24" fmla="*/ 2147483646 w 13793"/>
              <a:gd name="T25" fmla="*/ 2147483646 h 10199"/>
              <a:gd name="T26" fmla="*/ 2147483646 w 13793"/>
              <a:gd name="T27" fmla="*/ 2147483646 h 10199"/>
              <a:gd name="T28" fmla="*/ 2147483646 w 13793"/>
              <a:gd name="T29" fmla="*/ 2147483646 h 10199"/>
              <a:gd name="T30" fmla="*/ 2147483646 w 13793"/>
              <a:gd name="T31" fmla="*/ 2147483646 h 10199"/>
              <a:gd name="T32" fmla="*/ 2147483646 w 13793"/>
              <a:gd name="T33" fmla="*/ 2147483646 h 10199"/>
              <a:gd name="T34" fmla="*/ 2147483646 w 13793"/>
              <a:gd name="T35" fmla="*/ 2147483646 h 10199"/>
              <a:gd name="T36" fmla="*/ 2147483646 w 13793"/>
              <a:gd name="T37" fmla="*/ 1203437852 h 10199"/>
              <a:gd name="T38" fmla="*/ 2147483646 w 13793"/>
              <a:gd name="T39" fmla="*/ 2147483646 h 10199"/>
              <a:gd name="T40" fmla="*/ 2147483646 w 13793"/>
              <a:gd name="T41" fmla="*/ 2147483646 h 10199"/>
              <a:gd name="T42" fmla="*/ 2147483646 w 13793"/>
              <a:gd name="T43" fmla="*/ 2147483646 h 10199"/>
              <a:gd name="T44" fmla="*/ 2147483646 w 13793"/>
              <a:gd name="T45" fmla="*/ 2147483646 h 10199"/>
              <a:gd name="T46" fmla="*/ 2147483646 w 13793"/>
              <a:gd name="T47" fmla="*/ 2147483646 h 10199"/>
              <a:gd name="T48" fmla="*/ 2147483646 w 13793"/>
              <a:gd name="T49" fmla="*/ 2147483646 h 10199"/>
              <a:gd name="T50" fmla="*/ 2147483646 w 13793"/>
              <a:gd name="T51" fmla="*/ 2147483646 h 10199"/>
              <a:gd name="T52" fmla="*/ 2147483646 w 13793"/>
              <a:gd name="T53" fmla="*/ 2147483646 h 10199"/>
              <a:gd name="T54" fmla="*/ 2147483646 w 13793"/>
              <a:gd name="T55" fmla="*/ 2147483646 h 10199"/>
              <a:gd name="T56" fmla="*/ 2147483646 w 13793"/>
              <a:gd name="T57" fmla="*/ 2147483646 h 10199"/>
              <a:gd name="T58" fmla="*/ 2147483646 w 13793"/>
              <a:gd name="T59" fmla="*/ 2147483646 h 10199"/>
              <a:gd name="T60" fmla="*/ 47550163 w 13793"/>
              <a:gd name="T61" fmla="*/ 2147483646 h 10199"/>
              <a:gd name="T62" fmla="*/ 330310790 w 13793"/>
              <a:gd name="T63" fmla="*/ 2147483646 h 10199"/>
              <a:gd name="T64" fmla="*/ 1131677349 w 13793"/>
              <a:gd name="T65" fmla="*/ 2147483646 h 10199"/>
              <a:gd name="T66" fmla="*/ 1084762082 w 13793"/>
              <a:gd name="T67" fmla="*/ 2147483646 h 10199"/>
              <a:gd name="T68" fmla="*/ 731323141 w 13793"/>
              <a:gd name="T69" fmla="*/ 2147483646 h 10199"/>
              <a:gd name="T70" fmla="*/ 1744748738 w 13793"/>
              <a:gd name="T71" fmla="*/ 2147483646 h 10199"/>
              <a:gd name="T72" fmla="*/ 2051273235 w 13793"/>
              <a:gd name="T73" fmla="*/ 2147483646 h 10199"/>
              <a:gd name="T74" fmla="*/ 2051273235 w 13793"/>
              <a:gd name="T75" fmla="*/ 2147483646 h 10199"/>
              <a:gd name="T76" fmla="*/ 2147483646 w 13793"/>
              <a:gd name="T77" fmla="*/ 2147483646 h 10199"/>
              <a:gd name="T78" fmla="*/ 2147483646 w 13793"/>
              <a:gd name="T79" fmla="*/ 2147483646 h 10199"/>
              <a:gd name="T80" fmla="*/ 2147483646 w 13793"/>
              <a:gd name="T81" fmla="*/ 2147483646 h 10199"/>
              <a:gd name="T82" fmla="*/ 2147483646 w 13793"/>
              <a:gd name="T83" fmla="*/ 2147483646 h 10199"/>
              <a:gd name="T84" fmla="*/ 2147483646 w 13793"/>
              <a:gd name="T85" fmla="*/ 2147483646 h 10199"/>
              <a:gd name="T86" fmla="*/ 2147483646 w 13793"/>
              <a:gd name="T87" fmla="*/ 2147483646 h 10199"/>
              <a:gd name="T88" fmla="*/ 2147483646 w 13793"/>
              <a:gd name="T89" fmla="*/ 2147483646 h 10199"/>
              <a:gd name="T90" fmla="*/ 2147483646 w 13793"/>
              <a:gd name="T91" fmla="*/ 2147483646 h 10199"/>
              <a:gd name="T92" fmla="*/ 2147483646 w 13793"/>
              <a:gd name="T93" fmla="*/ 2147483646 h 10199"/>
              <a:gd name="T94" fmla="*/ 2147483646 w 13793"/>
              <a:gd name="T95" fmla="*/ 2147483646 h 10199"/>
              <a:gd name="T96" fmla="*/ 2147483646 w 13793"/>
              <a:gd name="T97" fmla="*/ 2028257848 h 10199"/>
              <a:gd name="T98" fmla="*/ 2147483646 w 13793"/>
              <a:gd name="T99" fmla="*/ 2147483646 h 10199"/>
              <a:gd name="T100" fmla="*/ 2147483646 w 13793"/>
              <a:gd name="T101" fmla="*/ 1428595411 h 10199"/>
              <a:gd name="T102" fmla="*/ 2147483646 w 13793"/>
              <a:gd name="T103" fmla="*/ 2147483646 h 10199"/>
              <a:gd name="T104" fmla="*/ 2147483646 w 13793"/>
              <a:gd name="T105" fmla="*/ 2147483646 h 10199"/>
              <a:gd name="T106" fmla="*/ 2027486120 w 13793"/>
              <a:gd name="T107" fmla="*/ 2147483646 h 10199"/>
              <a:gd name="T108" fmla="*/ 1815427081 w 13793"/>
              <a:gd name="T109" fmla="*/ 2147483646 h 10199"/>
              <a:gd name="T110" fmla="*/ 1555795426 w 13793"/>
              <a:gd name="T111" fmla="*/ 2147483646 h 10199"/>
              <a:gd name="T112" fmla="*/ 1508903405 w 13793"/>
              <a:gd name="T113" fmla="*/ 2147483646 h 10199"/>
              <a:gd name="T114" fmla="*/ 1226142778 w 13793"/>
              <a:gd name="T115" fmla="*/ 2147483646 h 10199"/>
              <a:gd name="T116" fmla="*/ 1791640759 w 13793"/>
              <a:gd name="T117" fmla="*/ 2147483646 h 10199"/>
              <a:gd name="T118" fmla="*/ 2147483646 w 13793"/>
              <a:gd name="T119" fmla="*/ 2147483646 h 10199"/>
              <a:gd name="T120" fmla="*/ 2147483646 w 13793"/>
              <a:gd name="T121" fmla="*/ 2147483646 h 1019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793"/>
              <a:gd name="T184" fmla="*/ 0 h 10199"/>
              <a:gd name="T185" fmla="*/ 13793 w 13793"/>
              <a:gd name="T186" fmla="*/ 10199 h 1019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lnTo>
                  <a:pt x="5649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lnTo>
                  <a:pt x="12215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lnTo>
                  <a:pt x="4072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5" name="Shape 440"/>
          <p:cNvSpPr>
            <a:spLocks/>
          </p:cNvSpPr>
          <p:nvPr/>
        </p:nvSpPr>
        <p:spPr bwMode="auto">
          <a:xfrm>
            <a:off x="8964613" y="1784350"/>
            <a:ext cx="179387" cy="498475"/>
          </a:xfrm>
          <a:custGeom>
            <a:avLst/>
            <a:gdLst>
              <a:gd name="T0" fmla="*/ 1006914550 w 6347"/>
              <a:gd name="T1" fmla="*/ 1882462316 h 13169"/>
              <a:gd name="T2" fmla="*/ 1287682818 w 6347"/>
              <a:gd name="T3" fmla="*/ 2147483646 h 13169"/>
              <a:gd name="T4" fmla="*/ 890145709 w 6347"/>
              <a:gd name="T5" fmla="*/ 2147483646 h 13169"/>
              <a:gd name="T6" fmla="*/ 1030529843 w 6347"/>
              <a:gd name="T7" fmla="*/ 2147483646 h 13169"/>
              <a:gd name="T8" fmla="*/ 609377441 w 6347"/>
              <a:gd name="T9" fmla="*/ 2147483646 h 13169"/>
              <a:gd name="T10" fmla="*/ 2147483646 w 6347"/>
              <a:gd name="T11" fmla="*/ 2147483646 h 13169"/>
              <a:gd name="T12" fmla="*/ 2147483646 w 6347"/>
              <a:gd name="T13" fmla="*/ 2147483646 h 13169"/>
              <a:gd name="T14" fmla="*/ 2147483646 w 6347"/>
              <a:gd name="T15" fmla="*/ 2147483646 h 13169"/>
              <a:gd name="T16" fmla="*/ 1943658965 w 6347"/>
              <a:gd name="T17" fmla="*/ 2147483646 h 13169"/>
              <a:gd name="T18" fmla="*/ 1615682465 w 6347"/>
              <a:gd name="T19" fmla="*/ 2147483646 h 13169"/>
              <a:gd name="T20" fmla="*/ 2147483646 w 6347"/>
              <a:gd name="T21" fmla="*/ 2147483646 h 13169"/>
              <a:gd name="T22" fmla="*/ 2147483646 w 6347"/>
              <a:gd name="T23" fmla="*/ 2147483646 h 13169"/>
              <a:gd name="T24" fmla="*/ 1826235914 w 6347"/>
              <a:gd name="T25" fmla="*/ 2147483646 h 13169"/>
              <a:gd name="T26" fmla="*/ 1100722306 w 6347"/>
              <a:gd name="T27" fmla="*/ 2147483646 h 13169"/>
              <a:gd name="T28" fmla="*/ 1381490574 w 6347"/>
              <a:gd name="T29" fmla="*/ 2147483646 h 13169"/>
              <a:gd name="T30" fmla="*/ 2147483646 w 6347"/>
              <a:gd name="T31" fmla="*/ 2147483646 h 13169"/>
              <a:gd name="T32" fmla="*/ 843569332 w 6347"/>
              <a:gd name="T33" fmla="*/ 2147483646 h 13169"/>
              <a:gd name="T34" fmla="*/ 421784256 w 6347"/>
              <a:gd name="T35" fmla="*/ 2147483646 h 13169"/>
              <a:gd name="T36" fmla="*/ 2013851427 w 6347"/>
              <a:gd name="T37" fmla="*/ 2147483646 h 13169"/>
              <a:gd name="T38" fmla="*/ 1428698806 w 6347"/>
              <a:gd name="T39" fmla="*/ 2147483646 h 13169"/>
              <a:gd name="T40" fmla="*/ 1241106440 w 6347"/>
              <a:gd name="T41" fmla="*/ 2147483646 h 13169"/>
              <a:gd name="T42" fmla="*/ 585784504 w 6347"/>
              <a:gd name="T43" fmla="*/ 2147483646 h 13169"/>
              <a:gd name="T44" fmla="*/ 1826235914 w 6347"/>
              <a:gd name="T45" fmla="*/ 2147483646 h 13169"/>
              <a:gd name="T46" fmla="*/ 1779659537 w 6347"/>
              <a:gd name="T47" fmla="*/ 2147483646 h 13169"/>
              <a:gd name="T48" fmla="*/ 1287682818 w 6347"/>
              <a:gd name="T49" fmla="*/ 2147483646 h 13169"/>
              <a:gd name="T50" fmla="*/ 1006914550 w 6347"/>
              <a:gd name="T51" fmla="*/ 2147483646 h 13169"/>
              <a:gd name="T52" fmla="*/ 1147298684 w 6347"/>
              <a:gd name="T53" fmla="*/ 2147483646 h 13169"/>
              <a:gd name="T54" fmla="*/ 983953466 w 6347"/>
              <a:gd name="T55" fmla="*/ 2147483646 h 13169"/>
              <a:gd name="T56" fmla="*/ 1498891269 w 6347"/>
              <a:gd name="T57" fmla="*/ 2147483646 h 13169"/>
              <a:gd name="T58" fmla="*/ 1615682465 w 6347"/>
              <a:gd name="T59" fmla="*/ 2147483646 h 13169"/>
              <a:gd name="T60" fmla="*/ 1756066599 w 6347"/>
              <a:gd name="T61" fmla="*/ 2147483646 h 13169"/>
              <a:gd name="T62" fmla="*/ 1147298684 w 6347"/>
              <a:gd name="T63" fmla="*/ 2147483646 h 13169"/>
              <a:gd name="T64" fmla="*/ 726168638 w 6347"/>
              <a:gd name="T65" fmla="*/ 2147483646 h 13169"/>
              <a:gd name="T66" fmla="*/ 211208451 w 6347"/>
              <a:gd name="T67" fmla="*/ 225829918 h 13169"/>
              <a:gd name="T68" fmla="*/ 187593157 w 6347"/>
              <a:gd name="T69" fmla="*/ 1732614463 h 13169"/>
              <a:gd name="T70" fmla="*/ 749761575 w 6347"/>
              <a:gd name="T71" fmla="*/ 2147483646 h 13169"/>
              <a:gd name="T72" fmla="*/ 1100722306 w 6347"/>
              <a:gd name="T73" fmla="*/ 2147483646 h 13169"/>
              <a:gd name="T74" fmla="*/ 726168638 w 6347"/>
              <a:gd name="T75" fmla="*/ 2147483646 h 13169"/>
              <a:gd name="T76" fmla="*/ 70824316 w 6347"/>
              <a:gd name="T77" fmla="*/ 2147483646 h 13169"/>
              <a:gd name="T78" fmla="*/ 24247967 w 6347"/>
              <a:gd name="T79" fmla="*/ 2147483646 h 13169"/>
              <a:gd name="T80" fmla="*/ 234823773 w 6347"/>
              <a:gd name="T81" fmla="*/ 2147483646 h 13169"/>
              <a:gd name="T82" fmla="*/ 375207907 w 6347"/>
              <a:gd name="T83" fmla="*/ 2147483646 h 13169"/>
              <a:gd name="T84" fmla="*/ 562169210 w 6347"/>
              <a:gd name="T85" fmla="*/ 2147483646 h 13169"/>
              <a:gd name="T86" fmla="*/ 1030529843 w 6347"/>
              <a:gd name="T87" fmla="*/ 2147483646 h 13169"/>
              <a:gd name="T88" fmla="*/ 1756066599 w 6347"/>
              <a:gd name="T89" fmla="*/ 2147483646 h 13169"/>
              <a:gd name="T90" fmla="*/ 2147483646 w 6347"/>
              <a:gd name="T91" fmla="*/ 2147483646 h 13169"/>
              <a:gd name="T92" fmla="*/ 2147483646 w 6347"/>
              <a:gd name="T93" fmla="*/ 2147483646 h 13169"/>
              <a:gd name="T94" fmla="*/ 2147483646 w 6347"/>
              <a:gd name="T95" fmla="*/ 2147483646 h 13169"/>
              <a:gd name="T96" fmla="*/ 1615682465 w 6347"/>
              <a:gd name="T97" fmla="*/ 2147483646 h 13169"/>
              <a:gd name="T98" fmla="*/ 1569082940 w 6347"/>
              <a:gd name="T99" fmla="*/ 2147483646 h 13169"/>
              <a:gd name="T100" fmla="*/ 2147483646 w 6347"/>
              <a:gd name="T101" fmla="*/ 2147483646 h 13169"/>
              <a:gd name="T102" fmla="*/ 2147483646 w 6347"/>
              <a:gd name="T103" fmla="*/ 2147483646 h 13169"/>
              <a:gd name="T104" fmla="*/ 2147483646 w 6347"/>
              <a:gd name="T105" fmla="*/ 2147483646 h 13169"/>
              <a:gd name="T106" fmla="*/ 2147483646 w 6347"/>
              <a:gd name="T107" fmla="*/ 2147483646 h 13169"/>
              <a:gd name="T108" fmla="*/ 2147483646 w 6347"/>
              <a:gd name="T109" fmla="*/ 2147483646 h 13169"/>
              <a:gd name="T110" fmla="*/ 1896427586 w 6347"/>
              <a:gd name="T111" fmla="*/ 2147483646 h 13169"/>
              <a:gd name="T112" fmla="*/ 1592066380 w 6347"/>
              <a:gd name="T113" fmla="*/ 2147483646 h 13169"/>
              <a:gd name="T114" fmla="*/ 1358529491 w 6347"/>
              <a:gd name="T115" fmla="*/ 2147483646 h 13169"/>
              <a:gd name="T116" fmla="*/ 562169210 w 6347"/>
              <a:gd name="T117" fmla="*/ 0 h 13169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6347"/>
              <a:gd name="T178" fmla="*/ 0 h 13169"/>
              <a:gd name="T179" fmla="*/ 6347 w 6347"/>
              <a:gd name="T180" fmla="*/ 13169 h 13169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lnTo>
                  <a:pt x="1285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lnTo>
                  <a:pt x="1065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lnTo>
                  <a:pt x="62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6" name="Shape 441"/>
          <p:cNvSpPr>
            <a:spLocks/>
          </p:cNvSpPr>
          <p:nvPr/>
        </p:nvSpPr>
        <p:spPr bwMode="auto">
          <a:xfrm rot="19173880">
            <a:off x="7110413" y="6502400"/>
            <a:ext cx="279400" cy="477838"/>
          </a:xfrm>
          <a:custGeom>
            <a:avLst/>
            <a:gdLst>
              <a:gd name="T0" fmla="*/ 2147483646 w 9868"/>
              <a:gd name="T1" fmla="*/ 2147483646 h 12620"/>
              <a:gd name="T2" fmla="*/ 2147483646 w 9868"/>
              <a:gd name="T3" fmla="*/ 1434646234 h 12620"/>
              <a:gd name="T4" fmla="*/ 1037262930 w 9868"/>
              <a:gd name="T5" fmla="*/ 2147483646 h 12620"/>
              <a:gd name="T6" fmla="*/ 778276883 w 9868"/>
              <a:gd name="T7" fmla="*/ 2147483646 h 12620"/>
              <a:gd name="T8" fmla="*/ 2147483646 w 9868"/>
              <a:gd name="T9" fmla="*/ 2147483646 h 12620"/>
              <a:gd name="T10" fmla="*/ 589336568 w 9868"/>
              <a:gd name="T11" fmla="*/ 2147483646 h 12620"/>
              <a:gd name="T12" fmla="*/ 377244108 w 9868"/>
              <a:gd name="T13" fmla="*/ 2147483646 h 12620"/>
              <a:gd name="T14" fmla="*/ 2147483646 w 9868"/>
              <a:gd name="T15" fmla="*/ 2147483646 h 12620"/>
              <a:gd name="T16" fmla="*/ 2147483646 w 9868"/>
              <a:gd name="T17" fmla="*/ 2147483646 h 12620"/>
              <a:gd name="T18" fmla="*/ 2147483646 w 9868"/>
              <a:gd name="T19" fmla="*/ 2147483646 h 12620"/>
              <a:gd name="T20" fmla="*/ 1791774362 w 9868"/>
              <a:gd name="T21" fmla="*/ 2147483646 h 12620"/>
              <a:gd name="T22" fmla="*/ 1579682694 w 9868"/>
              <a:gd name="T23" fmla="*/ 2147483646 h 12620"/>
              <a:gd name="T24" fmla="*/ 1320695854 w 9868"/>
              <a:gd name="T25" fmla="*/ 2147483646 h 12620"/>
              <a:gd name="T26" fmla="*/ 1438295733 w 9868"/>
              <a:gd name="T27" fmla="*/ 2147483646 h 12620"/>
              <a:gd name="T28" fmla="*/ 731359258 w 9868"/>
              <a:gd name="T29" fmla="*/ 2147483646 h 12620"/>
              <a:gd name="T30" fmla="*/ 401031982 w 9868"/>
              <a:gd name="T31" fmla="*/ 2147483646 h 12620"/>
              <a:gd name="T32" fmla="*/ 1296907951 w 9868"/>
              <a:gd name="T33" fmla="*/ 2147483646 h 12620"/>
              <a:gd name="T34" fmla="*/ 542418972 w 9868"/>
              <a:gd name="T35" fmla="*/ 2147483646 h 12620"/>
              <a:gd name="T36" fmla="*/ 990346126 w 9868"/>
              <a:gd name="T37" fmla="*/ 2147483646 h 12620"/>
              <a:gd name="T38" fmla="*/ 1179308865 w 9868"/>
              <a:gd name="T39" fmla="*/ 2147483646 h 12620"/>
              <a:gd name="T40" fmla="*/ 542418972 w 9868"/>
              <a:gd name="T41" fmla="*/ 2147483646 h 12620"/>
              <a:gd name="T42" fmla="*/ 1226225697 w 9868"/>
              <a:gd name="T43" fmla="*/ 2147483646 h 12620"/>
              <a:gd name="T44" fmla="*/ 1249991119 w 9868"/>
              <a:gd name="T45" fmla="*/ 2147483646 h 12620"/>
              <a:gd name="T46" fmla="*/ 636889101 w 9868"/>
              <a:gd name="T47" fmla="*/ 2147483646 h 12620"/>
              <a:gd name="T48" fmla="*/ 2147483646 w 9868"/>
              <a:gd name="T49" fmla="*/ 2147483646 h 12620"/>
              <a:gd name="T50" fmla="*/ 518631861 w 9868"/>
              <a:gd name="T51" fmla="*/ 2147483646 h 12620"/>
              <a:gd name="T52" fmla="*/ 118258060 w 9868"/>
              <a:gd name="T53" fmla="*/ 2147483646 h 12620"/>
              <a:gd name="T54" fmla="*/ 23787903 w 9868"/>
              <a:gd name="T55" fmla="*/ 2147483646 h 12620"/>
              <a:gd name="T56" fmla="*/ 118258060 w 9868"/>
              <a:gd name="T57" fmla="*/ 2147483646 h 12620"/>
              <a:gd name="T58" fmla="*/ 707571383 w 9868"/>
              <a:gd name="T59" fmla="*/ 2147483646 h 12620"/>
              <a:gd name="T60" fmla="*/ 1674152852 w 9868"/>
              <a:gd name="T61" fmla="*/ 2147483646 h 12620"/>
              <a:gd name="T62" fmla="*/ 2074549105 w 9868"/>
              <a:gd name="T63" fmla="*/ 2147483646 h 12620"/>
              <a:gd name="T64" fmla="*/ 2147483646 w 9868"/>
              <a:gd name="T65" fmla="*/ 2147483646 h 12620"/>
              <a:gd name="T66" fmla="*/ 2147483646 w 9868"/>
              <a:gd name="T67" fmla="*/ 2147483646 h 12620"/>
              <a:gd name="T68" fmla="*/ 2147483646 w 9868"/>
              <a:gd name="T69" fmla="*/ 2147483646 h 12620"/>
              <a:gd name="T70" fmla="*/ 2147483646 w 9868"/>
              <a:gd name="T71" fmla="*/ 2147483646 h 12620"/>
              <a:gd name="T72" fmla="*/ 2147483646 w 9868"/>
              <a:gd name="T73" fmla="*/ 2147483646 h 12620"/>
              <a:gd name="T74" fmla="*/ 2147483646 w 9868"/>
              <a:gd name="T75" fmla="*/ 2147483646 h 12620"/>
              <a:gd name="T76" fmla="*/ 2147483646 w 9868"/>
              <a:gd name="T77" fmla="*/ 2147483646 h 12620"/>
              <a:gd name="T78" fmla="*/ 2147483646 w 9868"/>
              <a:gd name="T79" fmla="*/ 2147483646 h 12620"/>
              <a:gd name="T80" fmla="*/ 2147483646 w 9868"/>
              <a:gd name="T81" fmla="*/ 2147483646 h 12620"/>
              <a:gd name="T82" fmla="*/ 2147483646 w 9868"/>
              <a:gd name="T83" fmla="*/ 2147483646 h 12620"/>
              <a:gd name="T84" fmla="*/ 2147483646 w 9868"/>
              <a:gd name="T85" fmla="*/ 2147483646 h 12620"/>
              <a:gd name="T86" fmla="*/ 2147483646 w 9868"/>
              <a:gd name="T87" fmla="*/ 2147483646 h 12620"/>
              <a:gd name="T88" fmla="*/ 2147483646 w 9868"/>
              <a:gd name="T89" fmla="*/ 2147483646 h 12620"/>
              <a:gd name="T90" fmla="*/ 2147483646 w 9868"/>
              <a:gd name="T91" fmla="*/ 2147483646 h 12620"/>
              <a:gd name="T92" fmla="*/ 2147483646 w 9868"/>
              <a:gd name="T93" fmla="*/ 2147483646 h 12620"/>
              <a:gd name="T94" fmla="*/ 2147483646 w 9868"/>
              <a:gd name="T95" fmla="*/ 2147483646 h 12620"/>
              <a:gd name="T96" fmla="*/ 1956926774 w 9868"/>
              <a:gd name="T97" fmla="*/ 2147483646 h 12620"/>
              <a:gd name="T98" fmla="*/ 2147483646 w 9868"/>
              <a:gd name="T99" fmla="*/ 2147483646 h 12620"/>
              <a:gd name="T100" fmla="*/ 2147483646 w 9868"/>
              <a:gd name="T101" fmla="*/ 2147483646 h 12620"/>
              <a:gd name="T102" fmla="*/ 2147483646 w 9868"/>
              <a:gd name="T103" fmla="*/ 2147483646 h 12620"/>
              <a:gd name="T104" fmla="*/ 2147483646 w 9868"/>
              <a:gd name="T105" fmla="*/ 2147483646 h 12620"/>
              <a:gd name="T106" fmla="*/ 2147483646 w 9868"/>
              <a:gd name="T107" fmla="*/ 1132506275 h 12620"/>
              <a:gd name="T108" fmla="*/ 2147483646 w 9868"/>
              <a:gd name="T109" fmla="*/ 454240035 h 12620"/>
              <a:gd name="T110" fmla="*/ 2147483646 w 9868"/>
              <a:gd name="T111" fmla="*/ 2147483646 h 12620"/>
              <a:gd name="T112" fmla="*/ 1296907951 w 9868"/>
              <a:gd name="T113" fmla="*/ 1056455518 h 12620"/>
              <a:gd name="T114" fmla="*/ 966580676 w 9868"/>
              <a:gd name="T115" fmla="*/ 2063033 h 1262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9868"/>
              <a:gd name="T175" fmla="*/ 0 h 12620"/>
              <a:gd name="T176" fmla="*/ 9868 w 9868"/>
              <a:gd name="T177" fmla="*/ 12620 h 12620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lnTo>
                  <a:pt x="418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lnTo>
                  <a:pt x="1541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lnTo>
                  <a:pt x="381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lnTo>
                  <a:pt x="1211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7" name="Shape 442"/>
          <p:cNvSpPr>
            <a:spLocks/>
          </p:cNvSpPr>
          <p:nvPr/>
        </p:nvSpPr>
        <p:spPr bwMode="auto">
          <a:xfrm>
            <a:off x="7659688" y="5827713"/>
            <a:ext cx="377825" cy="568325"/>
          </a:xfrm>
          <a:custGeom>
            <a:avLst/>
            <a:gdLst>
              <a:gd name="T0" fmla="*/ 2147483646 w 13316"/>
              <a:gd name="T1" fmla="*/ 1795812575 h 15041"/>
              <a:gd name="T2" fmla="*/ 2147483646 w 13316"/>
              <a:gd name="T3" fmla="*/ 2147483646 h 15041"/>
              <a:gd name="T4" fmla="*/ 2147483646 w 13316"/>
              <a:gd name="T5" fmla="*/ 823487622 h 15041"/>
              <a:gd name="T6" fmla="*/ 2147483646 w 13316"/>
              <a:gd name="T7" fmla="*/ 2050179 h 15041"/>
              <a:gd name="T8" fmla="*/ 2147483646 w 13316"/>
              <a:gd name="T9" fmla="*/ 2147483646 h 15041"/>
              <a:gd name="T10" fmla="*/ 2147483646 w 13316"/>
              <a:gd name="T11" fmla="*/ 2147483646 h 15041"/>
              <a:gd name="T12" fmla="*/ 0 w 13316"/>
              <a:gd name="T13" fmla="*/ 2147483646 h 15041"/>
              <a:gd name="T14" fmla="*/ 832211628 w 13316"/>
              <a:gd name="T15" fmla="*/ 2147483646 h 15041"/>
              <a:gd name="T16" fmla="*/ 1141366679 w 13316"/>
              <a:gd name="T17" fmla="*/ 2147483646 h 15041"/>
              <a:gd name="T18" fmla="*/ 879519172 w 13316"/>
              <a:gd name="T19" fmla="*/ 2147483646 h 15041"/>
              <a:gd name="T20" fmla="*/ 2147483646 w 13316"/>
              <a:gd name="T21" fmla="*/ 2147483646 h 15041"/>
              <a:gd name="T22" fmla="*/ 2147483646 w 13316"/>
              <a:gd name="T23" fmla="*/ 2147483646 h 15041"/>
              <a:gd name="T24" fmla="*/ 1569145643 w 13316"/>
              <a:gd name="T25" fmla="*/ 2147483646 h 15041"/>
              <a:gd name="T26" fmla="*/ 2147483646 w 13316"/>
              <a:gd name="T27" fmla="*/ 2147483646 h 15041"/>
              <a:gd name="T28" fmla="*/ 2147483646 w 13316"/>
              <a:gd name="T29" fmla="*/ 2147483646 h 15041"/>
              <a:gd name="T30" fmla="*/ 1711730828 w 13316"/>
              <a:gd name="T31" fmla="*/ 2147483646 h 15041"/>
              <a:gd name="T32" fmla="*/ 2147483646 w 13316"/>
              <a:gd name="T33" fmla="*/ 2147483646 h 15041"/>
              <a:gd name="T34" fmla="*/ 1569145643 w 13316"/>
              <a:gd name="T35" fmla="*/ 2147483646 h 15041"/>
              <a:gd name="T36" fmla="*/ 1996923756 w 13316"/>
              <a:gd name="T37" fmla="*/ 2147483646 h 15041"/>
              <a:gd name="T38" fmla="*/ 2147483646 w 13316"/>
              <a:gd name="T39" fmla="*/ 2147483646 h 15041"/>
              <a:gd name="T40" fmla="*/ 2147483646 w 13316"/>
              <a:gd name="T41" fmla="*/ 2147483646 h 15041"/>
              <a:gd name="T42" fmla="*/ 2147483646 w 13316"/>
              <a:gd name="T43" fmla="*/ 2147483646 h 15041"/>
              <a:gd name="T44" fmla="*/ 2147483646 w 13316"/>
              <a:gd name="T45" fmla="*/ 2147483646 h 15041"/>
              <a:gd name="T46" fmla="*/ 2147483646 w 13316"/>
              <a:gd name="T47" fmla="*/ 2147483646 h 15041"/>
              <a:gd name="T48" fmla="*/ 2147483646 w 13316"/>
              <a:gd name="T49" fmla="*/ 2147483646 h 15041"/>
              <a:gd name="T50" fmla="*/ 2147483646 w 13316"/>
              <a:gd name="T51" fmla="*/ 2147483646 h 15041"/>
              <a:gd name="T52" fmla="*/ 2147483646 w 13316"/>
              <a:gd name="T53" fmla="*/ 2147483646 h 15041"/>
              <a:gd name="T54" fmla="*/ 2147483646 w 13316"/>
              <a:gd name="T55" fmla="*/ 2147483646 h 15041"/>
              <a:gd name="T56" fmla="*/ 2147483646 w 13316"/>
              <a:gd name="T57" fmla="*/ 2147483646 h 15041"/>
              <a:gd name="T58" fmla="*/ 2147483646 w 13316"/>
              <a:gd name="T59" fmla="*/ 2147483646 h 15041"/>
              <a:gd name="T60" fmla="*/ 2147483646 w 13316"/>
              <a:gd name="T61" fmla="*/ 2147483646 h 15041"/>
              <a:gd name="T62" fmla="*/ 2147483646 w 13316"/>
              <a:gd name="T63" fmla="*/ 2147483646 h 15041"/>
              <a:gd name="T64" fmla="*/ 2147483646 w 13316"/>
              <a:gd name="T65" fmla="*/ 2147483646 h 15041"/>
              <a:gd name="T66" fmla="*/ 2147483646 w 13316"/>
              <a:gd name="T67" fmla="*/ 2147483646 h 15041"/>
              <a:gd name="T68" fmla="*/ 2147483646 w 13316"/>
              <a:gd name="T69" fmla="*/ 2147483646 h 15041"/>
              <a:gd name="T70" fmla="*/ 2147483646 w 13316"/>
              <a:gd name="T71" fmla="*/ 2147483646 h 15041"/>
              <a:gd name="T72" fmla="*/ 2147483646 w 13316"/>
              <a:gd name="T73" fmla="*/ 2147483646 h 15041"/>
              <a:gd name="T74" fmla="*/ 2147483646 w 13316"/>
              <a:gd name="T75" fmla="*/ 2147483646 h 15041"/>
              <a:gd name="T76" fmla="*/ 2147483646 w 13316"/>
              <a:gd name="T77" fmla="*/ 2147483646 h 15041"/>
              <a:gd name="T78" fmla="*/ 2147483646 w 13316"/>
              <a:gd name="T79" fmla="*/ 2147483646 h 15041"/>
              <a:gd name="T80" fmla="*/ 2147483646 w 13316"/>
              <a:gd name="T81" fmla="*/ 2147483646 h 15041"/>
              <a:gd name="T82" fmla="*/ 2147483646 w 13316"/>
              <a:gd name="T83" fmla="*/ 2147483646 h 15041"/>
              <a:gd name="T84" fmla="*/ 2147483646 w 13316"/>
              <a:gd name="T85" fmla="*/ 2147483646 h 15041"/>
              <a:gd name="T86" fmla="*/ 2147483646 w 13316"/>
              <a:gd name="T87" fmla="*/ 2147483646 h 15041"/>
              <a:gd name="T88" fmla="*/ 2147483646 w 13316"/>
              <a:gd name="T89" fmla="*/ 2147483646 h 15041"/>
              <a:gd name="T90" fmla="*/ 2147483646 w 13316"/>
              <a:gd name="T91" fmla="*/ 2147483646 h 15041"/>
              <a:gd name="T92" fmla="*/ 2147483646 w 13316"/>
              <a:gd name="T93" fmla="*/ 2147483646 h 15041"/>
              <a:gd name="T94" fmla="*/ 2147483646 w 13316"/>
              <a:gd name="T95" fmla="*/ 2147483646 h 15041"/>
              <a:gd name="T96" fmla="*/ 2147483646 w 13316"/>
              <a:gd name="T97" fmla="*/ 2147483646 h 15041"/>
              <a:gd name="T98" fmla="*/ 2147483646 w 13316"/>
              <a:gd name="T99" fmla="*/ 2147483646 h 15041"/>
              <a:gd name="T100" fmla="*/ 2147483646 w 13316"/>
              <a:gd name="T101" fmla="*/ 2147483646 h 15041"/>
              <a:gd name="T102" fmla="*/ 2147483646 w 13316"/>
              <a:gd name="T103" fmla="*/ 2147483646 h 15041"/>
              <a:gd name="T104" fmla="*/ 2147483646 w 13316"/>
              <a:gd name="T105" fmla="*/ 2147483646 h 15041"/>
              <a:gd name="T106" fmla="*/ 2147483646 w 13316"/>
              <a:gd name="T107" fmla="*/ 2147483646 h 15041"/>
              <a:gd name="T108" fmla="*/ 1854316013 w 13316"/>
              <a:gd name="T109" fmla="*/ 2147483646 h 15041"/>
              <a:gd name="T110" fmla="*/ 499071131 w 13316"/>
              <a:gd name="T111" fmla="*/ 2147483646 h 15041"/>
              <a:gd name="T112" fmla="*/ 2147483646 w 13316"/>
              <a:gd name="T113" fmla="*/ 2147483646 h 15041"/>
              <a:gd name="T114" fmla="*/ 2147483646 w 13316"/>
              <a:gd name="T115" fmla="*/ 2147483646 h 15041"/>
              <a:gd name="T116" fmla="*/ 2147483646 w 13316"/>
              <a:gd name="T117" fmla="*/ 2147483646 h 15041"/>
              <a:gd name="T118" fmla="*/ 2147483646 w 13316"/>
              <a:gd name="T119" fmla="*/ 2147483646 h 15041"/>
              <a:gd name="T120" fmla="*/ 2147483646 w 13316"/>
              <a:gd name="T121" fmla="*/ 2147483646 h 15041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316"/>
              <a:gd name="T184" fmla="*/ 0 h 15041"/>
              <a:gd name="T185" fmla="*/ 13316 w 13316"/>
              <a:gd name="T186" fmla="*/ 15041 h 15041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lnTo>
                  <a:pt x="546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lnTo>
                  <a:pt x="8840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lnTo>
                  <a:pt x="147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lnTo>
                  <a:pt x="2494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lnTo>
                  <a:pt x="8400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8" name="Shape 443"/>
          <p:cNvSpPr>
            <a:spLocks/>
          </p:cNvSpPr>
          <p:nvPr/>
        </p:nvSpPr>
        <p:spPr bwMode="auto">
          <a:xfrm>
            <a:off x="8797925" y="4105275"/>
            <a:ext cx="385763" cy="344488"/>
          </a:xfrm>
          <a:custGeom>
            <a:avLst/>
            <a:gdLst>
              <a:gd name="T0" fmla="*/ 2147483646 w 13610"/>
              <a:gd name="T1" fmla="*/ 904398265 h 9098"/>
              <a:gd name="T2" fmla="*/ 2147483646 w 13610"/>
              <a:gd name="T3" fmla="*/ 2147483646 h 9098"/>
              <a:gd name="T4" fmla="*/ 2012456723 w 13610"/>
              <a:gd name="T5" fmla="*/ 2147483646 h 9098"/>
              <a:gd name="T6" fmla="*/ 1894341960 w 13610"/>
              <a:gd name="T7" fmla="*/ 2147483646 h 9098"/>
              <a:gd name="T8" fmla="*/ 1681339901 w 13610"/>
              <a:gd name="T9" fmla="*/ 2147483646 h 9098"/>
              <a:gd name="T10" fmla="*/ 1184356581 w 13610"/>
              <a:gd name="T11" fmla="*/ 2147483646 h 9098"/>
              <a:gd name="T12" fmla="*/ 568621380 w 13610"/>
              <a:gd name="T13" fmla="*/ 2147483646 h 9098"/>
              <a:gd name="T14" fmla="*/ 260753765 w 13610"/>
              <a:gd name="T15" fmla="*/ 2147483646 h 9098"/>
              <a:gd name="T16" fmla="*/ 23887120 w 13610"/>
              <a:gd name="T17" fmla="*/ 2147483646 h 9098"/>
              <a:gd name="T18" fmla="*/ 23887120 w 13610"/>
              <a:gd name="T19" fmla="*/ 2147483646 h 9098"/>
              <a:gd name="T20" fmla="*/ 142638973 w 13610"/>
              <a:gd name="T21" fmla="*/ 2147483646 h 9098"/>
              <a:gd name="T22" fmla="*/ 449869498 w 13610"/>
              <a:gd name="T23" fmla="*/ 2147483646 h 9098"/>
              <a:gd name="T24" fmla="*/ 592508471 w 13610"/>
              <a:gd name="T25" fmla="*/ 2147483646 h 9098"/>
              <a:gd name="T26" fmla="*/ 805488025 w 13610"/>
              <a:gd name="T27" fmla="*/ 2147483646 h 9098"/>
              <a:gd name="T28" fmla="*/ 1278606758 w 13610"/>
              <a:gd name="T29" fmla="*/ 2147483646 h 9098"/>
              <a:gd name="T30" fmla="*/ 1681339901 w 13610"/>
              <a:gd name="T31" fmla="*/ 2147483646 h 9098"/>
              <a:gd name="T32" fmla="*/ 1989207516 w 13610"/>
              <a:gd name="T33" fmla="*/ 2147483646 h 9098"/>
              <a:gd name="T34" fmla="*/ 2147483646 w 13610"/>
              <a:gd name="T35" fmla="*/ 2147483646 h 9098"/>
              <a:gd name="T36" fmla="*/ 2147483646 w 13610"/>
              <a:gd name="T37" fmla="*/ 2147483646 h 9098"/>
              <a:gd name="T38" fmla="*/ 2147483646 w 13610"/>
              <a:gd name="T39" fmla="*/ 2147483646 h 9098"/>
              <a:gd name="T40" fmla="*/ 2147483646 w 13610"/>
              <a:gd name="T41" fmla="*/ 1734805029 h 9098"/>
              <a:gd name="T42" fmla="*/ 2147483646 w 13610"/>
              <a:gd name="T43" fmla="*/ 2147483646 h 9098"/>
              <a:gd name="T44" fmla="*/ 2147483646 w 13610"/>
              <a:gd name="T45" fmla="*/ 2147483646 h 9098"/>
              <a:gd name="T46" fmla="*/ 2147483646 w 13610"/>
              <a:gd name="T47" fmla="*/ 2147483646 h 9098"/>
              <a:gd name="T48" fmla="*/ 2147483646 w 13610"/>
              <a:gd name="T49" fmla="*/ 2147483646 h 9098"/>
              <a:gd name="T50" fmla="*/ 2147483646 w 13610"/>
              <a:gd name="T51" fmla="*/ 2147483646 h 9098"/>
              <a:gd name="T52" fmla="*/ 2147483646 w 13610"/>
              <a:gd name="T53" fmla="*/ 2147483646 h 9098"/>
              <a:gd name="T54" fmla="*/ 2147483646 w 13610"/>
              <a:gd name="T55" fmla="*/ 2147483646 h 9098"/>
              <a:gd name="T56" fmla="*/ 2147483646 w 13610"/>
              <a:gd name="T57" fmla="*/ 2147483646 h 9098"/>
              <a:gd name="T58" fmla="*/ 2147483646 w 13610"/>
              <a:gd name="T59" fmla="*/ 2147483646 h 9098"/>
              <a:gd name="T60" fmla="*/ 2147483646 w 13610"/>
              <a:gd name="T61" fmla="*/ 2147483646 h 9098"/>
              <a:gd name="T62" fmla="*/ 2147483646 w 13610"/>
              <a:gd name="T63" fmla="*/ 2147483646 h 9098"/>
              <a:gd name="T64" fmla="*/ 2147483646 w 13610"/>
              <a:gd name="T65" fmla="*/ 2147483646 h 9098"/>
              <a:gd name="T66" fmla="*/ 2147483646 w 13610"/>
              <a:gd name="T67" fmla="*/ 2147483646 h 9098"/>
              <a:gd name="T68" fmla="*/ 2147483646 w 13610"/>
              <a:gd name="T69" fmla="*/ 2147483646 h 9098"/>
              <a:gd name="T70" fmla="*/ 2147483646 w 13610"/>
              <a:gd name="T71" fmla="*/ 2147483646 h 9098"/>
              <a:gd name="T72" fmla="*/ 2147483646 w 13610"/>
              <a:gd name="T73" fmla="*/ 2147483646 h 9098"/>
              <a:gd name="T74" fmla="*/ 2147483646 w 13610"/>
              <a:gd name="T75" fmla="*/ 2147483646 h 9098"/>
              <a:gd name="T76" fmla="*/ 2147483646 w 13610"/>
              <a:gd name="T77" fmla="*/ 2147483646 h 9098"/>
              <a:gd name="T78" fmla="*/ 2147483646 w 13610"/>
              <a:gd name="T79" fmla="*/ 2147483646 h 9098"/>
              <a:gd name="T80" fmla="*/ 2147483646 w 13610"/>
              <a:gd name="T81" fmla="*/ 2147483646 h 9098"/>
              <a:gd name="T82" fmla="*/ 2147483646 w 13610"/>
              <a:gd name="T83" fmla="*/ 2147483646 h 9098"/>
              <a:gd name="T84" fmla="*/ 2147483646 w 13610"/>
              <a:gd name="T85" fmla="*/ 2147483646 h 9098"/>
              <a:gd name="T86" fmla="*/ 2147483646 w 13610"/>
              <a:gd name="T87" fmla="*/ 152107734 h 909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3610"/>
              <a:gd name="T133" fmla="*/ 0 h 9098"/>
              <a:gd name="T134" fmla="*/ 13610 w 13610"/>
              <a:gd name="T135" fmla="*/ 9098 h 9098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9" name="Shape 444"/>
          <p:cNvSpPr>
            <a:spLocks/>
          </p:cNvSpPr>
          <p:nvPr/>
        </p:nvSpPr>
        <p:spPr bwMode="auto">
          <a:xfrm>
            <a:off x="7781925" y="6513513"/>
            <a:ext cx="174625" cy="249237"/>
          </a:xfrm>
          <a:custGeom>
            <a:avLst/>
            <a:gdLst>
              <a:gd name="T0" fmla="*/ 2147483646 w 6164"/>
              <a:gd name="T1" fmla="*/ 150137289 h 6604"/>
              <a:gd name="T2" fmla="*/ 2079904123 w 6164"/>
              <a:gd name="T3" fmla="*/ 1637153013 h 6604"/>
              <a:gd name="T4" fmla="*/ 1417736634 w 6164"/>
              <a:gd name="T5" fmla="*/ 2147483646 h 6604"/>
              <a:gd name="T6" fmla="*/ 520448140 w 6164"/>
              <a:gd name="T7" fmla="*/ 2147483646 h 6604"/>
              <a:gd name="T8" fmla="*/ 284051841 w 6164"/>
              <a:gd name="T9" fmla="*/ 2147483646 h 6604"/>
              <a:gd name="T10" fmla="*/ 307243934 w 6164"/>
              <a:gd name="T11" fmla="*/ 2147483646 h 6604"/>
              <a:gd name="T12" fmla="*/ 496619590 w 6164"/>
              <a:gd name="T13" fmla="*/ 2147483646 h 6604"/>
              <a:gd name="T14" fmla="*/ 1323696907 w 6164"/>
              <a:gd name="T15" fmla="*/ 2147483646 h 6604"/>
              <a:gd name="T16" fmla="*/ 1394545335 w 6164"/>
              <a:gd name="T17" fmla="*/ 2147483646 h 6604"/>
              <a:gd name="T18" fmla="*/ 1536264656 w 6164"/>
              <a:gd name="T19" fmla="*/ 2147483646 h 6604"/>
              <a:gd name="T20" fmla="*/ 1772660190 w 6164"/>
              <a:gd name="T21" fmla="*/ 2147483646 h 6604"/>
              <a:gd name="T22" fmla="*/ 1795851489 w 6164"/>
              <a:gd name="T23" fmla="*/ 2147483646 h 6604"/>
              <a:gd name="T24" fmla="*/ 2147483646 w 6164"/>
              <a:gd name="T25" fmla="*/ 1564154651 h 6604"/>
              <a:gd name="T26" fmla="*/ 2147483646 w 6164"/>
              <a:gd name="T27" fmla="*/ 2147483646 h 6604"/>
              <a:gd name="T28" fmla="*/ 2147483646 w 6164"/>
              <a:gd name="T29" fmla="*/ 2147483646 h 6604"/>
              <a:gd name="T30" fmla="*/ 2147483646 w 6164"/>
              <a:gd name="T31" fmla="*/ 2147483646 h 6604"/>
              <a:gd name="T32" fmla="*/ 2147483646 w 6164"/>
              <a:gd name="T33" fmla="*/ 2147483646 h 6604"/>
              <a:gd name="T34" fmla="*/ 2147483646 w 6164"/>
              <a:gd name="T35" fmla="*/ 2147483646 h 6604"/>
              <a:gd name="T36" fmla="*/ 2147483646 w 6164"/>
              <a:gd name="T37" fmla="*/ 2147483646 h 6604"/>
              <a:gd name="T38" fmla="*/ 2147483646 w 6164"/>
              <a:gd name="T39" fmla="*/ 2147483646 h 6604"/>
              <a:gd name="T40" fmla="*/ 2147483646 w 6164"/>
              <a:gd name="T41" fmla="*/ 2147483646 h 6604"/>
              <a:gd name="T42" fmla="*/ 1654132961 w 6164"/>
              <a:gd name="T43" fmla="*/ 2147483646 h 6604"/>
              <a:gd name="T44" fmla="*/ 1536264656 w 6164"/>
              <a:gd name="T45" fmla="*/ 2147483646 h 6604"/>
              <a:gd name="T46" fmla="*/ 945582052 w 6164"/>
              <a:gd name="T47" fmla="*/ 2147483646 h 6604"/>
              <a:gd name="T48" fmla="*/ 733015096 w 6164"/>
              <a:gd name="T49" fmla="*/ 2147483646 h 6604"/>
              <a:gd name="T50" fmla="*/ 1087301401 w 6164"/>
              <a:gd name="T51" fmla="*/ 2147483646 h 6604"/>
              <a:gd name="T52" fmla="*/ 1158149829 w 6164"/>
              <a:gd name="T53" fmla="*/ 2147483646 h 6604"/>
              <a:gd name="T54" fmla="*/ 1111129951 w 6164"/>
              <a:gd name="T55" fmla="*/ 2147483646 h 6604"/>
              <a:gd name="T56" fmla="*/ 780034974 w 6164"/>
              <a:gd name="T57" fmla="*/ 2147483646 h 6604"/>
              <a:gd name="T58" fmla="*/ 236395506 w 6164"/>
              <a:gd name="T59" fmla="*/ 2147483646 h 6604"/>
              <a:gd name="T60" fmla="*/ 71507351 w 6164"/>
              <a:gd name="T61" fmla="*/ 2147483646 h 6604"/>
              <a:gd name="T62" fmla="*/ 213204207 w 6164"/>
              <a:gd name="T63" fmla="*/ 2147483646 h 6604"/>
              <a:gd name="T64" fmla="*/ 614510361 w 6164"/>
              <a:gd name="T65" fmla="*/ 2147483646 h 6604"/>
              <a:gd name="T66" fmla="*/ 827054851 w 6164"/>
              <a:gd name="T67" fmla="*/ 2147483646 h 6604"/>
              <a:gd name="T68" fmla="*/ 378114855 w 6164"/>
              <a:gd name="T69" fmla="*/ 2147483646 h 6604"/>
              <a:gd name="T70" fmla="*/ 636458 w 6164"/>
              <a:gd name="T71" fmla="*/ 2147483646 h 6604"/>
              <a:gd name="T72" fmla="*/ 118527229 w 6164"/>
              <a:gd name="T73" fmla="*/ 2147483646 h 6604"/>
              <a:gd name="T74" fmla="*/ 1181978379 w 6164"/>
              <a:gd name="T75" fmla="*/ 2147483646 h 6604"/>
              <a:gd name="T76" fmla="*/ 1795851489 w 6164"/>
              <a:gd name="T77" fmla="*/ 2147483646 h 6604"/>
              <a:gd name="T78" fmla="*/ 2147483646 w 6164"/>
              <a:gd name="T79" fmla="*/ 2147483646 h 6604"/>
              <a:gd name="T80" fmla="*/ 2147483646 w 6164"/>
              <a:gd name="T81" fmla="*/ 2147483646 h 6604"/>
              <a:gd name="T82" fmla="*/ 2147483646 w 6164"/>
              <a:gd name="T83" fmla="*/ 2147483646 h 6604"/>
              <a:gd name="T84" fmla="*/ 2147483646 w 6164"/>
              <a:gd name="T85" fmla="*/ 2147483646 h 6604"/>
              <a:gd name="T86" fmla="*/ 2147483646 w 6164"/>
              <a:gd name="T87" fmla="*/ 2147483646 h 6604"/>
              <a:gd name="T88" fmla="*/ 2147483646 w 6164"/>
              <a:gd name="T89" fmla="*/ 2147483646 h 6604"/>
              <a:gd name="T90" fmla="*/ 2147483646 w 6164"/>
              <a:gd name="T91" fmla="*/ 2147483646 h 6604"/>
              <a:gd name="T92" fmla="*/ 2147483646 w 6164"/>
              <a:gd name="T93" fmla="*/ 2147483646 h 6604"/>
              <a:gd name="T94" fmla="*/ 2147483646 w 6164"/>
              <a:gd name="T95" fmla="*/ 2147483646 h 6604"/>
              <a:gd name="T96" fmla="*/ 2147483646 w 6164"/>
              <a:gd name="T97" fmla="*/ 2147483646 h 6604"/>
              <a:gd name="T98" fmla="*/ 2147483646 w 6164"/>
              <a:gd name="T99" fmla="*/ 2147483646 h 6604"/>
              <a:gd name="T100" fmla="*/ 2147483646 w 6164"/>
              <a:gd name="T101" fmla="*/ 2147483646 h 6604"/>
              <a:gd name="T102" fmla="*/ 2147483646 w 6164"/>
              <a:gd name="T103" fmla="*/ 2147483646 h 6604"/>
              <a:gd name="T104" fmla="*/ 2147483646 w 6164"/>
              <a:gd name="T105" fmla="*/ 2147483646 h 6604"/>
              <a:gd name="T106" fmla="*/ 2147483646 w 6164"/>
              <a:gd name="T107" fmla="*/ 1117829153 h 6604"/>
              <a:gd name="T108" fmla="*/ 2147483646 w 6164"/>
              <a:gd name="T109" fmla="*/ 223135689 h 6604"/>
              <a:gd name="T110" fmla="*/ 2147483646 w 6164"/>
              <a:gd name="T111" fmla="*/ 0 h 6604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6164"/>
              <a:gd name="T169" fmla="*/ 0 h 6604"/>
              <a:gd name="T170" fmla="*/ 6164 w 6164"/>
              <a:gd name="T171" fmla="*/ 6604 h 6604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lnTo>
                  <a:pt x="396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0" name="Shape 445"/>
          <p:cNvSpPr>
            <a:spLocks/>
          </p:cNvSpPr>
          <p:nvPr/>
        </p:nvSpPr>
        <p:spPr bwMode="auto">
          <a:xfrm>
            <a:off x="347663" y="811213"/>
            <a:ext cx="209550" cy="612775"/>
          </a:xfrm>
          <a:custGeom>
            <a:avLst/>
            <a:gdLst>
              <a:gd name="T0" fmla="*/ 1993686438 w 7411"/>
              <a:gd name="T1" fmla="*/ 2147483646 h 16178"/>
              <a:gd name="T2" fmla="*/ 2147483646 w 7411"/>
              <a:gd name="T3" fmla="*/ 2147483646 h 16178"/>
              <a:gd name="T4" fmla="*/ 2147483646 w 7411"/>
              <a:gd name="T5" fmla="*/ 1663109719 h 16178"/>
              <a:gd name="T6" fmla="*/ 1032323687 w 7411"/>
              <a:gd name="T7" fmla="*/ 302570743 h 16178"/>
              <a:gd name="T8" fmla="*/ 1149289826 w 7411"/>
              <a:gd name="T9" fmla="*/ 2147483646 h 16178"/>
              <a:gd name="T10" fmla="*/ 1383900038 w 7411"/>
              <a:gd name="T11" fmla="*/ 2147483646 h 16178"/>
              <a:gd name="T12" fmla="*/ 1125643617 w 7411"/>
              <a:gd name="T13" fmla="*/ 76132275 h 16178"/>
              <a:gd name="T14" fmla="*/ 2147483646 w 7411"/>
              <a:gd name="T15" fmla="*/ 2147483646 h 16178"/>
              <a:gd name="T16" fmla="*/ 2147483646 w 7411"/>
              <a:gd name="T17" fmla="*/ 2147483646 h 16178"/>
              <a:gd name="T18" fmla="*/ 2147483646 w 7411"/>
              <a:gd name="T19" fmla="*/ 2147483646 h 16178"/>
              <a:gd name="T20" fmla="*/ 2147483646 w 7411"/>
              <a:gd name="T21" fmla="*/ 2147483646 h 16178"/>
              <a:gd name="T22" fmla="*/ 2147483646 w 7411"/>
              <a:gd name="T23" fmla="*/ 2147483646 h 16178"/>
              <a:gd name="T24" fmla="*/ 2147483646 w 7411"/>
              <a:gd name="T25" fmla="*/ 2147483646 h 16178"/>
              <a:gd name="T26" fmla="*/ 2087028762 w 7411"/>
              <a:gd name="T27" fmla="*/ 2147483646 h 16178"/>
              <a:gd name="T28" fmla="*/ 1759099384 w 7411"/>
              <a:gd name="T29" fmla="*/ 2147483646 h 16178"/>
              <a:gd name="T30" fmla="*/ 2147483646 w 7411"/>
              <a:gd name="T31" fmla="*/ 2147483646 h 16178"/>
              <a:gd name="T32" fmla="*/ 2147483646 w 7411"/>
              <a:gd name="T33" fmla="*/ 2147483646 h 16178"/>
              <a:gd name="T34" fmla="*/ 2147483646 w 7411"/>
              <a:gd name="T35" fmla="*/ 2147483646 h 16178"/>
              <a:gd name="T36" fmla="*/ 2147483646 w 7411"/>
              <a:gd name="T37" fmla="*/ 2147483646 h 16178"/>
              <a:gd name="T38" fmla="*/ 2147483646 w 7411"/>
              <a:gd name="T39" fmla="*/ 2147483646 h 16178"/>
              <a:gd name="T40" fmla="*/ 2147483646 w 7411"/>
              <a:gd name="T41" fmla="*/ 2147483646 h 16178"/>
              <a:gd name="T42" fmla="*/ 2147483646 w 7411"/>
              <a:gd name="T43" fmla="*/ 2147483646 h 16178"/>
              <a:gd name="T44" fmla="*/ 2147483646 w 7411"/>
              <a:gd name="T45" fmla="*/ 2147483646 h 16178"/>
              <a:gd name="T46" fmla="*/ 2147483646 w 7411"/>
              <a:gd name="T47" fmla="*/ 2147483646 h 16178"/>
              <a:gd name="T48" fmla="*/ 2147483646 w 7411"/>
              <a:gd name="T49" fmla="*/ 2147483646 h 16178"/>
              <a:gd name="T50" fmla="*/ 2147483646 w 7411"/>
              <a:gd name="T51" fmla="*/ 2147483646 h 16178"/>
              <a:gd name="T52" fmla="*/ 2147483646 w 7411"/>
              <a:gd name="T53" fmla="*/ 2147483646 h 16178"/>
              <a:gd name="T54" fmla="*/ 2147483646 w 7411"/>
              <a:gd name="T55" fmla="*/ 2147483646 h 16178"/>
              <a:gd name="T56" fmla="*/ 1618487093 w 7411"/>
              <a:gd name="T57" fmla="*/ 2147483646 h 16178"/>
              <a:gd name="T58" fmla="*/ 2147483646 w 7411"/>
              <a:gd name="T59" fmla="*/ 2147483646 h 16178"/>
              <a:gd name="T60" fmla="*/ 1946393257 w 7411"/>
              <a:gd name="T61" fmla="*/ 2147483646 h 16178"/>
              <a:gd name="T62" fmla="*/ 1032323687 w 7411"/>
              <a:gd name="T63" fmla="*/ 2147483646 h 16178"/>
              <a:gd name="T64" fmla="*/ 1782745565 w 7411"/>
              <a:gd name="T65" fmla="*/ 2147483646 h 16178"/>
              <a:gd name="T66" fmla="*/ 962017528 w 7411"/>
              <a:gd name="T67" fmla="*/ 2147483646 h 16178"/>
              <a:gd name="T68" fmla="*/ 1477852379 w 7411"/>
              <a:gd name="T69" fmla="*/ 2147483646 h 16178"/>
              <a:gd name="T70" fmla="*/ 633455767 w 7411"/>
              <a:gd name="T71" fmla="*/ 2147483646 h 16178"/>
              <a:gd name="T72" fmla="*/ 1219618352 w 7411"/>
              <a:gd name="T73" fmla="*/ 2147483646 h 16178"/>
              <a:gd name="T74" fmla="*/ 680748128 w 7411"/>
              <a:gd name="T75" fmla="*/ 2147483646 h 16178"/>
              <a:gd name="T76" fmla="*/ 844396612 w 7411"/>
              <a:gd name="T77" fmla="*/ 2147483646 h 16178"/>
              <a:gd name="T78" fmla="*/ 868042793 w 7411"/>
              <a:gd name="T79" fmla="*/ 2147483646 h 16178"/>
              <a:gd name="T80" fmla="*/ 469174080 w 7411"/>
              <a:gd name="T81" fmla="*/ 2147483646 h 16178"/>
              <a:gd name="T82" fmla="*/ 962017528 w 7411"/>
              <a:gd name="T83" fmla="*/ 2147483646 h 16178"/>
              <a:gd name="T84" fmla="*/ 680748128 w 7411"/>
              <a:gd name="T85" fmla="*/ 2147483646 h 16178"/>
              <a:gd name="T86" fmla="*/ 703761927 w 7411"/>
              <a:gd name="T87" fmla="*/ 2147483646 h 16178"/>
              <a:gd name="T88" fmla="*/ 1735452412 w 7411"/>
              <a:gd name="T89" fmla="*/ 2147483646 h 16178"/>
              <a:gd name="T90" fmla="*/ 2147483646 w 7411"/>
              <a:gd name="T91" fmla="*/ 2147483646 h 16178"/>
              <a:gd name="T92" fmla="*/ 1923380278 w 7411"/>
              <a:gd name="T93" fmla="*/ 2147483646 h 16178"/>
              <a:gd name="T94" fmla="*/ 1289924512 w 7411"/>
              <a:gd name="T95" fmla="*/ 2147483646 h 16178"/>
              <a:gd name="T96" fmla="*/ 1032323687 w 7411"/>
              <a:gd name="T97" fmla="*/ 2147483646 h 16178"/>
              <a:gd name="T98" fmla="*/ 1477852379 w 7411"/>
              <a:gd name="T99" fmla="*/ 2147483646 h 16178"/>
              <a:gd name="T100" fmla="*/ 375854942 w 7411"/>
              <a:gd name="T101" fmla="*/ 2147483646 h 16178"/>
              <a:gd name="T102" fmla="*/ 633202 w 7411"/>
              <a:gd name="T103" fmla="*/ 2147483646 h 16178"/>
              <a:gd name="T104" fmla="*/ 703761927 w 7411"/>
              <a:gd name="T105" fmla="*/ 2147483646 h 16178"/>
              <a:gd name="T106" fmla="*/ 2147483646 w 7411"/>
              <a:gd name="T107" fmla="*/ 2147483646 h 16178"/>
              <a:gd name="T108" fmla="*/ 2147483646 w 7411"/>
              <a:gd name="T109" fmla="*/ 2147483646 h 16178"/>
              <a:gd name="T110" fmla="*/ 2147483646 w 7411"/>
              <a:gd name="T111" fmla="*/ 2147483646 h 16178"/>
              <a:gd name="T112" fmla="*/ 2147483646 w 7411"/>
              <a:gd name="T113" fmla="*/ 2147483646 h 16178"/>
              <a:gd name="T114" fmla="*/ 2147483646 w 7411"/>
              <a:gd name="T115" fmla="*/ 2147483646 h 16178"/>
              <a:gd name="T116" fmla="*/ 2147483646 w 7411"/>
              <a:gd name="T117" fmla="*/ 2147483646 h 16178"/>
              <a:gd name="T118" fmla="*/ 2147483646 w 7411"/>
              <a:gd name="T119" fmla="*/ 2147483646 h 16178"/>
              <a:gd name="T120" fmla="*/ 1407546219 w 7411"/>
              <a:gd name="T121" fmla="*/ 2147483646 h 16178"/>
              <a:gd name="T122" fmla="*/ 2087028762 w 7411"/>
              <a:gd name="T123" fmla="*/ 2147483646 h 16178"/>
              <a:gd name="T124" fmla="*/ 2147483646 w 7411"/>
              <a:gd name="T125" fmla="*/ 2147483646 h 1617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7411"/>
              <a:gd name="T190" fmla="*/ 0 h 16178"/>
              <a:gd name="T191" fmla="*/ 7411 w 7411"/>
              <a:gd name="T192" fmla="*/ 16178 h 16178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lnTo>
                  <a:pt x="3339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lnTo>
                  <a:pt x="6273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lnTo>
                  <a:pt x="4879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lnTo>
                  <a:pt x="3265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1" name="Shape 446"/>
          <p:cNvSpPr>
            <a:spLocks/>
          </p:cNvSpPr>
          <p:nvPr/>
        </p:nvSpPr>
        <p:spPr bwMode="auto">
          <a:xfrm>
            <a:off x="644525" y="474663"/>
            <a:ext cx="414338" cy="676275"/>
          </a:xfrm>
          <a:custGeom>
            <a:avLst/>
            <a:gdLst>
              <a:gd name="T0" fmla="*/ 2147483646 w 14601"/>
              <a:gd name="T1" fmla="*/ 2147483646 h 17901"/>
              <a:gd name="T2" fmla="*/ 2147483646 w 14601"/>
              <a:gd name="T3" fmla="*/ 2147483646 h 17901"/>
              <a:gd name="T4" fmla="*/ 2147483646 w 14601"/>
              <a:gd name="T5" fmla="*/ 2147483646 h 17901"/>
              <a:gd name="T6" fmla="*/ 2147483646 w 14601"/>
              <a:gd name="T7" fmla="*/ 2147483646 h 17901"/>
              <a:gd name="T8" fmla="*/ 2147483646 w 14601"/>
              <a:gd name="T9" fmla="*/ 2147483646 h 17901"/>
              <a:gd name="T10" fmla="*/ 2147483646 w 14601"/>
              <a:gd name="T11" fmla="*/ 2147483646 h 17901"/>
              <a:gd name="T12" fmla="*/ 1023271271 w 14601"/>
              <a:gd name="T13" fmla="*/ 2147483646 h 17901"/>
              <a:gd name="T14" fmla="*/ 2147483646 w 14601"/>
              <a:gd name="T15" fmla="*/ 2147483646 h 17901"/>
              <a:gd name="T16" fmla="*/ 2147483646 w 14601"/>
              <a:gd name="T17" fmla="*/ 2147483646 h 17901"/>
              <a:gd name="T18" fmla="*/ 2147483646 w 14601"/>
              <a:gd name="T19" fmla="*/ 2147483646 h 17901"/>
              <a:gd name="T20" fmla="*/ 2147483646 w 14601"/>
              <a:gd name="T21" fmla="*/ 2147483646 h 17901"/>
              <a:gd name="T22" fmla="*/ 2147483646 w 14601"/>
              <a:gd name="T23" fmla="*/ 2147483646 h 17901"/>
              <a:gd name="T24" fmla="*/ 2147483646 w 14601"/>
              <a:gd name="T25" fmla="*/ 2147483646 h 17901"/>
              <a:gd name="T26" fmla="*/ 2147483646 w 14601"/>
              <a:gd name="T27" fmla="*/ 2147483646 h 17901"/>
              <a:gd name="T28" fmla="*/ 2147483646 w 14601"/>
              <a:gd name="T29" fmla="*/ 2147483646 h 17901"/>
              <a:gd name="T30" fmla="*/ 2147483646 w 14601"/>
              <a:gd name="T31" fmla="*/ 2147483646 h 17901"/>
              <a:gd name="T32" fmla="*/ 2147483646 w 14601"/>
              <a:gd name="T33" fmla="*/ 2147483646 h 17901"/>
              <a:gd name="T34" fmla="*/ 2147483646 w 14601"/>
              <a:gd name="T35" fmla="*/ 2147483646 h 17901"/>
              <a:gd name="T36" fmla="*/ 1285265125 w 14601"/>
              <a:gd name="T37" fmla="*/ 2147483646 h 17901"/>
              <a:gd name="T38" fmla="*/ 357307855 w 14601"/>
              <a:gd name="T39" fmla="*/ 2147483646 h 17901"/>
              <a:gd name="T40" fmla="*/ 2147483646 w 14601"/>
              <a:gd name="T41" fmla="*/ 2147483646 h 17901"/>
              <a:gd name="T42" fmla="*/ 2147483646 w 14601"/>
              <a:gd name="T43" fmla="*/ 2147483646 h 17901"/>
              <a:gd name="T44" fmla="*/ 2147483646 w 14601"/>
              <a:gd name="T45" fmla="*/ 2147483646 h 17901"/>
              <a:gd name="T46" fmla="*/ 2147483646 w 14601"/>
              <a:gd name="T47" fmla="*/ 2147483646 h 17901"/>
              <a:gd name="T48" fmla="*/ 2147483646 w 14601"/>
              <a:gd name="T49" fmla="*/ 2147483646 h 17901"/>
              <a:gd name="T50" fmla="*/ 2147483646 w 14601"/>
              <a:gd name="T51" fmla="*/ 2147483646 h 17901"/>
              <a:gd name="T52" fmla="*/ 2147483646 w 14601"/>
              <a:gd name="T53" fmla="*/ 2147483646 h 17901"/>
              <a:gd name="T54" fmla="*/ 2147483646 w 14601"/>
              <a:gd name="T55" fmla="*/ 2147483646 h 17901"/>
              <a:gd name="T56" fmla="*/ 2147483646 w 14601"/>
              <a:gd name="T57" fmla="*/ 2147483646 h 17901"/>
              <a:gd name="T58" fmla="*/ 2147483646 w 14601"/>
              <a:gd name="T59" fmla="*/ 2147483646 h 17901"/>
              <a:gd name="T60" fmla="*/ 2147483646 w 14601"/>
              <a:gd name="T61" fmla="*/ 2147483646 h 17901"/>
              <a:gd name="T62" fmla="*/ 2147483646 w 14601"/>
              <a:gd name="T63" fmla="*/ 2147483646 h 17901"/>
              <a:gd name="T64" fmla="*/ 2147483646 w 14601"/>
              <a:gd name="T65" fmla="*/ 2147483646 h 17901"/>
              <a:gd name="T66" fmla="*/ 2147483646 w 14601"/>
              <a:gd name="T67" fmla="*/ 2147483646 h 17901"/>
              <a:gd name="T68" fmla="*/ 2147483646 w 14601"/>
              <a:gd name="T69" fmla="*/ 2147483646 h 17901"/>
              <a:gd name="T70" fmla="*/ 2147483646 w 14601"/>
              <a:gd name="T71" fmla="*/ 2147483646 h 17901"/>
              <a:gd name="T72" fmla="*/ 2147483646 w 14601"/>
              <a:gd name="T73" fmla="*/ 2147483646 h 17901"/>
              <a:gd name="T74" fmla="*/ 1760601363 w 14601"/>
              <a:gd name="T75" fmla="*/ 2147483646 h 17901"/>
              <a:gd name="T76" fmla="*/ 1808566783 w 14601"/>
              <a:gd name="T77" fmla="*/ 2147483646 h 17901"/>
              <a:gd name="T78" fmla="*/ 523964383 w 14601"/>
              <a:gd name="T79" fmla="*/ 2147483646 h 17901"/>
              <a:gd name="T80" fmla="*/ 1594584234 w 14601"/>
              <a:gd name="T81" fmla="*/ 2147483646 h 17901"/>
              <a:gd name="T82" fmla="*/ 2147483646 w 14601"/>
              <a:gd name="T83" fmla="*/ 2147483646 h 17901"/>
              <a:gd name="T84" fmla="*/ 2147483646 w 14601"/>
              <a:gd name="T85" fmla="*/ 2147483646 h 17901"/>
              <a:gd name="T86" fmla="*/ 2147483646 w 14601"/>
              <a:gd name="T87" fmla="*/ 2147483646 h 17901"/>
              <a:gd name="T88" fmla="*/ 2147483646 w 14601"/>
              <a:gd name="T89" fmla="*/ 2147483646 h 17901"/>
              <a:gd name="T90" fmla="*/ 2147483646 w 14601"/>
              <a:gd name="T91" fmla="*/ 598873114 h 17901"/>
              <a:gd name="T92" fmla="*/ 2147483646 w 14601"/>
              <a:gd name="T93" fmla="*/ 2147483646 h 17901"/>
              <a:gd name="T94" fmla="*/ 24634169 w 14601"/>
              <a:gd name="T95" fmla="*/ 2147483646 h 17901"/>
              <a:gd name="T96" fmla="*/ 2147483646 w 14601"/>
              <a:gd name="T97" fmla="*/ 2147483646 h 17901"/>
              <a:gd name="T98" fmla="*/ 2147483646 w 14601"/>
              <a:gd name="T99" fmla="*/ 2147483646 h 17901"/>
              <a:gd name="T100" fmla="*/ 2147483646 w 14601"/>
              <a:gd name="T101" fmla="*/ 2147483646 h 17901"/>
              <a:gd name="T102" fmla="*/ 2147483646 w 14601"/>
              <a:gd name="T103" fmla="*/ 2147483646 h 17901"/>
              <a:gd name="T104" fmla="*/ 2147483646 w 14601"/>
              <a:gd name="T105" fmla="*/ 2147483646 h 17901"/>
              <a:gd name="T106" fmla="*/ 2147483646 w 14601"/>
              <a:gd name="T107" fmla="*/ 2147483646 h 17901"/>
              <a:gd name="T108" fmla="*/ 1831920565 w 14601"/>
              <a:gd name="T109" fmla="*/ 2147483646 h 17901"/>
              <a:gd name="T110" fmla="*/ 1784595339 w 14601"/>
              <a:gd name="T111" fmla="*/ 2147483646 h 17901"/>
              <a:gd name="T112" fmla="*/ 2147483646 w 14601"/>
              <a:gd name="T113" fmla="*/ 2147483646 h 17901"/>
              <a:gd name="T114" fmla="*/ 2147483646 w 14601"/>
              <a:gd name="T115" fmla="*/ 2147483646 h 17901"/>
              <a:gd name="T116" fmla="*/ 2147483646 w 14601"/>
              <a:gd name="T117" fmla="*/ 2147483646 h 17901"/>
              <a:gd name="T118" fmla="*/ 2147483646 w 14601"/>
              <a:gd name="T119" fmla="*/ 2091986123 h 1790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4601"/>
              <a:gd name="T181" fmla="*/ 0 h 17901"/>
              <a:gd name="T182" fmla="*/ 14601 w 14601"/>
              <a:gd name="T183" fmla="*/ 17901 h 17901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lnTo>
                  <a:pt x="689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lnTo>
                  <a:pt x="6457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lnTo>
                  <a:pt x="9135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lnTo>
                  <a:pt x="6970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lnTo>
                  <a:pt x="979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2" name="Shape 447"/>
          <p:cNvSpPr>
            <a:spLocks/>
          </p:cNvSpPr>
          <p:nvPr/>
        </p:nvSpPr>
        <p:spPr bwMode="auto">
          <a:xfrm>
            <a:off x="8318500" y="-39688"/>
            <a:ext cx="457200" cy="566738"/>
          </a:xfrm>
          <a:custGeom>
            <a:avLst/>
            <a:gdLst>
              <a:gd name="T0" fmla="*/ 2147483646 w 16105"/>
              <a:gd name="T1" fmla="*/ 2147483646 h 15004"/>
              <a:gd name="T2" fmla="*/ 2147483646 w 16105"/>
              <a:gd name="T3" fmla="*/ 2147483646 h 15004"/>
              <a:gd name="T4" fmla="*/ 2147483646 w 16105"/>
              <a:gd name="T5" fmla="*/ 970974984 h 15004"/>
              <a:gd name="T6" fmla="*/ 2147483646 w 16105"/>
              <a:gd name="T7" fmla="*/ 2147483646 h 15004"/>
              <a:gd name="T8" fmla="*/ 2147483646 w 16105"/>
              <a:gd name="T9" fmla="*/ 2147483646 h 15004"/>
              <a:gd name="T10" fmla="*/ 2147483646 w 16105"/>
              <a:gd name="T11" fmla="*/ 1494160279 h 15004"/>
              <a:gd name="T12" fmla="*/ 2147483646 w 16105"/>
              <a:gd name="T13" fmla="*/ 2147483646 h 15004"/>
              <a:gd name="T14" fmla="*/ 2147483646 w 16105"/>
              <a:gd name="T15" fmla="*/ 1942005606 h 15004"/>
              <a:gd name="T16" fmla="*/ 2147483646 w 16105"/>
              <a:gd name="T17" fmla="*/ 2147483646 h 15004"/>
              <a:gd name="T18" fmla="*/ 2147483646 w 16105"/>
              <a:gd name="T19" fmla="*/ 2147483646 h 15004"/>
              <a:gd name="T20" fmla="*/ 2147483646 w 16105"/>
              <a:gd name="T21" fmla="*/ 2147483646 h 15004"/>
              <a:gd name="T22" fmla="*/ 2147483646 w 16105"/>
              <a:gd name="T23" fmla="*/ 2147483646 h 15004"/>
              <a:gd name="T24" fmla="*/ 2147483646 w 16105"/>
              <a:gd name="T25" fmla="*/ 2147483646 h 15004"/>
              <a:gd name="T26" fmla="*/ 2147483646 w 16105"/>
              <a:gd name="T27" fmla="*/ 2147483646 h 15004"/>
              <a:gd name="T28" fmla="*/ 2147483646 w 16105"/>
              <a:gd name="T29" fmla="*/ 2147483646 h 15004"/>
              <a:gd name="T30" fmla="*/ 2147483646 w 16105"/>
              <a:gd name="T31" fmla="*/ 2147483646 h 15004"/>
              <a:gd name="T32" fmla="*/ 2147483646 w 16105"/>
              <a:gd name="T33" fmla="*/ 2147483646 h 15004"/>
              <a:gd name="T34" fmla="*/ 2147483646 w 16105"/>
              <a:gd name="T35" fmla="*/ 2147483646 h 15004"/>
              <a:gd name="T36" fmla="*/ 2147483646 w 16105"/>
              <a:gd name="T37" fmla="*/ 2147483646 h 15004"/>
              <a:gd name="T38" fmla="*/ 2147483646 w 16105"/>
              <a:gd name="T39" fmla="*/ 2147483646 h 15004"/>
              <a:gd name="T40" fmla="*/ 2147483646 w 16105"/>
              <a:gd name="T41" fmla="*/ 2147483646 h 15004"/>
              <a:gd name="T42" fmla="*/ 2147483646 w 16105"/>
              <a:gd name="T43" fmla="*/ 2147483646 h 15004"/>
              <a:gd name="T44" fmla="*/ 2147483646 w 16105"/>
              <a:gd name="T45" fmla="*/ 2147483646 h 15004"/>
              <a:gd name="T46" fmla="*/ 2147483646 w 16105"/>
              <a:gd name="T47" fmla="*/ 2147483646 h 15004"/>
              <a:gd name="T48" fmla="*/ 2147483646 w 16105"/>
              <a:gd name="T49" fmla="*/ 2147483646 h 15004"/>
              <a:gd name="T50" fmla="*/ 2147483646 w 16105"/>
              <a:gd name="T51" fmla="*/ 2147483646 h 15004"/>
              <a:gd name="T52" fmla="*/ 2147483646 w 16105"/>
              <a:gd name="T53" fmla="*/ 2147483646 h 15004"/>
              <a:gd name="T54" fmla="*/ 2147483646 w 16105"/>
              <a:gd name="T55" fmla="*/ 2147483646 h 15004"/>
              <a:gd name="T56" fmla="*/ 2147483646 w 16105"/>
              <a:gd name="T57" fmla="*/ 2147483646 h 15004"/>
              <a:gd name="T58" fmla="*/ 1215879979 w 16105"/>
              <a:gd name="T59" fmla="*/ 2147483646 h 15004"/>
              <a:gd name="T60" fmla="*/ 786556064 w 16105"/>
              <a:gd name="T61" fmla="*/ 2147483646 h 15004"/>
              <a:gd name="T62" fmla="*/ 2147483646 w 16105"/>
              <a:gd name="T63" fmla="*/ 2147483646 h 15004"/>
              <a:gd name="T64" fmla="*/ 2147483646 w 16105"/>
              <a:gd name="T65" fmla="*/ 2147483646 h 15004"/>
              <a:gd name="T66" fmla="*/ 2147483646 w 16105"/>
              <a:gd name="T67" fmla="*/ 2147483646 h 15004"/>
              <a:gd name="T68" fmla="*/ 2147483646 w 16105"/>
              <a:gd name="T69" fmla="*/ 2147483646 h 15004"/>
              <a:gd name="T70" fmla="*/ 1263284906 w 16105"/>
              <a:gd name="T71" fmla="*/ 2147483646 h 15004"/>
              <a:gd name="T72" fmla="*/ 882029956 w 16105"/>
              <a:gd name="T73" fmla="*/ 2147483646 h 15004"/>
              <a:gd name="T74" fmla="*/ 2147483646 w 16105"/>
              <a:gd name="T75" fmla="*/ 2147483646 h 15004"/>
              <a:gd name="T76" fmla="*/ 2147483646 w 16105"/>
              <a:gd name="T77" fmla="*/ 2147483646 h 15004"/>
              <a:gd name="T78" fmla="*/ 2147483646 w 16105"/>
              <a:gd name="T79" fmla="*/ 2147483646 h 15004"/>
              <a:gd name="T80" fmla="*/ 2147483646 w 16105"/>
              <a:gd name="T81" fmla="*/ 2147483646 h 15004"/>
              <a:gd name="T82" fmla="*/ 2147483646 w 16105"/>
              <a:gd name="T83" fmla="*/ 2147483646 h 15004"/>
              <a:gd name="T84" fmla="*/ 2147483646 w 16105"/>
              <a:gd name="T85" fmla="*/ 2147483646 h 15004"/>
              <a:gd name="T86" fmla="*/ 2147483646 w 16105"/>
              <a:gd name="T87" fmla="*/ 2147483646 h 15004"/>
              <a:gd name="T88" fmla="*/ 2147483646 w 16105"/>
              <a:gd name="T89" fmla="*/ 2147483646 h 15004"/>
              <a:gd name="T90" fmla="*/ 2147483646 w 16105"/>
              <a:gd name="T91" fmla="*/ 2147483646 h 15004"/>
              <a:gd name="T92" fmla="*/ 2147483646 w 16105"/>
              <a:gd name="T93" fmla="*/ 2147483646 h 15004"/>
              <a:gd name="T94" fmla="*/ 2147483646 w 16105"/>
              <a:gd name="T95" fmla="*/ 2147483646 h 15004"/>
              <a:gd name="T96" fmla="*/ 2147483646 w 16105"/>
              <a:gd name="T97" fmla="*/ 2147483646 h 15004"/>
              <a:gd name="T98" fmla="*/ 2147483646 w 16105"/>
              <a:gd name="T99" fmla="*/ 2147483646 h 15004"/>
              <a:gd name="T100" fmla="*/ 2147483646 w 16105"/>
              <a:gd name="T101" fmla="*/ 2147483646 h 15004"/>
              <a:gd name="T102" fmla="*/ 2147483646 w 16105"/>
              <a:gd name="T103" fmla="*/ 2147483646 h 15004"/>
              <a:gd name="T104" fmla="*/ 2147483646 w 16105"/>
              <a:gd name="T105" fmla="*/ 2147483646 h 15004"/>
              <a:gd name="T106" fmla="*/ 1882916753 w 16105"/>
              <a:gd name="T107" fmla="*/ 2147483646 h 15004"/>
              <a:gd name="T108" fmla="*/ 2147483646 w 16105"/>
              <a:gd name="T109" fmla="*/ 2147483646 h 15004"/>
              <a:gd name="T110" fmla="*/ 2147483646 w 16105"/>
              <a:gd name="T111" fmla="*/ 2147483646 h 15004"/>
              <a:gd name="T112" fmla="*/ 2147483646 w 16105"/>
              <a:gd name="T113" fmla="*/ 2147483646 h 15004"/>
              <a:gd name="T114" fmla="*/ 48068995 w 16105"/>
              <a:gd name="T115" fmla="*/ 2147483646 h 15004"/>
              <a:gd name="T116" fmla="*/ 2147483646 w 16105"/>
              <a:gd name="T117" fmla="*/ 2147483646 h 15004"/>
              <a:gd name="T118" fmla="*/ 2147483646 w 16105"/>
              <a:gd name="T119" fmla="*/ 2147483646 h 15004"/>
              <a:gd name="T120" fmla="*/ 2147483646 w 16105"/>
              <a:gd name="T121" fmla="*/ 2147483646 h 1500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105"/>
              <a:gd name="T184" fmla="*/ 0 h 15004"/>
              <a:gd name="T185" fmla="*/ 16105 w 16105"/>
              <a:gd name="T186" fmla="*/ 15004 h 1500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lnTo>
                  <a:pt x="14123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lnTo>
                  <a:pt x="13757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lnTo>
                  <a:pt x="6530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lnTo>
                  <a:pt x="935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lnTo>
                  <a:pt x="7154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lnTo>
                  <a:pt x="7704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lnTo>
                  <a:pt x="6824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3" name="Shape 448"/>
          <p:cNvSpPr>
            <a:spLocks/>
          </p:cNvSpPr>
          <p:nvPr/>
        </p:nvSpPr>
        <p:spPr bwMode="auto">
          <a:xfrm>
            <a:off x="0" y="1350963"/>
            <a:ext cx="373063" cy="512762"/>
          </a:xfrm>
          <a:custGeom>
            <a:avLst/>
            <a:gdLst>
              <a:gd name="T0" fmla="*/ 1958626002 w 13133"/>
              <a:gd name="T1" fmla="*/ 2147483646 h 13573"/>
              <a:gd name="T2" fmla="*/ 1337436707 w 13133"/>
              <a:gd name="T3" fmla="*/ 2147483646 h 13573"/>
              <a:gd name="T4" fmla="*/ 1242378590 w 13133"/>
              <a:gd name="T5" fmla="*/ 2147483646 h 13573"/>
              <a:gd name="T6" fmla="*/ 1480676650 w 13133"/>
              <a:gd name="T7" fmla="*/ 2147483646 h 13573"/>
              <a:gd name="T8" fmla="*/ 2147483646 w 13133"/>
              <a:gd name="T9" fmla="*/ 2147483646 h 13573"/>
              <a:gd name="T10" fmla="*/ 883601690 w 13133"/>
              <a:gd name="T11" fmla="*/ 2147483646 h 13573"/>
              <a:gd name="T12" fmla="*/ 2147483646 w 13133"/>
              <a:gd name="T13" fmla="*/ 2147483646 h 13573"/>
              <a:gd name="T14" fmla="*/ 2147483646 w 13133"/>
              <a:gd name="T15" fmla="*/ 2147483646 h 13573"/>
              <a:gd name="T16" fmla="*/ 2147483646 w 13133"/>
              <a:gd name="T17" fmla="*/ 2147483646 h 13573"/>
              <a:gd name="T18" fmla="*/ 2147483646 w 13133"/>
              <a:gd name="T19" fmla="*/ 2147483646 h 13573"/>
              <a:gd name="T20" fmla="*/ 2147483646 w 13133"/>
              <a:gd name="T21" fmla="*/ 2147483646 h 13573"/>
              <a:gd name="T22" fmla="*/ 2147483646 w 13133"/>
              <a:gd name="T23" fmla="*/ 2147483646 h 13573"/>
              <a:gd name="T24" fmla="*/ 2147483646 w 13133"/>
              <a:gd name="T25" fmla="*/ 2147483646 h 13573"/>
              <a:gd name="T26" fmla="*/ 2147483646 w 13133"/>
              <a:gd name="T27" fmla="*/ 2147483646 h 13573"/>
              <a:gd name="T28" fmla="*/ 2147483646 w 13133"/>
              <a:gd name="T29" fmla="*/ 2147483646 h 13573"/>
              <a:gd name="T30" fmla="*/ 2147483646 w 13133"/>
              <a:gd name="T31" fmla="*/ 2147483646 h 13573"/>
              <a:gd name="T32" fmla="*/ 2147483646 w 13133"/>
              <a:gd name="T33" fmla="*/ 2147483646 h 13573"/>
              <a:gd name="T34" fmla="*/ 382226323 w 13133"/>
              <a:gd name="T35" fmla="*/ 2147483646 h 13573"/>
              <a:gd name="T36" fmla="*/ 2147483646 w 13133"/>
              <a:gd name="T37" fmla="*/ 2147483646 h 13573"/>
              <a:gd name="T38" fmla="*/ 2147483646 w 13133"/>
              <a:gd name="T39" fmla="*/ 2147483646 h 13573"/>
              <a:gd name="T40" fmla="*/ 2147483646 w 13133"/>
              <a:gd name="T41" fmla="*/ 2147483646 h 13573"/>
              <a:gd name="T42" fmla="*/ 2147483646 w 13133"/>
              <a:gd name="T43" fmla="*/ 2147483646 h 13573"/>
              <a:gd name="T44" fmla="*/ 2147483646 w 13133"/>
              <a:gd name="T45" fmla="*/ 2147483646 h 13573"/>
              <a:gd name="T46" fmla="*/ 2147483646 w 13133"/>
              <a:gd name="T47" fmla="*/ 2147483646 h 13573"/>
              <a:gd name="T48" fmla="*/ 2147483646 w 13133"/>
              <a:gd name="T49" fmla="*/ 2147483646 h 13573"/>
              <a:gd name="T50" fmla="*/ 2147483646 w 13133"/>
              <a:gd name="T51" fmla="*/ 2147483646 h 13573"/>
              <a:gd name="T52" fmla="*/ 2147483646 w 13133"/>
              <a:gd name="T53" fmla="*/ 2147483646 h 13573"/>
              <a:gd name="T54" fmla="*/ 2147483646 w 13133"/>
              <a:gd name="T55" fmla="*/ 2147483646 h 13573"/>
              <a:gd name="T56" fmla="*/ 1648031752 w 13133"/>
              <a:gd name="T57" fmla="*/ 2147483646 h 13573"/>
              <a:gd name="T58" fmla="*/ 1911085651 w 13133"/>
              <a:gd name="T59" fmla="*/ 2147483646 h 13573"/>
              <a:gd name="T60" fmla="*/ 406317250 w 13133"/>
              <a:gd name="T61" fmla="*/ 2147483646 h 13573"/>
              <a:gd name="T62" fmla="*/ 1146655589 w 13133"/>
              <a:gd name="T63" fmla="*/ 2147483646 h 13573"/>
              <a:gd name="T64" fmla="*/ 238962972 w 13133"/>
              <a:gd name="T65" fmla="*/ 2147483646 h 13573"/>
              <a:gd name="T66" fmla="*/ 860152267 w 13133"/>
              <a:gd name="T67" fmla="*/ 2147483646 h 13573"/>
              <a:gd name="T68" fmla="*/ 907692617 w 13133"/>
              <a:gd name="T69" fmla="*/ 2147483646 h 13573"/>
              <a:gd name="T70" fmla="*/ 644616134 w 13133"/>
              <a:gd name="T71" fmla="*/ 2147483646 h 13573"/>
              <a:gd name="T72" fmla="*/ 2147483646 w 13133"/>
              <a:gd name="T73" fmla="*/ 2147483646 h 13573"/>
              <a:gd name="T74" fmla="*/ 2147483646 w 13133"/>
              <a:gd name="T75" fmla="*/ 2147483646 h 13573"/>
              <a:gd name="T76" fmla="*/ 2147483646 w 13133"/>
              <a:gd name="T77" fmla="*/ 2147483646 h 13573"/>
              <a:gd name="T78" fmla="*/ 2147483646 w 13133"/>
              <a:gd name="T79" fmla="*/ 2147483646 h 13573"/>
              <a:gd name="T80" fmla="*/ 1886994724 w 13133"/>
              <a:gd name="T81" fmla="*/ 2147483646 h 13573"/>
              <a:gd name="T82" fmla="*/ 2147483646 w 13133"/>
              <a:gd name="T83" fmla="*/ 2147483646 h 13573"/>
              <a:gd name="T84" fmla="*/ 2147483646 w 13133"/>
              <a:gd name="T85" fmla="*/ 2147483646 h 13573"/>
              <a:gd name="T86" fmla="*/ 2147483646 w 13133"/>
              <a:gd name="T87" fmla="*/ 2147483646 h 13573"/>
              <a:gd name="T88" fmla="*/ 2147483646 w 13133"/>
              <a:gd name="T89" fmla="*/ 2147483646 h 13573"/>
              <a:gd name="T90" fmla="*/ 2147483646 w 13133"/>
              <a:gd name="T91" fmla="*/ 2147483646 h 13573"/>
              <a:gd name="T92" fmla="*/ 2147483646 w 13133"/>
              <a:gd name="T93" fmla="*/ 2147483646 h 13573"/>
              <a:gd name="T94" fmla="*/ 2147483646 w 13133"/>
              <a:gd name="T95" fmla="*/ 2147483646 h 13573"/>
              <a:gd name="T96" fmla="*/ 2147483646 w 13133"/>
              <a:gd name="T97" fmla="*/ 2147483646 h 13573"/>
              <a:gd name="T98" fmla="*/ 2147483646 w 13133"/>
              <a:gd name="T99" fmla="*/ 2147483646 h 13573"/>
              <a:gd name="T100" fmla="*/ 2147483646 w 13133"/>
              <a:gd name="T101" fmla="*/ 2147483646 h 13573"/>
              <a:gd name="T102" fmla="*/ 2147483646 w 13133"/>
              <a:gd name="T103" fmla="*/ 2147483646 h 13573"/>
              <a:gd name="T104" fmla="*/ 2147483646 w 13133"/>
              <a:gd name="T105" fmla="*/ 2147483646 h 13573"/>
              <a:gd name="T106" fmla="*/ 2147483646 w 13133"/>
              <a:gd name="T107" fmla="*/ 2147483646 h 13573"/>
              <a:gd name="T108" fmla="*/ 2147483646 w 13133"/>
              <a:gd name="T109" fmla="*/ 2147483646 h 13573"/>
              <a:gd name="T110" fmla="*/ 2147483646 w 13133"/>
              <a:gd name="T111" fmla="*/ 2147483646 h 13573"/>
              <a:gd name="T112" fmla="*/ 2147483646 w 13133"/>
              <a:gd name="T113" fmla="*/ 2147483646 h 13573"/>
              <a:gd name="T114" fmla="*/ 2147483646 w 13133"/>
              <a:gd name="T115" fmla="*/ 2147483646 h 13573"/>
              <a:gd name="T116" fmla="*/ 2147483646 w 13133"/>
              <a:gd name="T117" fmla="*/ 2147483646 h 13573"/>
              <a:gd name="T118" fmla="*/ 2147483646 w 13133"/>
              <a:gd name="T119" fmla="*/ 2147483646 h 13573"/>
              <a:gd name="T120" fmla="*/ 2147483646 w 13133"/>
              <a:gd name="T121" fmla="*/ 2147483646 h 13573"/>
              <a:gd name="T122" fmla="*/ 2147483646 w 13133"/>
              <a:gd name="T123" fmla="*/ 0 h 1357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133"/>
              <a:gd name="T187" fmla="*/ 0 h 13573"/>
              <a:gd name="T188" fmla="*/ 13133 w 13133"/>
              <a:gd name="T189" fmla="*/ 13573 h 13573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lnTo>
                  <a:pt x="4879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lnTo>
                  <a:pt x="8877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lnTo>
                  <a:pt x="8914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lnTo>
                  <a:pt x="876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lnTo>
                  <a:pt x="90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4" name="Shape 449"/>
          <p:cNvSpPr>
            <a:spLocks/>
          </p:cNvSpPr>
          <p:nvPr/>
        </p:nvSpPr>
        <p:spPr bwMode="auto">
          <a:xfrm>
            <a:off x="8699500" y="238125"/>
            <a:ext cx="520700" cy="719138"/>
          </a:xfrm>
          <a:custGeom>
            <a:avLst/>
            <a:gdLst>
              <a:gd name="T0" fmla="*/ 2147483646 w 18378"/>
              <a:gd name="T1" fmla="*/ 2147483646 h 19002"/>
              <a:gd name="T2" fmla="*/ 2147483646 w 18378"/>
              <a:gd name="T3" fmla="*/ 2147483646 h 19002"/>
              <a:gd name="T4" fmla="*/ 2147483646 w 18378"/>
              <a:gd name="T5" fmla="*/ 2147483646 h 19002"/>
              <a:gd name="T6" fmla="*/ 2147483646 w 18378"/>
              <a:gd name="T7" fmla="*/ 2147483646 h 19002"/>
              <a:gd name="T8" fmla="*/ 2147483646 w 18378"/>
              <a:gd name="T9" fmla="*/ 2147483646 h 19002"/>
              <a:gd name="T10" fmla="*/ 2147483646 w 18378"/>
              <a:gd name="T11" fmla="*/ 2147483646 h 19002"/>
              <a:gd name="T12" fmla="*/ 2147483646 w 18378"/>
              <a:gd name="T13" fmla="*/ 2147483646 h 19002"/>
              <a:gd name="T14" fmla="*/ 2147483646 w 18378"/>
              <a:gd name="T15" fmla="*/ 2147483646 h 19002"/>
              <a:gd name="T16" fmla="*/ 2147483646 w 18378"/>
              <a:gd name="T17" fmla="*/ 2147483646 h 19002"/>
              <a:gd name="T18" fmla="*/ 2147483646 w 18378"/>
              <a:gd name="T19" fmla="*/ 2147483646 h 19002"/>
              <a:gd name="T20" fmla="*/ 2147483646 w 18378"/>
              <a:gd name="T21" fmla="*/ 2147483646 h 19002"/>
              <a:gd name="T22" fmla="*/ 2147483646 w 18378"/>
              <a:gd name="T23" fmla="*/ 2147483646 h 19002"/>
              <a:gd name="T24" fmla="*/ 2147483646 w 18378"/>
              <a:gd name="T25" fmla="*/ 2147483646 h 19002"/>
              <a:gd name="T26" fmla="*/ 2147483646 w 18378"/>
              <a:gd name="T27" fmla="*/ 2147483646 h 19002"/>
              <a:gd name="T28" fmla="*/ 2147483646 w 18378"/>
              <a:gd name="T29" fmla="*/ 2147483646 h 19002"/>
              <a:gd name="T30" fmla="*/ 2147483646 w 18378"/>
              <a:gd name="T31" fmla="*/ 2147483646 h 19002"/>
              <a:gd name="T32" fmla="*/ 2147483646 w 18378"/>
              <a:gd name="T33" fmla="*/ 2147483646 h 19002"/>
              <a:gd name="T34" fmla="*/ 2147483646 w 18378"/>
              <a:gd name="T35" fmla="*/ 2147483646 h 19002"/>
              <a:gd name="T36" fmla="*/ 2147483646 w 18378"/>
              <a:gd name="T37" fmla="*/ 2147483646 h 19002"/>
              <a:gd name="T38" fmla="*/ 2147483646 w 18378"/>
              <a:gd name="T39" fmla="*/ 2147483646 h 19002"/>
              <a:gd name="T40" fmla="*/ 2147483646 w 18378"/>
              <a:gd name="T41" fmla="*/ 2147483646 h 19002"/>
              <a:gd name="T42" fmla="*/ 2147483646 w 18378"/>
              <a:gd name="T43" fmla="*/ 2147483646 h 19002"/>
              <a:gd name="T44" fmla="*/ 2147483646 w 18378"/>
              <a:gd name="T45" fmla="*/ 2147483646 h 19002"/>
              <a:gd name="T46" fmla="*/ 2147483646 w 18378"/>
              <a:gd name="T47" fmla="*/ 2147483646 h 19002"/>
              <a:gd name="T48" fmla="*/ 2147483646 w 18378"/>
              <a:gd name="T49" fmla="*/ 2147483646 h 19002"/>
              <a:gd name="T50" fmla="*/ 2147483646 w 18378"/>
              <a:gd name="T51" fmla="*/ 2147483646 h 19002"/>
              <a:gd name="T52" fmla="*/ 2147483646 w 18378"/>
              <a:gd name="T53" fmla="*/ 2147483646 h 19002"/>
              <a:gd name="T54" fmla="*/ 2147483646 w 18378"/>
              <a:gd name="T55" fmla="*/ 2147483646 h 19002"/>
              <a:gd name="T56" fmla="*/ 685642222 w 18378"/>
              <a:gd name="T57" fmla="*/ 2147483646 h 19002"/>
              <a:gd name="T58" fmla="*/ 1701870069 w 18378"/>
              <a:gd name="T59" fmla="*/ 2147483646 h 19002"/>
              <a:gd name="T60" fmla="*/ 2147483646 w 18378"/>
              <a:gd name="T61" fmla="*/ 2147483646 h 19002"/>
              <a:gd name="T62" fmla="*/ 2147483646 w 18378"/>
              <a:gd name="T63" fmla="*/ 2147483646 h 19002"/>
              <a:gd name="T64" fmla="*/ 2147483646 w 18378"/>
              <a:gd name="T65" fmla="*/ 2147483646 h 19002"/>
              <a:gd name="T66" fmla="*/ 2147483646 w 18378"/>
              <a:gd name="T67" fmla="*/ 2147483646 h 19002"/>
              <a:gd name="T68" fmla="*/ 2147483646 w 18378"/>
              <a:gd name="T69" fmla="*/ 2147483646 h 19002"/>
              <a:gd name="T70" fmla="*/ 1016864428 w 18378"/>
              <a:gd name="T71" fmla="*/ 2147483646 h 19002"/>
              <a:gd name="T72" fmla="*/ 2147483646 w 18378"/>
              <a:gd name="T73" fmla="*/ 2147483646 h 19002"/>
              <a:gd name="T74" fmla="*/ 2147483646 w 18378"/>
              <a:gd name="T75" fmla="*/ 2147483646 h 19002"/>
              <a:gd name="T76" fmla="*/ 2147483646 w 18378"/>
              <a:gd name="T77" fmla="*/ 2147483646 h 19002"/>
              <a:gd name="T78" fmla="*/ 2147483646 w 18378"/>
              <a:gd name="T79" fmla="*/ 2147483646 h 19002"/>
              <a:gd name="T80" fmla="*/ 2033091510 w 18378"/>
              <a:gd name="T81" fmla="*/ 2147483646 h 19002"/>
              <a:gd name="T82" fmla="*/ 2147483646 w 18378"/>
              <a:gd name="T83" fmla="*/ 2147483646 h 19002"/>
              <a:gd name="T84" fmla="*/ 2147483646 w 18378"/>
              <a:gd name="T85" fmla="*/ 2147483646 h 19002"/>
              <a:gd name="T86" fmla="*/ 2147483646 w 18378"/>
              <a:gd name="T87" fmla="*/ 2147483646 h 19002"/>
              <a:gd name="T88" fmla="*/ 2147483646 w 18378"/>
              <a:gd name="T89" fmla="*/ 2147483646 h 19002"/>
              <a:gd name="T90" fmla="*/ 2147483646 w 18378"/>
              <a:gd name="T91" fmla="*/ 2147483646 h 19002"/>
              <a:gd name="T92" fmla="*/ 2147483646 w 18378"/>
              <a:gd name="T93" fmla="*/ 2147483646 h 19002"/>
              <a:gd name="T94" fmla="*/ 2147483646 w 18378"/>
              <a:gd name="T95" fmla="*/ 2147483646 h 19002"/>
              <a:gd name="T96" fmla="*/ 2147483646 w 18378"/>
              <a:gd name="T97" fmla="*/ 2147483646 h 19002"/>
              <a:gd name="T98" fmla="*/ 2147483646 w 18378"/>
              <a:gd name="T99" fmla="*/ 2147483646 h 19002"/>
              <a:gd name="T100" fmla="*/ 402115207 w 18378"/>
              <a:gd name="T101" fmla="*/ 2147483646 h 19002"/>
              <a:gd name="T102" fmla="*/ 2147483646 w 18378"/>
              <a:gd name="T103" fmla="*/ 2147483646 h 19002"/>
              <a:gd name="T104" fmla="*/ 2147483646 w 18378"/>
              <a:gd name="T105" fmla="*/ 2147483646 h 19002"/>
              <a:gd name="T106" fmla="*/ 2147483646 w 18378"/>
              <a:gd name="T107" fmla="*/ 527196843 h 19002"/>
              <a:gd name="T108" fmla="*/ 23835979 w 18378"/>
              <a:gd name="T109" fmla="*/ 2147483646 h 19002"/>
              <a:gd name="T110" fmla="*/ 331221412 w 18378"/>
              <a:gd name="T111" fmla="*/ 2147483646 h 19002"/>
              <a:gd name="T112" fmla="*/ 2147483646 w 18378"/>
              <a:gd name="T113" fmla="*/ 2147483646 h 19002"/>
              <a:gd name="T114" fmla="*/ 2147483646 w 18378"/>
              <a:gd name="T115" fmla="*/ 2147483646 h 19002"/>
              <a:gd name="T116" fmla="*/ 2147483646 w 18378"/>
              <a:gd name="T117" fmla="*/ 2147483646 h 19002"/>
              <a:gd name="T118" fmla="*/ 2147483646 w 18378"/>
              <a:gd name="T119" fmla="*/ 2147483646 h 19002"/>
              <a:gd name="T120" fmla="*/ 2147483646 w 18378"/>
              <a:gd name="T121" fmla="*/ 2147483646 h 19002"/>
              <a:gd name="T122" fmla="*/ 2147483646 w 18378"/>
              <a:gd name="T123" fmla="*/ 2147483646 h 19002"/>
              <a:gd name="T124" fmla="*/ 2147483646 w 18378"/>
              <a:gd name="T125" fmla="*/ 2147483646 h 19002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8378"/>
              <a:gd name="T190" fmla="*/ 0 h 19002"/>
              <a:gd name="T191" fmla="*/ 18378 w 18378"/>
              <a:gd name="T192" fmla="*/ 19002 h 19002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lnTo>
                  <a:pt x="1379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lnTo>
                  <a:pt x="12692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lnTo>
                  <a:pt x="9611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lnTo>
                  <a:pt x="4806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lnTo>
                  <a:pt x="271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lnTo>
                  <a:pt x="4402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lnTo>
                  <a:pt x="3595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lnTo>
                  <a:pt x="9464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lnTo>
                  <a:pt x="9831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lnTo>
                  <a:pt x="946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5" name="Shape 450"/>
          <p:cNvSpPr>
            <a:spLocks/>
          </p:cNvSpPr>
          <p:nvPr/>
        </p:nvSpPr>
        <p:spPr bwMode="auto">
          <a:xfrm>
            <a:off x="700088" y="6076950"/>
            <a:ext cx="504825" cy="533400"/>
          </a:xfrm>
          <a:custGeom>
            <a:avLst/>
            <a:gdLst>
              <a:gd name="T0" fmla="*/ 2147483646 w 17792"/>
              <a:gd name="T1" fmla="*/ 2147483646 h 14124"/>
              <a:gd name="T2" fmla="*/ 713584239 w 17792"/>
              <a:gd name="T3" fmla="*/ 2147483646 h 14124"/>
              <a:gd name="T4" fmla="*/ 167209265 w 17792"/>
              <a:gd name="T5" fmla="*/ 2147483646 h 14124"/>
              <a:gd name="T6" fmla="*/ 642292320 w 17792"/>
              <a:gd name="T7" fmla="*/ 2147483646 h 14124"/>
              <a:gd name="T8" fmla="*/ 2147483646 w 17792"/>
              <a:gd name="T9" fmla="*/ 2147483646 h 14124"/>
              <a:gd name="T10" fmla="*/ 2147483646 w 17792"/>
              <a:gd name="T11" fmla="*/ 2147483646 h 14124"/>
              <a:gd name="T12" fmla="*/ 2147483646 w 17792"/>
              <a:gd name="T13" fmla="*/ 2147483646 h 14124"/>
              <a:gd name="T14" fmla="*/ 2147483646 w 17792"/>
              <a:gd name="T15" fmla="*/ 2147483646 h 14124"/>
              <a:gd name="T16" fmla="*/ 2147483646 w 17792"/>
              <a:gd name="T17" fmla="*/ 2147483646 h 14124"/>
              <a:gd name="T18" fmla="*/ 2147483646 w 17792"/>
              <a:gd name="T19" fmla="*/ 2147483646 h 14124"/>
              <a:gd name="T20" fmla="*/ 2147483646 w 17792"/>
              <a:gd name="T21" fmla="*/ 2147483646 h 14124"/>
              <a:gd name="T22" fmla="*/ 2147483646 w 17792"/>
              <a:gd name="T23" fmla="*/ 2147483646 h 14124"/>
              <a:gd name="T24" fmla="*/ 2147483646 w 17792"/>
              <a:gd name="T25" fmla="*/ 2147483646 h 14124"/>
              <a:gd name="T26" fmla="*/ 2147483646 w 17792"/>
              <a:gd name="T27" fmla="*/ 2147483646 h 14124"/>
              <a:gd name="T28" fmla="*/ 2147483646 w 17792"/>
              <a:gd name="T29" fmla="*/ 2147483646 h 14124"/>
              <a:gd name="T30" fmla="*/ 2147483646 w 17792"/>
              <a:gd name="T31" fmla="*/ 2147483646 h 14124"/>
              <a:gd name="T32" fmla="*/ 2147483646 w 17792"/>
              <a:gd name="T33" fmla="*/ 2147483646 h 14124"/>
              <a:gd name="T34" fmla="*/ 2147483646 w 17792"/>
              <a:gd name="T35" fmla="*/ 2147483646 h 14124"/>
              <a:gd name="T36" fmla="*/ 2147483646 w 17792"/>
              <a:gd name="T37" fmla="*/ 2147483646 h 14124"/>
              <a:gd name="T38" fmla="*/ 2147483646 w 17792"/>
              <a:gd name="T39" fmla="*/ 2147483646 h 14124"/>
              <a:gd name="T40" fmla="*/ 2147483646 w 17792"/>
              <a:gd name="T41" fmla="*/ 2147483646 h 14124"/>
              <a:gd name="T42" fmla="*/ 2147483646 w 17792"/>
              <a:gd name="T43" fmla="*/ 2147483646 h 14124"/>
              <a:gd name="T44" fmla="*/ 2147483646 w 17792"/>
              <a:gd name="T45" fmla="*/ 2147483646 h 14124"/>
              <a:gd name="T46" fmla="*/ 2147483646 w 17792"/>
              <a:gd name="T47" fmla="*/ 2147483646 h 14124"/>
              <a:gd name="T48" fmla="*/ 1830982995 w 17792"/>
              <a:gd name="T49" fmla="*/ 2147483646 h 14124"/>
              <a:gd name="T50" fmla="*/ 2147483646 w 17792"/>
              <a:gd name="T51" fmla="*/ 2147483646 h 14124"/>
              <a:gd name="T52" fmla="*/ 1450513854 w 17792"/>
              <a:gd name="T53" fmla="*/ 77293301 h 14124"/>
              <a:gd name="T54" fmla="*/ 1284607198 w 17792"/>
              <a:gd name="T55" fmla="*/ 2147483646 h 14124"/>
              <a:gd name="T56" fmla="*/ 1141360778 w 17792"/>
              <a:gd name="T57" fmla="*/ 2147483646 h 14124"/>
              <a:gd name="T58" fmla="*/ 1331914567 w 17792"/>
              <a:gd name="T59" fmla="*/ 2147483646 h 14124"/>
              <a:gd name="T60" fmla="*/ 1022760667 w 17792"/>
              <a:gd name="T61" fmla="*/ 2147483646 h 14124"/>
              <a:gd name="T62" fmla="*/ 1022760667 w 17792"/>
              <a:gd name="T63" fmla="*/ 2147483646 h 14124"/>
              <a:gd name="T64" fmla="*/ 1807637648 w 17792"/>
              <a:gd name="T65" fmla="*/ 2147483646 h 14124"/>
              <a:gd name="T66" fmla="*/ 2147483646 w 17792"/>
              <a:gd name="T67" fmla="*/ 2147483646 h 14124"/>
              <a:gd name="T68" fmla="*/ 2147483646 w 17792"/>
              <a:gd name="T69" fmla="*/ 2147483646 h 14124"/>
              <a:gd name="T70" fmla="*/ 2147483646 w 17792"/>
              <a:gd name="T71" fmla="*/ 2147483646 h 14124"/>
              <a:gd name="T72" fmla="*/ 2147483646 w 17792"/>
              <a:gd name="T73" fmla="*/ 2147483646 h 14124"/>
              <a:gd name="T74" fmla="*/ 2147483646 w 17792"/>
              <a:gd name="T75" fmla="*/ 2147483646 h 14124"/>
              <a:gd name="T76" fmla="*/ 2147483646 w 17792"/>
              <a:gd name="T77" fmla="*/ 2147483646 h 14124"/>
              <a:gd name="T78" fmla="*/ 2147483646 w 17792"/>
              <a:gd name="T79" fmla="*/ 2147483646 h 14124"/>
              <a:gd name="T80" fmla="*/ 2147483646 w 17792"/>
              <a:gd name="T81" fmla="*/ 2147483646 h 14124"/>
              <a:gd name="T82" fmla="*/ 2147483646 w 17792"/>
              <a:gd name="T83" fmla="*/ 2147483646 h 14124"/>
              <a:gd name="T84" fmla="*/ 2147483646 w 17792"/>
              <a:gd name="T85" fmla="*/ 2147483646 h 14124"/>
              <a:gd name="T86" fmla="*/ 2147483646 w 17792"/>
              <a:gd name="T87" fmla="*/ 2147483646 h 14124"/>
              <a:gd name="T88" fmla="*/ 2147483646 w 17792"/>
              <a:gd name="T89" fmla="*/ 2147483646 h 14124"/>
              <a:gd name="T90" fmla="*/ 2147483646 w 17792"/>
              <a:gd name="T91" fmla="*/ 2147483646 h 14124"/>
              <a:gd name="T92" fmla="*/ 2147483646 w 17792"/>
              <a:gd name="T93" fmla="*/ 2147483646 h 14124"/>
              <a:gd name="T94" fmla="*/ 2147483646 w 17792"/>
              <a:gd name="T95" fmla="*/ 2147483646 h 14124"/>
              <a:gd name="T96" fmla="*/ 2147483646 w 17792"/>
              <a:gd name="T97" fmla="*/ 2147483646 h 14124"/>
              <a:gd name="T98" fmla="*/ 2147483646 w 17792"/>
              <a:gd name="T99" fmla="*/ 2147483646 h 14124"/>
              <a:gd name="T100" fmla="*/ 2147483646 w 17792"/>
              <a:gd name="T101" fmla="*/ 2147483646 h 14124"/>
              <a:gd name="T102" fmla="*/ 2147483646 w 17792"/>
              <a:gd name="T103" fmla="*/ 2147483646 h 14124"/>
              <a:gd name="T104" fmla="*/ 2147483646 w 17792"/>
              <a:gd name="T105" fmla="*/ 2147483646 h 14124"/>
              <a:gd name="T106" fmla="*/ 2147483646 w 17792"/>
              <a:gd name="T107" fmla="*/ 2147483646 h 14124"/>
              <a:gd name="T108" fmla="*/ 2147483646 w 17792"/>
              <a:gd name="T109" fmla="*/ 2147483646 h 14124"/>
              <a:gd name="T110" fmla="*/ 2147483646 w 17792"/>
              <a:gd name="T111" fmla="*/ 2147483646 h 14124"/>
              <a:gd name="T112" fmla="*/ 2092829526 w 17792"/>
              <a:gd name="T113" fmla="*/ 2147483646 h 14124"/>
              <a:gd name="T114" fmla="*/ 2147483646 w 17792"/>
              <a:gd name="T115" fmla="*/ 2147483646 h 14124"/>
              <a:gd name="T116" fmla="*/ 2147483646 w 17792"/>
              <a:gd name="T117" fmla="*/ 2147483646 h 14124"/>
              <a:gd name="T118" fmla="*/ 2147483646 w 17792"/>
              <a:gd name="T119" fmla="*/ 2147483646 h 14124"/>
              <a:gd name="T120" fmla="*/ 2147483646 w 17792"/>
              <a:gd name="T121" fmla="*/ 2147483646 h 1412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7792"/>
              <a:gd name="T184" fmla="*/ 0 h 14124"/>
              <a:gd name="T185" fmla="*/ 17792 w 17792"/>
              <a:gd name="T186" fmla="*/ 14124 h 1412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lnTo>
                  <a:pt x="1056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lnTo>
                  <a:pt x="1285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lnTo>
                  <a:pt x="1460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6" name="Shape 451"/>
          <p:cNvSpPr>
            <a:spLocks/>
          </p:cNvSpPr>
          <p:nvPr/>
        </p:nvSpPr>
        <p:spPr bwMode="auto">
          <a:xfrm>
            <a:off x="258763" y="-114300"/>
            <a:ext cx="469900" cy="588963"/>
          </a:xfrm>
          <a:custGeom>
            <a:avLst/>
            <a:gdLst>
              <a:gd name="T0" fmla="*/ 2147483646 w 16581"/>
              <a:gd name="T1" fmla="*/ 2147483646 h 15590"/>
              <a:gd name="T2" fmla="*/ 2147483646 w 16581"/>
              <a:gd name="T3" fmla="*/ 2147483646 h 15590"/>
              <a:gd name="T4" fmla="*/ 2147483646 w 16581"/>
              <a:gd name="T5" fmla="*/ 2147483646 h 15590"/>
              <a:gd name="T6" fmla="*/ 2147483646 w 16581"/>
              <a:gd name="T7" fmla="*/ 2147483646 h 15590"/>
              <a:gd name="T8" fmla="*/ 2147483646 w 16581"/>
              <a:gd name="T9" fmla="*/ 2147483646 h 15590"/>
              <a:gd name="T10" fmla="*/ 1680303255 w 16581"/>
              <a:gd name="T11" fmla="*/ 2147483646 h 15590"/>
              <a:gd name="T12" fmla="*/ 1467445527 w 16581"/>
              <a:gd name="T13" fmla="*/ 2147483646 h 15590"/>
              <a:gd name="T14" fmla="*/ 2147483646 w 16581"/>
              <a:gd name="T15" fmla="*/ 2147483646 h 15590"/>
              <a:gd name="T16" fmla="*/ 2147483646 w 16581"/>
              <a:gd name="T17" fmla="*/ 2147483646 h 15590"/>
              <a:gd name="T18" fmla="*/ 2147483646 w 16581"/>
              <a:gd name="T19" fmla="*/ 2147483646 h 15590"/>
              <a:gd name="T20" fmla="*/ 2147483646 w 16581"/>
              <a:gd name="T21" fmla="*/ 2147483646 h 15590"/>
              <a:gd name="T22" fmla="*/ 1940252071 w 16581"/>
              <a:gd name="T23" fmla="*/ 2147483646 h 15590"/>
              <a:gd name="T24" fmla="*/ 1964105256 w 16581"/>
              <a:gd name="T25" fmla="*/ 2147483646 h 15590"/>
              <a:gd name="T26" fmla="*/ 1135891444 w 16581"/>
              <a:gd name="T27" fmla="*/ 2147483646 h 15590"/>
              <a:gd name="T28" fmla="*/ 473443450 w 16581"/>
              <a:gd name="T29" fmla="*/ 2147483646 h 15590"/>
              <a:gd name="T30" fmla="*/ 2147483646 w 16581"/>
              <a:gd name="T31" fmla="*/ 2147483646 h 15590"/>
              <a:gd name="T32" fmla="*/ 2147483646 w 16581"/>
              <a:gd name="T33" fmla="*/ 2147483646 h 15590"/>
              <a:gd name="T34" fmla="*/ 2147483646 w 16581"/>
              <a:gd name="T35" fmla="*/ 2147483646 h 15590"/>
              <a:gd name="T36" fmla="*/ 2147483646 w 16581"/>
              <a:gd name="T37" fmla="*/ 2147483646 h 15590"/>
              <a:gd name="T38" fmla="*/ 2147483646 w 16581"/>
              <a:gd name="T39" fmla="*/ 2147483646 h 15590"/>
              <a:gd name="T40" fmla="*/ 2147483646 w 16581"/>
              <a:gd name="T41" fmla="*/ 2147483646 h 15590"/>
              <a:gd name="T42" fmla="*/ 2147483646 w 16581"/>
              <a:gd name="T43" fmla="*/ 2147483646 h 15590"/>
              <a:gd name="T44" fmla="*/ 2147483646 w 16581"/>
              <a:gd name="T45" fmla="*/ 2147483646 h 15590"/>
              <a:gd name="T46" fmla="*/ 2147483646 w 16581"/>
              <a:gd name="T47" fmla="*/ 2147483646 h 15590"/>
              <a:gd name="T48" fmla="*/ 2147483646 w 16581"/>
              <a:gd name="T49" fmla="*/ 2147483646 h 15590"/>
              <a:gd name="T50" fmla="*/ 2147483646 w 16581"/>
              <a:gd name="T51" fmla="*/ 2147483646 h 15590"/>
              <a:gd name="T52" fmla="*/ 2147483646 w 16581"/>
              <a:gd name="T53" fmla="*/ 2147483646 h 15590"/>
              <a:gd name="T54" fmla="*/ 2147483646 w 16581"/>
              <a:gd name="T55" fmla="*/ 2147483646 h 15590"/>
              <a:gd name="T56" fmla="*/ 2147483646 w 16581"/>
              <a:gd name="T57" fmla="*/ 2147483646 h 15590"/>
              <a:gd name="T58" fmla="*/ 2147483646 w 16581"/>
              <a:gd name="T59" fmla="*/ 2147483646 h 15590"/>
              <a:gd name="T60" fmla="*/ 2147483646 w 16581"/>
              <a:gd name="T61" fmla="*/ 2147483646 h 15590"/>
              <a:gd name="T62" fmla="*/ 1396477959 w 16581"/>
              <a:gd name="T63" fmla="*/ 2147483646 h 15590"/>
              <a:gd name="T64" fmla="*/ 2147483646 w 16581"/>
              <a:gd name="T65" fmla="*/ 2147483646 h 15590"/>
              <a:gd name="T66" fmla="*/ 2147483646 w 16581"/>
              <a:gd name="T67" fmla="*/ 2147483646 h 15590"/>
              <a:gd name="T68" fmla="*/ 2147483646 w 16581"/>
              <a:gd name="T69" fmla="*/ 2147483646 h 15590"/>
              <a:gd name="T70" fmla="*/ 2147483646 w 16581"/>
              <a:gd name="T71" fmla="*/ 2147483646 h 15590"/>
              <a:gd name="T72" fmla="*/ 2147483646 w 16581"/>
              <a:gd name="T73" fmla="*/ 2147483646 h 15590"/>
              <a:gd name="T74" fmla="*/ 2147483646 w 16581"/>
              <a:gd name="T75" fmla="*/ 2147483646 h 15590"/>
              <a:gd name="T76" fmla="*/ 2147483646 w 16581"/>
              <a:gd name="T77" fmla="*/ 2018544050 h 15590"/>
              <a:gd name="T78" fmla="*/ 1538390621 w 16581"/>
              <a:gd name="T79" fmla="*/ 2147483646 h 15590"/>
              <a:gd name="T80" fmla="*/ 47728815 w 16581"/>
              <a:gd name="T81" fmla="*/ 2147483646 h 15590"/>
              <a:gd name="T82" fmla="*/ 781121875 w 16581"/>
              <a:gd name="T83" fmla="*/ 2147483646 h 15590"/>
              <a:gd name="T84" fmla="*/ 1396477959 w 16581"/>
              <a:gd name="T85" fmla="*/ 2147483646 h 15590"/>
              <a:gd name="T86" fmla="*/ 1112675986 w 16581"/>
              <a:gd name="T87" fmla="*/ 2147483646 h 15590"/>
              <a:gd name="T88" fmla="*/ 1798339437 w 16581"/>
              <a:gd name="T89" fmla="*/ 2147483646 h 15590"/>
              <a:gd name="T90" fmla="*/ 2147483646 w 16581"/>
              <a:gd name="T91" fmla="*/ 2147483646 h 15590"/>
              <a:gd name="T92" fmla="*/ 2147483646 w 16581"/>
              <a:gd name="T93" fmla="*/ 2147483646 h 15590"/>
              <a:gd name="T94" fmla="*/ 2147483646 w 16581"/>
              <a:gd name="T95" fmla="*/ 2147483646 h 15590"/>
              <a:gd name="T96" fmla="*/ 2147483646 w 16581"/>
              <a:gd name="T97" fmla="*/ 2147483646 h 15590"/>
              <a:gd name="T98" fmla="*/ 2147483646 w 16581"/>
              <a:gd name="T99" fmla="*/ 2147483646 h 15590"/>
              <a:gd name="T100" fmla="*/ 2147483646 w 16581"/>
              <a:gd name="T101" fmla="*/ 2147483646 h 15590"/>
              <a:gd name="T102" fmla="*/ 2147483646 w 16581"/>
              <a:gd name="T103" fmla="*/ 2147483646 h 15590"/>
              <a:gd name="T104" fmla="*/ 2147483646 w 16581"/>
              <a:gd name="T105" fmla="*/ 2147483646 h 15590"/>
              <a:gd name="T106" fmla="*/ 2147483646 w 16581"/>
              <a:gd name="T107" fmla="*/ 2147483646 h 15590"/>
              <a:gd name="T108" fmla="*/ 2147483646 w 16581"/>
              <a:gd name="T109" fmla="*/ 2147483646 h 15590"/>
              <a:gd name="T110" fmla="*/ 2147483646 w 16581"/>
              <a:gd name="T111" fmla="*/ 2147483646 h 15590"/>
              <a:gd name="T112" fmla="*/ 2147483646 w 16581"/>
              <a:gd name="T113" fmla="*/ 2147483646 h 15590"/>
              <a:gd name="T114" fmla="*/ 2147483646 w 16581"/>
              <a:gd name="T115" fmla="*/ 2147483646 h 15590"/>
              <a:gd name="T116" fmla="*/ 2147483646 w 16581"/>
              <a:gd name="T117" fmla="*/ 1719143897 h 1559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6581"/>
              <a:gd name="T178" fmla="*/ 0 h 15590"/>
              <a:gd name="T179" fmla="*/ 16581 w 16581"/>
              <a:gd name="T180" fmla="*/ 15590 h 15590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lnTo>
                  <a:pt x="13096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lnTo>
                  <a:pt x="3155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lnTo>
                  <a:pt x="8181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lnTo>
                  <a:pt x="8291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lnTo>
                  <a:pt x="649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7" name="Shape 452"/>
          <p:cNvSpPr>
            <a:spLocks/>
          </p:cNvSpPr>
          <p:nvPr/>
        </p:nvSpPr>
        <p:spPr bwMode="auto">
          <a:xfrm>
            <a:off x="-34925" y="5434013"/>
            <a:ext cx="339725" cy="534987"/>
          </a:xfrm>
          <a:custGeom>
            <a:avLst/>
            <a:gdLst>
              <a:gd name="T0" fmla="*/ 2147483646 w 9391"/>
              <a:gd name="T1" fmla="*/ 2147483646 h 11079"/>
              <a:gd name="T2" fmla="*/ 2147483646 w 9391"/>
              <a:gd name="T3" fmla="*/ 2147483646 h 11079"/>
              <a:gd name="T4" fmla="*/ 2147483646 w 9391"/>
              <a:gd name="T5" fmla="*/ 2147483646 h 11079"/>
              <a:gd name="T6" fmla="*/ 2147483646 w 9391"/>
              <a:gd name="T7" fmla="*/ 2147483646 h 11079"/>
              <a:gd name="T8" fmla="*/ 2147483646 w 9391"/>
              <a:gd name="T9" fmla="*/ 2147483646 h 11079"/>
              <a:gd name="T10" fmla="*/ 2147483646 w 9391"/>
              <a:gd name="T11" fmla="*/ 2147483646 h 11079"/>
              <a:gd name="T12" fmla="*/ 2147483646 w 9391"/>
              <a:gd name="T13" fmla="*/ 2147483646 h 11079"/>
              <a:gd name="T14" fmla="*/ 2147483646 w 9391"/>
              <a:gd name="T15" fmla="*/ 2147483646 h 11079"/>
              <a:gd name="T16" fmla="*/ 2147483646 w 9391"/>
              <a:gd name="T17" fmla="*/ 2147483646 h 11079"/>
              <a:gd name="T18" fmla="*/ 2147483646 w 9391"/>
              <a:gd name="T19" fmla="*/ 2147483646 h 11079"/>
              <a:gd name="T20" fmla="*/ 2147483646 w 9391"/>
              <a:gd name="T21" fmla="*/ 2147483646 h 11079"/>
              <a:gd name="T22" fmla="*/ 2147483646 w 9391"/>
              <a:gd name="T23" fmla="*/ 2147483646 h 11079"/>
              <a:gd name="T24" fmla="*/ 2147483646 w 9391"/>
              <a:gd name="T25" fmla="*/ 2147483646 h 11079"/>
              <a:gd name="T26" fmla="*/ 2147483646 w 9391"/>
              <a:gd name="T27" fmla="*/ 2147483646 h 11079"/>
              <a:gd name="T28" fmla="*/ 2147483646 w 9391"/>
              <a:gd name="T29" fmla="*/ 2147483646 h 11079"/>
              <a:gd name="T30" fmla="*/ 2147483646 w 9391"/>
              <a:gd name="T31" fmla="*/ 2147483646 h 11079"/>
              <a:gd name="T32" fmla="*/ 2147483646 w 9391"/>
              <a:gd name="T33" fmla="*/ 2147483646 h 11079"/>
              <a:gd name="T34" fmla="*/ 2147483646 w 9391"/>
              <a:gd name="T35" fmla="*/ 2147483646 h 11079"/>
              <a:gd name="T36" fmla="*/ 2147483646 w 9391"/>
              <a:gd name="T37" fmla="*/ 2147483646 h 11079"/>
              <a:gd name="T38" fmla="*/ 1948977472 w 9391"/>
              <a:gd name="T39" fmla="*/ 2147483646 h 11079"/>
              <a:gd name="T40" fmla="*/ 1633868481 w 9391"/>
              <a:gd name="T41" fmla="*/ 2147483646 h 11079"/>
              <a:gd name="T42" fmla="*/ 2147483646 w 9391"/>
              <a:gd name="T43" fmla="*/ 2147483646 h 11079"/>
              <a:gd name="T44" fmla="*/ 2147483646 w 9391"/>
              <a:gd name="T45" fmla="*/ 2147483646 h 11079"/>
              <a:gd name="T46" fmla="*/ 2147483646 w 9391"/>
              <a:gd name="T47" fmla="*/ 2147483646 h 11079"/>
              <a:gd name="T48" fmla="*/ 2147483646 w 9391"/>
              <a:gd name="T49" fmla="*/ 2147483646 h 11079"/>
              <a:gd name="T50" fmla="*/ 2147483646 w 9391"/>
              <a:gd name="T51" fmla="*/ 2147483646 h 11079"/>
              <a:gd name="T52" fmla="*/ 2147483646 w 9391"/>
              <a:gd name="T53" fmla="*/ 2147483646 h 11079"/>
              <a:gd name="T54" fmla="*/ 2147483646 w 9391"/>
              <a:gd name="T55" fmla="*/ 1397332927 h 11079"/>
              <a:gd name="T56" fmla="*/ 2147483646 w 9391"/>
              <a:gd name="T57" fmla="*/ 2147483646 h 11079"/>
              <a:gd name="T58" fmla="*/ 2147483646 w 9391"/>
              <a:gd name="T59" fmla="*/ 2147483646 h 11079"/>
              <a:gd name="T60" fmla="*/ 2147483646 w 9391"/>
              <a:gd name="T61" fmla="*/ 2147483646 h 11079"/>
              <a:gd name="T62" fmla="*/ 2147483646 w 9391"/>
              <a:gd name="T63" fmla="*/ 2147483646 h 11079"/>
              <a:gd name="T64" fmla="*/ 2147483646 w 9391"/>
              <a:gd name="T65" fmla="*/ 2147483646 h 11079"/>
              <a:gd name="T66" fmla="*/ 1068699496 w 9391"/>
              <a:gd name="T67" fmla="*/ 2147483646 h 11079"/>
              <a:gd name="T68" fmla="*/ 0 w 9391"/>
              <a:gd name="T69" fmla="*/ 2147483646 h 11079"/>
              <a:gd name="T70" fmla="*/ 2010615981 w 9391"/>
              <a:gd name="T71" fmla="*/ 2147483646 h 11079"/>
              <a:gd name="T72" fmla="*/ 2147483646 w 9391"/>
              <a:gd name="T73" fmla="*/ 2147483646 h 11079"/>
              <a:gd name="T74" fmla="*/ 2147483646 w 9391"/>
              <a:gd name="T75" fmla="*/ 2147483646 h 11079"/>
              <a:gd name="T76" fmla="*/ 2147483646 w 9391"/>
              <a:gd name="T77" fmla="*/ 2147483646 h 11079"/>
              <a:gd name="T78" fmla="*/ 2147483646 w 9391"/>
              <a:gd name="T79" fmla="*/ 2147483646 h 11079"/>
              <a:gd name="T80" fmla="*/ 2147483646 w 9391"/>
              <a:gd name="T81" fmla="*/ 2147483646 h 11079"/>
              <a:gd name="T82" fmla="*/ 2147483646 w 9391"/>
              <a:gd name="T83" fmla="*/ 2147483646 h 11079"/>
              <a:gd name="T84" fmla="*/ 2147483646 w 9391"/>
              <a:gd name="T85" fmla="*/ 2147483646 h 11079"/>
              <a:gd name="T86" fmla="*/ 2147483646 w 9391"/>
              <a:gd name="T87" fmla="*/ 2147483646 h 11079"/>
              <a:gd name="T88" fmla="*/ 2147483646 w 9391"/>
              <a:gd name="T89" fmla="*/ 2147483646 h 11079"/>
              <a:gd name="T90" fmla="*/ 2147483646 w 9391"/>
              <a:gd name="T91" fmla="*/ 2147483646 h 11079"/>
              <a:gd name="T92" fmla="*/ 2147483646 w 9391"/>
              <a:gd name="T93" fmla="*/ 2147483646 h 11079"/>
              <a:gd name="T94" fmla="*/ 2147483646 w 9391"/>
              <a:gd name="T95" fmla="*/ 2147483646 h 11079"/>
              <a:gd name="T96" fmla="*/ 2147483646 w 9391"/>
              <a:gd name="T97" fmla="*/ 2147483646 h 11079"/>
              <a:gd name="T98" fmla="*/ 2147483646 w 9391"/>
              <a:gd name="T99" fmla="*/ 2147483646 h 11079"/>
              <a:gd name="T100" fmla="*/ 2147483646 w 9391"/>
              <a:gd name="T101" fmla="*/ 2147483646 h 11079"/>
              <a:gd name="T102" fmla="*/ 2147483646 w 9391"/>
              <a:gd name="T103" fmla="*/ 2147483646 h 11079"/>
              <a:gd name="T104" fmla="*/ 2147483646 w 9391"/>
              <a:gd name="T105" fmla="*/ 2147483646 h 11079"/>
              <a:gd name="T106" fmla="*/ 2147483646 w 9391"/>
              <a:gd name="T107" fmla="*/ 2147483646 h 11079"/>
              <a:gd name="T108" fmla="*/ 2147483646 w 9391"/>
              <a:gd name="T109" fmla="*/ 2147483646 h 11079"/>
              <a:gd name="T110" fmla="*/ 2147483646 w 9391"/>
              <a:gd name="T111" fmla="*/ 2147483646 h 11079"/>
              <a:gd name="T112" fmla="*/ 2147483646 w 9391"/>
              <a:gd name="T113" fmla="*/ 0 h 11079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9391"/>
              <a:gd name="T172" fmla="*/ 0 h 11079"/>
              <a:gd name="T173" fmla="*/ 9391 w 9391"/>
              <a:gd name="T174" fmla="*/ 11079 h 11079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lnTo>
                  <a:pt x="4916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lnTo>
                  <a:pt x="5209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lnTo>
                  <a:pt x="4696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8" name="Shape 453"/>
          <p:cNvSpPr>
            <a:spLocks/>
          </p:cNvSpPr>
          <p:nvPr/>
        </p:nvSpPr>
        <p:spPr bwMode="auto">
          <a:xfrm>
            <a:off x="720725" y="6664325"/>
            <a:ext cx="463550" cy="236538"/>
          </a:xfrm>
          <a:custGeom>
            <a:avLst/>
            <a:gdLst>
              <a:gd name="T0" fmla="*/ 2147483646 w 16325"/>
              <a:gd name="T1" fmla="*/ 446496503 h 6274"/>
              <a:gd name="T2" fmla="*/ 2147483646 w 16325"/>
              <a:gd name="T3" fmla="*/ 1185961116 h 6274"/>
              <a:gd name="T4" fmla="*/ 2147483646 w 16325"/>
              <a:gd name="T5" fmla="*/ 963729857 h 6274"/>
              <a:gd name="T6" fmla="*/ 2147483646 w 16325"/>
              <a:gd name="T7" fmla="*/ 2147483646 h 6274"/>
              <a:gd name="T8" fmla="*/ 2147483646 w 16325"/>
              <a:gd name="T9" fmla="*/ 2147483646 h 6274"/>
              <a:gd name="T10" fmla="*/ 2147483646 w 16325"/>
              <a:gd name="T11" fmla="*/ 2147483646 h 6274"/>
              <a:gd name="T12" fmla="*/ 2147483646 w 16325"/>
              <a:gd name="T13" fmla="*/ 2147483646 h 6274"/>
              <a:gd name="T14" fmla="*/ 2147483646 w 16325"/>
              <a:gd name="T15" fmla="*/ 816202532 h 6274"/>
              <a:gd name="T16" fmla="*/ 2147483646 w 16325"/>
              <a:gd name="T17" fmla="*/ 2036851 h 6274"/>
              <a:gd name="T18" fmla="*/ 2147483646 w 16325"/>
              <a:gd name="T19" fmla="*/ 2147483646 h 6274"/>
              <a:gd name="T20" fmla="*/ 2147483646 w 16325"/>
              <a:gd name="T21" fmla="*/ 2147483646 h 6274"/>
              <a:gd name="T22" fmla="*/ 2147483646 w 16325"/>
              <a:gd name="T23" fmla="*/ 2147483646 h 6274"/>
              <a:gd name="T24" fmla="*/ 2147483646 w 16325"/>
              <a:gd name="T25" fmla="*/ 2147483646 h 6274"/>
              <a:gd name="T26" fmla="*/ 2147483646 w 16325"/>
              <a:gd name="T27" fmla="*/ 2147483646 h 6274"/>
              <a:gd name="T28" fmla="*/ 2147483646 w 16325"/>
              <a:gd name="T29" fmla="*/ 2147483646 h 6274"/>
              <a:gd name="T30" fmla="*/ 2147483646 w 16325"/>
              <a:gd name="T31" fmla="*/ 2147483646 h 6274"/>
              <a:gd name="T32" fmla="*/ 2147483646 w 16325"/>
              <a:gd name="T33" fmla="*/ 2147483646 h 6274"/>
              <a:gd name="T34" fmla="*/ 2147483646 w 16325"/>
              <a:gd name="T35" fmla="*/ 2147483646 h 6274"/>
              <a:gd name="T36" fmla="*/ 2147483646 w 16325"/>
              <a:gd name="T37" fmla="*/ 2147483646 h 6274"/>
              <a:gd name="T38" fmla="*/ 2147483646 w 16325"/>
              <a:gd name="T39" fmla="*/ 2147483646 h 6274"/>
              <a:gd name="T40" fmla="*/ 2147483646 w 16325"/>
              <a:gd name="T41" fmla="*/ 2147483646 h 6274"/>
              <a:gd name="T42" fmla="*/ 2147483646 w 16325"/>
              <a:gd name="T43" fmla="*/ 2147483646 h 6274"/>
              <a:gd name="T44" fmla="*/ 2147483646 w 16325"/>
              <a:gd name="T45" fmla="*/ 2147483646 h 6274"/>
              <a:gd name="T46" fmla="*/ 2147483646 w 16325"/>
              <a:gd name="T47" fmla="*/ 2147483646 h 6274"/>
              <a:gd name="T48" fmla="*/ 2147483646 w 16325"/>
              <a:gd name="T49" fmla="*/ 2147483646 h 6274"/>
              <a:gd name="T50" fmla="*/ 2147483646 w 16325"/>
              <a:gd name="T51" fmla="*/ 2147483646 h 6274"/>
              <a:gd name="T52" fmla="*/ 2147483646 w 16325"/>
              <a:gd name="T53" fmla="*/ 2147483646 h 6274"/>
              <a:gd name="T54" fmla="*/ 2147483646 w 16325"/>
              <a:gd name="T55" fmla="*/ 2147483646 h 6274"/>
              <a:gd name="T56" fmla="*/ 2147483646 w 16325"/>
              <a:gd name="T57" fmla="*/ 2147483646 h 6274"/>
              <a:gd name="T58" fmla="*/ 2147483646 w 16325"/>
              <a:gd name="T59" fmla="*/ 2147483646 h 6274"/>
              <a:gd name="T60" fmla="*/ 2147483646 w 16325"/>
              <a:gd name="T61" fmla="*/ 2147483646 h 6274"/>
              <a:gd name="T62" fmla="*/ 2147483646 w 16325"/>
              <a:gd name="T63" fmla="*/ 2147483646 h 6274"/>
              <a:gd name="T64" fmla="*/ 2147483646 w 16325"/>
              <a:gd name="T65" fmla="*/ 2147483646 h 6274"/>
              <a:gd name="T66" fmla="*/ 2147483646 w 16325"/>
              <a:gd name="T67" fmla="*/ 2147483646 h 6274"/>
              <a:gd name="T68" fmla="*/ 2147483646 w 16325"/>
              <a:gd name="T69" fmla="*/ 2147483646 h 6274"/>
              <a:gd name="T70" fmla="*/ 2147483646 w 16325"/>
              <a:gd name="T71" fmla="*/ 2147483646 h 6274"/>
              <a:gd name="T72" fmla="*/ 2147483646 w 16325"/>
              <a:gd name="T73" fmla="*/ 2147483646 h 6274"/>
              <a:gd name="T74" fmla="*/ 2147483646 w 16325"/>
              <a:gd name="T75" fmla="*/ 2147483646 h 6274"/>
              <a:gd name="T76" fmla="*/ 2147483646 w 16325"/>
              <a:gd name="T77" fmla="*/ 2147483646 h 6274"/>
              <a:gd name="T78" fmla="*/ 1670081063 w 16325"/>
              <a:gd name="T79" fmla="*/ 2147483646 h 6274"/>
              <a:gd name="T80" fmla="*/ 501228224 w 16325"/>
              <a:gd name="T81" fmla="*/ 2147483646 h 6274"/>
              <a:gd name="T82" fmla="*/ 24702856 w 16325"/>
              <a:gd name="T83" fmla="*/ 2147483646 h 6274"/>
              <a:gd name="T84" fmla="*/ 96202313 w 16325"/>
              <a:gd name="T85" fmla="*/ 2147483646 h 6274"/>
              <a:gd name="T86" fmla="*/ 549329381 w 16325"/>
              <a:gd name="T87" fmla="*/ 2147483646 h 6274"/>
              <a:gd name="T88" fmla="*/ 1884601980 w 16325"/>
              <a:gd name="T89" fmla="*/ 2147483646 h 6274"/>
              <a:gd name="T90" fmla="*/ 1646019198 w 16325"/>
              <a:gd name="T91" fmla="*/ 2147483646 h 6274"/>
              <a:gd name="T92" fmla="*/ 429706222 w 16325"/>
              <a:gd name="T93" fmla="*/ 2147483646 h 6274"/>
              <a:gd name="T94" fmla="*/ 1621979907 w 16325"/>
              <a:gd name="T95" fmla="*/ 2147483646 h 6274"/>
              <a:gd name="T96" fmla="*/ 1884601980 w 16325"/>
              <a:gd name="T97" fmla="*/ 2147483646 h 6274"/>
              <a:gd name="T98" fmla="*/ 930270057 w 16325"/>
              <a:gd name="T99" fmla="*/ 2147483646 h 6274"/>
              <a:gd name="T100" fmla="*/ 358206765 w 16325"/>
              <a:gd name="T101" fmla="*/ 2147483646 h 6274"/>
              <a:gd name="T102" fmla="*/ 1454896582 w 16325"/>
              <a:gd name="T103" fmla="*/ 2147483646 h 6274"/>
              <a:gd name="T104" fmla="*/ 2027624263 w 16325"/>
              <a:gd name="T105" fmla="*/ 2147483646 h 6274"/>
              <a:gd name="T106" fmla="*/ 1765001395 w 16325"/>
              <a:gd name="T107" fmla="*/ 2147483646 h 6274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16325"/>
              <a:gd name="T163" fmla="*/ 0 h 6274"/>
              <a:gd name="T164" fmla="*/ 16325 w 16325"/>
              <a:gd name="T165" fmla="*/ 6274 h 6274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lnTo>
                  <a:pt x="14710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lnTo>
                  <a:pt x="6787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lnTo>
                  <a:pt x="2715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9" name="Shape 454"/>
          <p:cNvSpPr>
            <a:spLocks/>
          </p:cNvSpPr>
          <p:nvPr/>
        </p:nvSpPr>
        <p:spPr bwMode="auto">
          <a:xfrm>
            <a:off x="-242888" y="73025"/>
            <a:ext cx="588963" cy="550863"/>
          </a:xfrm>
          <a:custGeom>
            <a:avLst/>
            <a:gdLst>
              <a:gd name="T0" fmla="*/ 2147483646 w 20800"/>
              <a:gd name="T1" fmla="*/ 2083332022 h 14600"/>
              <a:gd name="T2" fmla="*/ 2147483646 w 20800"/>
              <a:gd name="T3" fmla="*/ 2147483646 h 14600"/>
              <a:gd name="T4" fmla="*/ 2147483646 w 20800"/>
              <a:gd name="T5" fmla="*/ 2147483646 h 14600"/>
              <a:gd name="T6" fmla="*/ 2146432302 w 20800"/>
              <a:gd name="T7" fmla="*/ 2147483646 h 14600"/>
              <a:gd name="T8" fmla="*/ 1981203688 w 20800"/>
              <a:gd name="T9" fmla="*/ 2147483646 h 14600"/>
              <a:gd name="T10" fmla="*/ 2122639783 w 20800"/>
              <a:gd name="T11" fmla="*/ 2147483646 h 14600"/>
              <a:gd name="T12" fmla="*/ 2147483646 w 20800"/>
              <a:gd name="T13" fmla="*/ 2147483646 h 14600"/>
              <a:gd name="T14" fmla="*/ 2147483646 w 20800"/>
              <a:gd name="T15" fmla="*/ 2147483646 h 14600"/>
              <a:gd name="T16" fmla="*/ 967467604 w 20800"/>
              <a:gd name="T17" fmla="*/ 2147483646 h 14600"/>
              <a:gd name="T18" fmla="*/ 896749146 w 20800"/>
              <a:gd name="T19" fmla="*/ 2147483646 h 14600"/>
              <a:gd name="T20" fmla="*/ 943675906 w 20800"/>
              <a:gd name="T21" fmla="*/ 2147483646 h 14600"/>
              <a:gd name="T22" fmla="*/ 2147483646 w 20800"/>
              <a:gd name="T23" fmla="*/ 2147483646 h 14600"/>
              <a:gd name="T24" fmla="*/ 2147483646 w 20800"/>
              <a:gd name="T25" fmla="*/ 2147483646 h 14600"/>
              <a:gd name="T26" fmla="*/ 2147483646 w 20800"/>
              <a:gd name="T27" fmla="*/ 2147483646 h 14600"/>
              <a:gd name="T28" fmla="*/ 2147483646 w 20800"/>
              <a:gd name="T29" fmla="*/ 2147483646 h 14600"/>
              <a:gd name="T30" fmla="*/ 2147483646 w 20800"/>
              <a:gd name="T31" fmla="*/ 74982755 h 14600"/>
              <a:gd name="T32" fmla="*/ 1627657156 w 20800"/>
              <a:gd name="T33" fmla="*/ 2147483646 h 14600"/>
              <a:gd name="T34" fmla="*/ 47561735 w 20800"/>
              <a:gd name="T35" fmla="*/ 2147483646 h 14600"/>
              <a:gd name="T36" fmla="*/ 1085112000 w 20800"/>
              <a:gd name="T37" fmla="*/ 2147483646 h 14600"/>
              <a:gd name="T38" fmla="*/ 1603864665 w 20800"/>
              <a:gd name="T39" fmla="*/ 2147483646 h 14600"/>
              <a:gd name="T40" fmla="*/ 2147483646 w 20800"/>
              <a:gd name="T41" fmla="*/ 2147483646 h 14600"/>
              <a:gd name="T42" fmla="*/ 2147483646 w 20800"/>
              <a:gd name="T43" fmla="*/ 2147483646 h 14600"/>
              <a:gd name="T44" fmla="*/ 2147483646 w 20800"/>
              <a:gd name="T45" fmla="*/ 2147483646 h 14600"/>
              <a:gd name="T46" fmla="*/ 2147483646 w 20800"/>
              <a:gd name="T47" fmla="*/ 2147483646 h 14600"/>
              <a:gd name="T48" fmla="*/ 2147483646 w 20800"/>
              <a:gd name="T49" fmla="*/ 2147483646 h 14600"/>
              <a:gd name="T50" fmla="*/ 2147483646 w 20800"/>
              <a:gd name="T51" fmla="*/ 2147483646 h 14600"/>
              <a:gd name="T52" fmla="*/ 2147483646 w 20800"/>
              <a:gd name="T53" fmla="*/ 2147483646 h 14600"/>
              <a:gd name="T54" fmla="*/ 2147483646 w 20800"/>
              <a:gd name="T55" fmla="*/ 2147483646 h 14600"/>
              <a:gd name="T56" fmla="*/ 2147483646 w 20800"/>
              <a:gd name="T57" fmla="*/ 1116620996 h 14600"/>
              <a:gd name="T58" fmla="*/ 2147483646 w 20800"/>
              <a:gd name="T59" fmla="*/ 2147483646 h 14600"/>
              <a:gd name="T60" fmla="*/ 2147483646 w 20800"/>
              <a:gd name="T61" fmla="*/ 2147483646 h 14600"/>
              <a:gd name="T62" fmla="*/ 2147483646 w 20800"/>
              <a:gd name="T63" fmla="*/ 2147483646 h 14600"/>
              <a:gd name="T64" fmla="*/ 2147483646 w 20800"/>
              <a:gd name="T65" fmla="*/ 2147483646 h 14600"/>
              <a:gd name="T66" fmla="*/ 2147483646 w 20800"/>
              <a:gd name="T67" fmla="*/ 2147483646 h 14600"/>
              <a:gd name="T68" fmla="*/ 2147483646 w 20800"/>
              <a:gd name="T69" fmla="*/ 2147483646 h 14600"/>
              <a:gd name="T70" fmla="*/ 2147483646 w 20800"/>
              <a:gd name="T71" fmla="*/ 2147483646 h 14600"/>
              <a:gd name="T72" fmla="*/ 2147483646 w 20800"/>
              <a:gd name="T73" fmla="*/ 2147483646 h 14600"/>
              <a:gd name="T74" fmla="*/ 2147483646 w 20800"/>
              <a:gd name="T75" fmla="*/ 2147483646 h 14600"/>
              <a:gd name="T76" fmla="*/ 2147483646 w 20800"/>
              <a:gd name="T77" fmla="*/ 2147483646 h 14600"/>
              <a:gd name="T78" fmla="*/ 2147483646 w 20800"/>
              <a:gd name="T79" fmla="*/ 2147483646 h 14600"/>
              <a:gd name="T80" fmla="*/ 2147483646 w 20800"/>
              <a:gd name="T81" fmla="*/ 2147483646 h 14600"/>
              <a:gd name="T82" fmla="*/ 2147483646 w 20800"/>
              <a:gd name="T83" fmla="*/ 2147483646 h 14600"/>
              <a:gd name="T84" fmla="*/ 2147483646 w 20800"/>
              <a:gd name="T85" fmla="*/ 2147483646 h 14600"/>
              <a:gd name="T86" fmla="*/ 2147483646 w 20800"/>
              <a:gd name="T87" fmla="*/ 2147483646 h 14600"/>
              <a:gd name="T88" fmla="*/ 2147483646 w 20800"/>
              <a:gd name="T89" fmla="*/ 2147483646 h 14600"/>
              <a:gd name="T90" fmla="*/ 2147483646 w 20800"/>
              <a:gd name="T91" fmla="*/ 2147483646 h 14600"/>
              <a:gd name="T92" fmla="*/ 2147483646 w 20800"/>
              <a:gd name="T93" fmla="*/ 2147483646 h 14600"/>
              <a:gd name="T94" fmla="*/ 2147483646 w 20800"/>
              <a:gd name="T95" fmla="*/ 2147483646 h 14600"/>
              <a:gd name="T96" fmla="*/ 2147483646 w 20800"/>
              <a:gd name="T97" fmla="*/ 2147483646 h 14600"/>
              <a:gd name="T98" fmla="*/ 2147483646 w 20800"/>
              <a:gd name="T99" fmla="*/ 2147483646 h 14600"/>
              <a:gd name="T100" fmla="*/ 2147483646 w 20800"/>
              <a:gd name="T101" fmla="*/ 2147483646 h 14600"/>
              <a:gd name="T102" fmla="*/ 2147483646 w 20800"/>
              <a:gd name="T103" fmla="*/ 2147483646 h 14600"/>
              <a:gd name="T104" fmla="*/ 2147483646 w 20800"/>
              <a:gd name="T105" fmla="*/ 2147483646 h 14600"/>
              <a:gd name="T106" fmla="*/ 2147483646 w 20800"/>
              <a:gd name="T107" fmla="*/ 2147483646 h 14600"/>
              <a:gd name="T108" fmla="*/ 2147483646 w 20800"/>
              <a:gd name="T109" fmla="*/ 2147483646 h 14600"/>
              <a:gd name="T110" fmla="*/ 2147483646 w 20800"/>
              <a:gd name="T111" fmla="*/ 2147483646 h 14600"/>
              <a:gd name="T112" fmla="*/ 2147483646 w 20800"/>
              <a:gd name="T113" fmla="*/ 2147483646 h 14600"/>
              <a:gd name="T114" fmla="*/ 2147483646 w 20800"/>
              <a:gd name="T115" fmla="*/ 2147483646 h 14600"/>
              <a:gd name="T116" fmla="*/ 2147483646 w 20800"/>
              <a:gd name="T117" fmla="*/ 2147483646 h 14600"/>
              <a:gd name="T118" fmla="*/ 2147483646 w 20800"/>
              <a:gd name="T119" fmla="*/ 2147483646 h 14600"/>
              <a:gd name="T120" fmla="*/ 2147483646 w 20800"/>
              <a:gd name="T121" fmla="*/ 2147483646 h 14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20800"/>
              <a:gd name="T184" fmla="*/ 0 h 14600"/>
              <a:gd name="T185" fmla="*/ 20800 w 20800"/>
              <a:gd name="T186" fmla="*/ 14600 h 14600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lnTo>
                  <a:pt x="1505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lnTo>
                  <a:pt x="788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lnTo>
                  <a:pt x="495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lnTo>
                  <a:pt x="15114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lnTo>
                  <a:pt x="1999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lnTo>
                  <a:pt x="1665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lnTo>
                  <a:pt x="1485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0" name="Shape 455"/>
          <p:cNvSpPr>
            <a:spLocks/>
          </p:cNvSpPr>
          <p:nvPr/>
        </p:nvSpPr>
        <p:spPr bwMode="auto">
          <a:xfrm>
            <a:off x="7842250" y="-134938"/>
            <a:ext cx="387350" cy="546101"/>
          </a:xfrm>
          <a:custGeom>
            <a:avLst/>
            <a:gdLst>
              <a:gd name="T0" fmla="*/ 2147483646 w 13683"/>
              <a:gd name="T1" fmla="*/ 2147483646 h 14417"/>
              <a:gd name="T2" fmla="*/ 2147483646 w 13683"/>
              <a:gd name="T3" fmla="*/ 2147483646 h 14417"/>
              <a:gd name="T4" fmla="*/ 2147483646 w 13683"/>
              <a:gd name="T5" fmla="*/ 2147483646 h 14417"/>
              <a:gd name="T6" fmla="*/ 2147483646 w 13683"/>
              <a:gd name="T7" fmla="*/ 2147483646 h 14417"/>
              <a:gd name="T8" fmla="*/ 2147483646 w 13683"/>
              <a:gd name="T9" fmla="*/ 2147483646 h 14417"/>
              <a:gd name="T10" fmla="*/ 2147483646 w 13683"/>
              <a:gd name="T11" fmla="*/ 2147483646 h 14417"/>
              <a:gd name="T12" fmla="*/ 2147483646 w 13683"/>
              <a:gd name="T13" fmla="*/ 2147483646 h 14417"/>
              <a:gd name="T14" fmla="*/ 2147483646 w 13683"/>
              <a:gd name="T15" fmla="*/ 2147483646 h 14417"/>
              <a:gd name="T16" fmla="*/ 2147483646 w 13683"/>
              <a:gd name="T17" fmla="*/ 2147483646 h 14417"/>
              <a:gd name="T18" fmla="*/ 2147483646 w 13683"/>
              <a:gd name="T19" fmla="*/ 2147483646 h 14417"/>
              <a:gd name="T20" fmla="*/ 1272256326 w 13683"/>
              <a:gd name="T21" fmla="*/ 2147483646 h 14417"/>
              <a:gd name="T22" fmla="*/ 895275575 w 13683"/>
              <a:gd name="T23" fmla="*/ 2147483646 h 14417"/>
              <a:gd name="T24" fmla="*/ 1837421293 w 13683"/>
              <a:gd name="T25" fmla="*/ 2147483646 h 14417"/>
              <a:gd name="T26" fmla="*/ 2147483646 w 13683"/>
              <a:gd name="T27" fmla="*/ 2147483646 h 14417"/>
              <a:gd name="T28" fmla="*/ 2147483646 w 13683"/>
              <a:gd name="T29" fmla="*/ 2147483646 h 14417"/>
              <a:gd name="T30" fmla="*/ 2147483646 w 13683"/>
              <a:gd name="T31" fmla="*/ 2147483646 h 14417"/>
              <a:gd name="T32" fmla="*/ 1437300378 w 13683"/>
              <a:gd name="T33" fmla="*/ 2147483646 h 14417"/>
              <a:gd name="T34" fmla="*/ 683338904 w 13683"/>
              <a:gd name="T35" fmla="*/ 2147483646 h 14417"/>
              <a:gd name="T36" fmla="*/ 1672354792 w 13683"/>
              <a:gd name="T37" fmla="*/ 2147483646 h 14417"/>
              <a:gd name="T38" fmla="*/ 2147483646 w 13683"/>
              <a:gd name="T39" fmla="*/ 2147483646 h 14417"/>
              <a:gd name="T40" fmla="*/ 2147483646 w 13683"/>
              <a:gd name="T41" fmla="*/ 2147483646 h 14417"/>
              <a:gd name="T42" fmla="*/ 2147483646 w 13683"/>
              <a:gd name="T43" fmla="*/ 2147483646 h 14417"/>
              <a:gd name="T44" fmla="*/ 1319126469 w 13683"/>
              <a:gd name="T45" fmla="*/ 2147483646 h 14417"/>
              <a:gd name="T46" fmla="*/ 2147483646 w 13683"/>
              <a:gd name="T47" fmla="*/ 2147483646 h 14417"/>
              <a:gd name="T48" fmla="*/ 2147483646 w 13683"/>
              <a:gd name="T49" fmla="*/ 2147483646 h 14417"/>
              <a:gd name="T50" fmla="*/ 2147483646 w 13683"/>
              <a:gd name="T51" fmla="*/ 2147483646 h 14417"/>
              <a:gd name="T52" fmla="*/ 2147483646 w 13683"/>
              <a:gd name="T53" fmla="*/ 2147483646 h 14417"/>
              <a:gd name="T54" fmla="*/ 2147483646 w 13683"/>
              <a:gd name="T55" fmla="*/ 2147483646 h 14417"/>
              <a:gd name="T56" fmla="*/ 2147483646 w 13683"/>
              <a:gd name="T57" fmla="*/ 2147483646 h 14417"/>
              <a:gd name="T58" fmla="*/ 2147483646 w 13683"/>
              <a:gd name="T59" fmla="*/ 2147483646 h 14417"/>
              <a:gd name="T60" fmla="*/ 2147483646 w 13683"/>
              <a:gd name="T61" fmla="*/ 2147483646 h 14417"/>
              <a:gd name="T62" fmla="*/ 2147483646 w 13683"/>
              <a:gd name="T63" fmla="*/ 2147483646 h 14417"/>
              <a:gd name="T64" fmla="*/ 2147483646 w 13683"/>
              <a:gd name="T65" fmla="*/ 2147483646 h 14417"/>
              <a:gd name="T66" fmla="*/ 2147483646 w 13683"/>
              <a:gd name="T67" fmla="*/ 755563934 h 14417"/>
              <a:gd name="T68" fmla="*/ 2147483646 w 13683"/>
              <a:gd name="T69" fmla="*/ 2147483646 h 14417"/>
              <a:gd name="T70" fmla="*/ 2147483646 w 13683"/>
              <a:gd name="T71" fmla="*/ 2147483646 h 14417"/>
              <a:gd name="T72" fmla="*/ 1224728229 w 13683"/>
              <a:gd name="T73" fmla="*/ 2147483646 h 14417"/>
              <a:gd name="T74" fmla="*/ 965921387 w 13683"/>
              <a:gd name="T75" fmla="*/ 2147483646 h 14417"/>
              <a:gd name="T76" fmla="*/ 353228323 w 13683"/>
              <a:gd name="T77" fmla="*/ 2147483646 h 14417"/>
              <a:gd name="T78" fmla="*/ 46892592 w 13683"/>
              <a:gd name="T79" fmla="*/ 2147483646 h 14417"/>
              <a:gd name="T80" fmla="*/ 777737143 w 13683"/>
              <a:gd name="T81" fmla="*/ 2147483646 h 14417"/>
              <a:gd name="T82" fmla="*/ 919028795 w 13683"/>
              <a:gd name="T83" fmla="*/ 2147483646 h 14417"/>
              <a:gd name="T84" fmla="*/ 989673815 w 13683"/>
              <a:gd name="T85" fmla="*/ 2147483646 h 14417"/>
              <a:gd name="T86" fmla="*/ 1601708952 w 13683"/>
              <a:gd name="T87" fmla="*/ 2147483646 h 14417"/>
              <a:gd name="T88" fmla="*/ 2147483646 w 13683"/>
              <a:gd name="T89" fmla="*/ 2147483646 h 14417"/>
              <a:gd name="T90" fmla="*/ 2147483646 w 13683"/>
              <a:gd name="T91" fmla="*/ 2147483646 h 14417"/>
              <a:gd name="T92" fmla="*/ 2147483646 w 13683"/>
              <a:gd name="T93" fmla="*/ 2147483646 h 14417"/>
              <a:gd name="T94" fmla="*/ 2147483646 w 13683"/>
              <a:gd name="T95" fmla="*/ 2147483646 h 14417"/>
              <a:gd name="T96" fmla="*/ 2147483646 w 13683"/>
              <a:gd name="T97" fmla="*/ 2147483646 h 14417"/>
              <a:gd name="T98" fmla="*/ 2147483646 w 13683"/>
              <a:gd name="T99" fmla="*/ 2147483646 h 14417"/>
              <a:gd name="T100" fmla="*/ 2147483646 w 13683"/>
              <a:gd name="T101" fmla="*/ 2147483646 h 14417"/>
              <a:gd name="T102" fmla="*/ 2147483646 w 13683"/>
              <a:gd name="T103" fmla="*/ 2147483646 h 14417"/>
              <a:gd name="T104" fmla="*/ 2147483646 w 13683"/>
              <a:gd name="T105" fmla="*/ 2147483646 h 14417"/>
              <a:gd name="T106" fmla="*/ 2147483646 w 13683"/>
              <a:gd name="T107" fmla="*/ 2147483646 h 14417"/>
              <a:gd name="T108" fmla="*/ 2147483646 w 13683"/>
              <a:gd name="T109" fmla="*/ 2147483646 h 14417"/>
              <a:gd name="T110" fmla="*/ 2147483646 w 13683"/>
              <a:gd name="T111" fmla="*/ 2147483646 h 14417"/>
              <a:gd name="T112" fmla="*/ 2147483646 w 13683"/>
              <a:gd name="T113" fmla="*/ 2147483646 h 14417"/>
              <a:gd name="T114" fmla="*/ 2147483646 w 13683"/>
              <a:gd name="T115" fmla="*/ 2147483646 h 14417"/>
              <a:gd name="T116" fmla="*/ 2147483646 w 13683"/>
              <a:gd name="T117" fmla="*/ 2147483646 h 14417"/>
              <a:gd name="T118" fmla="*/ 2147483646 w 13683"/>
              <a:gd name="T119" fmla="*/ 2147483646 h 14417"/>
              <a:gd name="T120" fmla="*/ 2147483646 w 13683"/>
              <a:gd name="T121" fmla="*/ 1360797934 h 14417"/>
              <a:gd name="T122" fmla="*/ 2147483646 w 13683"/>
              <a:gd name="T123" fmla="*/ 1813691800 h 14417"/>
              <a:gd name="T124" fmla="*/ 2147483646 w 13683"/>
              <a:gd name="T125" fmla="*/ 76197321 h 14417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3683"/>
              <a:gd name="T190" fmla="*/ 0 h 14417"/>
              <a:gd name="T191" fmla="*/ 13683 w 13683"/>
              <a:gd name="T192" fmla="*/ 14417 h 14417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lnTo>
                  <a:pt x="9281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lnTo>
                  <a:pt x="8877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lnTo>
                  <a:pt x="2128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lnTo>
                  <a:pt x="561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lnTo>
                  <a:pt x="8730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lnTo>
                  <a:pt x="4769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1" name="Shape 456"/>
          <p:cNvSpPr>
            <a:spLocks/>
          </p:cNvSpPr>
          <p:nvPr/>
        </p:nvSpPr>
        <p:spPr bwMode="auto">
          <a:xfrm>
            <a:off x="-38100" y="771525"/>
            <a:ext cx="296863" cy="282575"/>
          </a:xfrm>
          <a:custGeom>
            <a:avLst/>
            <a:gdLst>
              <a:gd name="T0" fmla="*/ 2147483646 w 10492"/>
              <a:gd name="T1" fmla="*/ 2147483646 h 7447"/>
              <a:gd name="T2" fmla="*/ 2147483646 w 10492"/>
              <a:gd name="T3" fmla="*/ 2147483646 h 7447"/>
              <a:gd name="T4" fmla="*/ 2147483646 w 10492"/>
              <a:gd name="T5" fmla="*/ 2147483646 h 7447"/>
              <a:gd name="T6" fmla="*/ 2147483646 w 10492"/>
              <a:gd name="T7" fmla="*/ 2147483646 h 7447"/>
              <a:gd name="T8" fmla="*/ 2147483646 w 10492"/>
              <a:gd name="T9" fmla="*/ 2147483646 h 7447"/>
              <a:gd name="T10" fmla="*/ 2147483646 w 10492"/>
              <a:gd name="T11" fmla="*/ 2147483646 h 7447"/>
              <a:gd name="T12" fmla="*/ 2147483646 w 10492"/>
              <a:gd name="T13" fmla="*/ 2147483646 h 7447"/>
              <a:gd name="T14" fmla="*/ 2147483646 w 10492"/>
              <a:gd name="T15" fmla="*/ 2147483646 h 7447"/>
              <a:gd name="T16" fmla="*/ 2147483646 w 10492"/>
              <a:gd name="T17" fmla="*/ 2147483646 h 7447"/>
              <a:gd name="T18" fmla="*/ 2147483646 w 10492"/>
              <a:gd name="T19" fmla="*/ 2147483646 h 7447"/>
              <a:gd name="T20" fmla="*/ 2147483646 w 10492"/>
              <a:gd name="T21" fmla="*/ 2147483646 h 7447"/>
              <a:gd name="T22" fmla="*/ 2147483646 w 10492"/>
              <a:gd name="T23" fmla="*/ 2147483646 h 7447"/>
              <a:gd name="T24" fmla="*/ 2147483646 w 10492"/>
              <a:gd name="T25" fmla="*/ 2147483646 h 7447"/>
              <a:gd name="T26" fmla="*/ 2147483646 w 10492"/>
              <a:gd name="T27" fmla="*/ 2147483646 h 7447"/>
              <a:gd name="T28" fmla="*/ 2147483646 w 10492"/>
              <a:gd name="T29" fmla="*/ 2147483646 h 7447"/>
              <a:gd name="T30" fmla="*/ 2147483646 w 10492"/>
              <a:gd name="T31" fmla="*/ 2147483646 h 7447"/>
              <a:gd name="T32" fmla="*/ 2147483646 w 10492"/>
              <a:gd name="T33" fmla="*/ 2147483646 h 7447"/>
              <a:gd name="T34" fmla="*/ 2147483646 w 10492"/>
              <a:gd name="T35" fmla="*/ 2147483646 h 7447"/>
              <a:gd name="T36" fmla="*/ 2147483646 w 10492"/>
              <a:gd name="T37" fmla="*/ 2147483646 h 7447"/>
              <a:gd name="T38" fmla="*/ 2147483646 w 10492"/>
              <a:gd name="T39" fmla="*/ 2147483646 h 7447"/>
              <a:gd name="T40" fmla="*/ 2147483646 w 10492"/>
              <a:gd name="T41" fmla="*/ 2147483646 h 7447"/>
              <a:gd name="T42" fmla="*/ 2147483646 w 10492"/>
              <a:gd name="T43" fmla="*/ 2147483646 h 7447"/>
              <a:gd name="T44" fmla="*/ 494138791 w 10492"/>
              <a:gd name="T45" fmla="*/ 76705813 h 7447"/>
              <a:gd name="T46" fmla="*/ 188436534 w 10492"/>
              <a:gd name="T47" fmla="*/ 532783912 h 7447"/>
              <a:gd name="T48" fmla="*/ 634045 w 10492"/>
              <a:gd name="T49" fmla="*/ 1216901743 h 7447"/>
              <a:gd name="T50" fmla="*/ 117922942 w 10492"/>
              <a:gd name="T51" fmla="*/ 1749630939 h 7447"/>
              <a:gd name="T52" fmla="*/ 423625170 w 10492"/>
              <a:gd name="T53" fmla="*/ 1368235701 h 7447"/>
              <a:gd name="T54" fmla="*/ 635142774 w 10492"/>
              <a:gd name="T55" fmla="*/ 1293606114 h 7447"/>
              <a:gd name="T56" fmla="*/ 705633957 w 10492"/>
              <a:gd name="T57" fmla="*/ 2147483646 h 7447"/>
              <a:gd name="T58" fmla="*/ 1504840111 w 10492"/>
              <a:gd name="T59" fmla="*/ 2147483646 h 7447"/>
              <a:gd name="T60" fmla="*/ 1716335278 w 10492"/>
              <a:gd name="T61" fmla="*/ 2147483646 h 7447"/>
              <a:gd name="T62" fmla="*/ 1834258219 w 10492"/>
              <a:gd name="T63" fmla="*/ 2147483646 h 7447"/>
              <a:gd name="T64" fmla="*/ 2147483646 w 10492"/>
              <a:gd name="T65" fmla="*/ 1900964896 h 7447"/>
              <a:gd name="T66" fmla="*/ 2147483646 w 10492"/>
              <a:gd name="T67" fmla="*/ 2052298854 h 7447"/>
              <a:gd name="T68" fmla="*/ 2147483646 w 10492"/>
              <a:gd name="T69" fmla="*/ 1900964896 h 7447"/>
              <a:gd name="T70" fmla="*/ 2147483646 w 10492"/>
              <a:gd name="T71" fmla="*/ 1521591168 h 7447"/>
              <a:gd name="T72" fmla="*/ 2147483646 w 10492"/>
              <a:gd name="T73" fmla="*/ 988861973 h 7447"/>
              <a:gd name="T74" fmla="*/ 2147483646 w 10492"/>
              <a:gd name="T75" fmla="*/ 684117869 h 7447"/>
              <a:gd name="T76" fmla="*/ 2147483646 w 10492"/>
              <a:gd name="T77" fmla="*/ 837528015 h 7447"/>
              <a:gd name="T78" fmla="*/ 2147483646 w 10492"/>
              <a:gd name="T79" fmla="*/ 1140195969 h 7447"/>
              <a:gd name="T80" fmla="*/ 1363835336 w 10492"/>
              <a:gd name="T81" fmla="*/ 2147483646 h 7447"/>
              <a:gd name="T82" fmla="*/ 940845003 w 10492"/>
              <a:gd name="T83" fmla="*/ 1749630939 h 7447"/>
              <a:gd name="T84" fmla="*/ 917129124 w 10492"/>
              <a:gd name="T85" fmla="*/ 1140195969 h 7447"/>
              <a:gd name="T86" fmla="*/ 964560882 w 10492"/>
              <a:gd name="T87" fmla="*/ 760822240 h 7447"/>
              <a:gd name="T88" fmla="*/ 894047290 w 10492"/>
              <a:gd name="T89" fmla="*/ 151333958 h 7447"/>
              <a:gd name="T90" fmla="*/ 611426895 w 10492"/>
              <a:gd name="T91" fmla="*/ 0 h 7447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0492"/>
              <a:gd name="T139" fmla="*/ 0 h 7447"/>
              <a:gd name="T140" fmla="*/ 10492 w 10492"/>
              <a:gd name="T141" fmla="*/ 7447 h 7447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lnTo>
                  <a:pt x="7300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lnTo>
                  <a:pt x="95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2" name="Shape 457"/>
          <p:cNvSpPr>
            <a:spLocks/>
          </p:cNvSpPr>
          <p:nvPr/>
        </p:nvSpPr>
        <p:spPr bwMode="auto">
          <a:xfrm>
            <a:off x="1403350" y="15875"/>
            <a:ext cx="288925" cy="244475"/>
          </a:xfrm>
          <a:custGeom>
            <a:avLst/>
            <a:gdLst>
              <a:gd name="T0" fmla="*/ 2147483646 w 10162"/>
              <a:gd name="T1" fmla="*/ 1622920483 h 6494"/>
              <a:gd name="T2" fmla="*/ 2147483646 w 10162"/>
              <a:gd name="T3" fmla="*/ 1622920483 h 6494"/>
              <a:gd name="T4" fmla="*/ 2147483646 w 10162"/>
              <a:gd name="T5" fmla="*/ 2147483646 h 6494"/>
              <a:gd name="T6" fmla="*/ 2147483646 w 10162"/>
              <a:gd name="T7" fmla="*/ 2147483646 h 6494"/>
              <a:gd name="T8" fmla="*/ 2147483646 w 10162"/>
              <a:gd name="T9" fmla="*/ 2147483646 h 6494"/>
              <a:gd name="T10" fmla="*/ 2147483646 w 10162"/>
              <a:gd name="T11" fmla="*/ 2147483646 h 6494"/>
              <a:gd name="T12" fmla="*/ 2147483646 w 10162"/>
              <a:gd name="T13" fmla="*/ 2147483646 h 6494"/>
              <a:gd name="T14" fmla="*/ 2147483646 w 10162"/>
              <a:gd name="T15" fmla="*/ 2147483646 h 6494"/>
              <a:gd name="T16" fmla="*/ 2147483646 w 10162"/>
              <a:gd name="T17" fmla="*/ 2064796999 h 6494"/>
              <a:gd name="T18" fmla="*/ 2147483646 w 10162"/>
              <a:gd name="T19" fmla="*/ 295261350 h 6494"/>
              <a:gd name="T20" fmla="*/ 2147483646 w 10162"/>
              <a:gd name="T21" fmla="*/ 1106720857 h 6494"/>
              <a:gd name="T22" fmla="*/ 2147483646 w 10162"/>
              <a:gd name="T23" fmla="*/ 2147483646 h 6494"/>
              <a:gd name="T24" fmla="*/ 2147483646 w 10162"/>
              <a:gd name="T25" fmla="*/ 2147483646 h 6494"/>
              <a:gd name="T26" fmla="*/ 2147483646 w 10162"/>
              <a:gd name="T27" fmla="*/ 2147483646 h 6494"/>
              <a:gd name="T28" fmla="*/ 2147483646 w 10162"/>
              <a:gd name="T29" fmla="*/ 2147483646 h 6494"/>
              <a:gd name="T30" fmla="*/ 2147483646 w 10162"/>
              <a:gd name="T31" fmla="*/ 2147483646 h 6494"/>
              <a:gd name="T32" fmla="*/ 2147483646 w 10162"/>
              <a:gd name="T33" fmla="*/ 2147483646 h 6494"/>
              <a:gd name="T34" fmla="*/ 2147483646 w 10162"/>
              <a:gd name="T35" fmla="*/ 2147483646 h 6494"/>
              <a:gd name="T36" fmla="*/ 2147483646 w 10162"/>
              <a:gd name="T37" fmla="*/ 885782580 h 6494"/>
              <a:gd name="T38" fmla="*/ 2147483646 w 10162"/>
              <a:gd name="T39" fmla="*/ 369582992 h 6494"/>
              <a:gd name="T40" fmla="*/ 2147483646 w 10162"/>
              <a:gd name="T41" fmla="*/ 74321642 h 6494"/>
              <a:gd name="T42" fmla="*/ 2147483646 w 10162"/>
              <a:gd name="T43" fmla="*/ 2147483646 h 6494"/>
              <a:gd name="T44" fmla="*/ 911598322 w 10162"/>
              <a:gd name="T45" fmla="*/ 2147483646 h 6494"/>
              <a:gd name="T46" fmla="*/ 384239942 w 10162"/>
              <a:gd name="T47" fmla="*/ 2147483646 h 6494"/>
              <a:gd name="T48" fmla="*/ 263989595 w 10162"/>
              <a:gd name="T49" fmla="*/ 1106720857 h 6494"/>
              <a:gd name="T50" fmla="*/ 72536125 w 10162"/>
              <a:gd name="T51" fmla="*/ 369582992 h 6494"/>
              <a:gd name="T52" fmla="*/ 24178434 w 10162"/>
              <a:gd name="T53" fmla="*/ 2147483646 h 6494"/>
              <a:gd name="T54" fmla="*/ 263989595 w 10162"/>
              <a:gd name="T55" fmla="*/ 2147483646 h 6494"/>
              <a:gd name="T56" fmla="*/ 360060712 w 10162"/>
              <a:gd name="T57" fmla="*/ 2147483646 h 6494"/>
              <a:gd name="T58" fmla="*/ 575716072 w 10162"/>
              <a:gd name="T59" fmla="*/ 2147483646 h 6494"/>
              <a:gd name="T60" fmla="*/ 695299491 w 10162"/>
              <a:gd name="T61" fmla="*/ 2147483646 h 6494"/>
              <a:gd name="T62" fmla="*/ 407774933 w 10162"/>
              <a:gd name="T63" fmla="*/ 2147483646 h 6494"/>
              <a:gd name="T64" fmla="*/ 1390575554 w 10162"/>
              <a:gd name="T65" fmla="*/ 2147483646 h 6494"/>
              <a:gd name="T66" fmla="*/ 2147483646 w 10162"/>
              <a:gd name="T67" fmla="*/ 2147483646 h 6494"/>
              <a:gd name="T68" fmla="*/ 2147483646 w 10162"/>
              <a:gd name="T69" fmla="*/ 2147483646 h 6494"/>
              <a:gd name="T70" fmla="*/ 2147483646 w 10162"/>
              <a:gd name="T71" fmla="*/ 2147483646 h 6494"/>
              <a:gd name="T72" fmla="*/ 2147483646 w 10162"/>
              <a:gd name="T73" fmla="*/ 2147483646 h 6494"/>
              <a:gd name="T74" fmla="*/ 2147483646 w 10162"/>
              <a:gd name="T75" fmla="*/ 222966358 h 6494"/>
              <a:gd name="T76" fmla="*/ 2147483646 w 10162"/>
              <a:gd name="T77" fmla="*/ 2147483646 h 6494"/>
              <a:gd name="T78" fmla="*/ 2147483646 w 10162"/>
              <a:gd name="T79" fmla="*/ 2147483646 h 6494"/>
              <a:gd name="T80" fmla="*/ 2147483646 w 10162"/>
              <a:gd name="T81" fmla="*/ 2147483646 h 6494"/>
              <a:gd name="T82" fmla="*/ 2147483646 w 10162"/>
              <a:gd name="T83" fmla="*/ 2147483646 h 6494"/>
              <a:gd name="T84" fmla="*/ 2147483646 w 10162"/>
              <a:gd name="T85" fmla="*/ 2147483646 h 6494"/>
              <a:gd name="T86" fmla="*/ 2147483646 w 10162"/>
              <a:gd name="T87" fmla="*/ 2147483646 h 6494"/>
              <a:gd name="T88" fmla="*/ 2147483646 w 10162"/>
              <a:gd name="T89" fmla="*/ 2147483646 h 6494"/>
              <a:gd name="T90" fmla="*/ 2147483646 w 10162"/>
              <a:gd name="T91" fmla="*/ 2147483646 h 6494"/>
              <a:gd name="T92" fmla="*/ 2147483646 w 10162"/>
              <a:gd name="T93" fmla="*/ 2147483646 h 6494"/>
              <a:gd name="T94" fmla="*/ 2147483646 w 10162"/>
              <a:gd name="T95" fmla="*/ 2147483646 h 6494"/>
              <a:gd name="T96" fmla="*/ 2147483646 w 10162"/>
              <a:gd name="T97" fmla="*/ 2147483646 h 649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10162"/>
              <a:gd name="T148" fmla="*/ 0 h 6494"/>
              <a:gd name="T149" fmla="*/ 10162 w 10162"/>
              <a:gd name="T150" fmla="*/ 6494 h 6494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lnTo>
                  <a:pt x="840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lnTo>
                  <a:pt x="5503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3" name="Shape 458"/>
          <p:cNvSpPr>
            <a:spLocks/>
          </p:cNvSpPr>
          <p:nvPr/>
        </p:nvSpPr>
        <p:spPr bwMode="auto">
          <a:xfrm>
            <a:off x="955675" y="-76200"/>
            <a:ext cx="323850" cy="428625"/>
          </a:xfrm>
          <a:custGeom>
            <a:avLst/>
            <a:gdLst>
              <a:gd name="T0" fmla="*/ 2147483646 w 11409"/>
              <a:gd name="T1" fmla="*/ 2147483646 h 11336"/>
              <a:gd name="T2" fmla="*/ 2147483646 w 11409"/>
              <a:gd name="T3" fmla="*/ 2147483646 h 11336"/>
              <a:gd name="T4" fmla="*/ 2147483646 w 11409"/>
              <a:gd name="T5" fmla="*/ 2147483646 h 11336"/>
              <a:gd name="T6" fmla="*/ 2147483646 w 11409"/>
              <a:gd name="T7" fmla="*/ 2147483646 h 11336"/>
              <a:gd name="T8" fmla="*/ 2147483646 w 11409"/>
              <a:gd name="T9" fmla="*/ 2147483646 h 11336"/>
              <a:gd name="T10" fmla="*/ 2147483646 w 11409"/>
              <a:gd name="T11" fmla="*/ 2147483646 h 11336"/>
              <a:gd name="T12" fmla="*/ 2147483646 w 11409"/>
              <a:gd name="T13" fmla="*/ 901403064 h 11336"/>
              <a:gd name="T14" fmla="*/ 2147483646 w 11409"/>
              <a:gd name="T15" fmla="*/ 2147483646 h 11336"/>
              <a:gd name="T16" fmla="*/ 2147483646 w 11409"/>
              <a:gd name="T17" fmla="*/ 2147483646 h 11336"/>
              <a:gd name="T18" fmla="*/ 2147483646 w 11409"/>
              <a:gd name="T19" fmla="*/ 2147483646 h 11336"/>
              <a:gd name="T20" fmla="*/ 2147483646 w 11409"/>
              <a:gd name="T21" fmla="*/ 2147483646 h 11336"/>
              <a:gd name="T22" fmla="*/ 2147483646 w 11409"/>
              <a:gd name="T23" fmla="*/ 2147483646 h 11336"/>
              <a:gd name="T24" fmla="*/ 2147483646 w 11409"/>
              <a:gd name="T25" fmla="*/ 2147483646 h 11336"/>
              <a:gd name="T26" fmla="*/ 2147483646 w 11409"/>
              <a:gd name="T27" fmla="*/ 2147483646 h 11336"/>
              <a:gd name="T28" fmla="*/ 2147483646 w 11409"/>
              <a:gd name="T29" fmla="*/ 2147483646 h 11336"/>
              <a:gd name="T30" fmla="*/ 2147483646 w 11409"/>
              <a:gd name="T31" fmla="*/ 2147483646 h 11336"/>
              <a:gd name="T32" fmla="*/ 2147483646 w 11409"/>
              <a:gd name="T33" fmla="*/ 2147483646 h 11336"/>
              <a:gd name="T34" fmla="*/ 2147483646 w 11409"/>
              <a:gd name="T35" fmla="*/ 2147483646 h 11336"/>
              <a:gd name="T36" fmla="*/ 2147483646 w 11409"/>
              <a:gd name="T37" fmla="*/ 2101200817 h 11336"/>
              <a:gd name="T38" fmla="*/ 2147483646 w 11409"/>
              <a:gd name="T39" fmla="*/ 1800697372 h 11336"/>
              <a:gd name="T40" fmla="*/ 2147483646 w 11409"/>
              <a:gd name="T41" fmla="*/ 2147483646 h 11336"/>
              <a:gd name="T42" fmla="*/ 2147483646 w 11409"/>
              <a:gd name="T43" fmla="*/ 2147483646 h 11336"/>
              <a:gd name="T44" fmla="*/ 2147483646 w 11409"/>
              <a:gd name="T45" fmla="*/ 2147483646 h 11336"/>
              <a:gd name="T46" fmla="*/ 2147483646 w 11409"/>
              <a:gd name="T47" fmla="*/ 2147483646 h 11336"/>
              <a:gd name="T48" fmla="*/ 2147483646 w 11409"/>
              <a:gd name="T49" fmla="*/ 2147483646 h 11336"/>
              <a:gd name="T50" fmla="*/ 2147483646 w 11409"/>
              <a:gd name="T51" fmla="*/ 2147483646 h 11336"/>
              <a:gd name="T52" fmla="*/ 2147483646 w 11409"/>
              <a:gd name="T53" fmla="*/ 2147483646 h 11336"/>
              <a:gd name="T54" fmla="*/ 2147483646 w 11409"/>
              <a:gd name="T55" fmla="*/ 2147483646 h 11336"/>
              <a:gd name="T56" fmla="*/ 2147483646 w 11409"/>
              <a:gd name="T57" fmla="*/ 2147483646 h 11336"/>
              <a:gd name="T58" fmla="*/ 2147483646 w 11409"/>
              <a:gd name="T59" fmla="*/ 2147483646 h 11336"/>
              <a:gd name="T60" fmla="*/ 2147483646 w 11409"/>
              <a:gd name="T61" fmla="*/ 2147483646 h 11336"/>
              <a:gd name="T62" fmla="*/ 2147483646 w 11409"/>
              <a:gd name="T63" fmla="*/ 2147483646 h 11336"/>
              <a:gd name="T64" fmla="*/ 2147483646 w 11409"/>
              <a:gd name="T65" fmla="*/ 2147483646 h 11336"/>
              <a:gd name="T66" fmla="*/ 2147483646 w 11409"/>
              <a:gd name="T67" fmla="*/ 2147483646 h 11336"/>
              <a:gd name="T68" fmla="*/ 2147483646 w 11409"/>
              <a:gd name="T69" fmla="*/ 2147483646 h 11336"/>
              <a:gd name="T70" fmla="*/ 2147483646 w 11409"/>
              <a:gd name="T71" fmla="*/ 2147483646 h 11336"/>
              <a:gd name="T72" fmla="*/ 2147483646 w 11409"/>
              <a:gd name="T73" fmla="*/ 2147483646 h 11336"/>
              <a:gd name="T74" fmla="*/ 2147483646 w 11409"/>
              <a:gd name="T75" fmla="*/ 2147483646 h 11336"/>
              <a:gd name="T76" fmla="*/ 2147483646 w 11409"/>
              <a:gd name="T77" fmla="*/ 2147483646 h 11336"/>
              <a:gd name="T78" fmla="*/ 2147483646 w 11409"/>
              <a:gd name="T79" fmla="*/ 2147483646 h 11336"/>
              <a:gd name="T80" fmla="*/ 2147483646 w 11409"/>
              <a:gd name="T81" fmla="*/ 2147483646 h 11336"/>
              <a:gd name="T82" fmla="*/ 357705595 w 11409"/>
              <a:gd name="T83" fmla="*/ 2147483646 h 11336"/>
              <a:gd name="T84" fmla="*/ 1381512138 w 11409"/>
              <a:gd name="T85" fmla="*/ 2147483646 h 11336"/>
              <a:gd name="T86" fmla="*/ 905653437 w 11409"/>
              <a:gd name="T87" fmla="*/ 2147483646 h 11336"/>
              <a:gd name="T88" fmla="*/ 2048916774 w 11409"/>
              <a:gd name="T89" fmla="*/ 2147483646 h 11336"/>
              <a:gd name="T90" fmla="*/ 1882071434 w 11409"/>
              <a:gd name="T91" fmla="*/ 2147483646 h 11336"/>
              <a:gd name="T92" fmla="*/ 2147483646 w 11409"/>
              <a:gd name="T93" fmla="*/ 2147483646 h 11336"/>
              <a:gd name="T94" fmla="*/ 2096305291 w 11409"/>
              <a:gd name="T95" fmla="*/ 525273056 h 11336"/>
              <a:gd name="T96" fmla="*/ 2147483646 w 11409"/>
              <a:gd name="T97" fmla="*/ 2147483646 h 11336"/>
              <a:gd name="T98" fmla="*/ 2147483646 w 11409"/>
              <a:gd name="T99" fmla="*/ 2147483646 h 11336"/>
              <a:gd name="T100" fmla="*/ 2147483646 w 11409"/>
              <a:gd name="T101" fmla="*/ 2147483646 h 11336"/>
              <a:gd name="T102" fmla="*/ 96081574 w 11409"/>
              <a:gd name="T103" fmla="*/ 2147483646 h 11336"/>
              <a:gd name="T104" fmla="*/ 500535963 w 11409"/>
              <a:gd name="T105" fmla="*/ 2147483646 h 11336"/>
              <a:gd name="T106" fmla="*/ 2147483646 w 11409"/>
              <a:gd name="T107" fmla="*/ 2147483646 h 11336"/>
              <a:gd name="T108" fmla="*/ 2147483646 w 11409"/>
              <a:gd name="T109" fmla="*/ 2147483646 h 11336"/>
              <a:gd name="T110" fmla="*/ 2147483646 w 11409"/>
              <a:gd name="T111" fmla="*/ 2147483646 h 11336"/>
              <a:gd name="T112" fmla="*/ 2147483646 w 11409"/>
              <a:gd name="T113" fmla="*/ 2147483646 h 11336"/>
              <a:gd name="T114" fmla="*/ 2147483646 w 11409"/>
              <a:gd name="T115" fmla="*/ 2147483646 h 11336"/>
              <a:gd name="T116" fmla="*/ 2147483646 w 11409"/>
              <a:gd name="T117" fmla="*/ 2147483646 h 11336"/>
              <a:gd name="T118" fmla="*/ 2147483646 w 11409"/>
              <a:gd name="T119" fmla="*/ 2147483646 h 11336"/>
              <a:gd name="T120" fmla="*/ 2147483646 w 11409"/>
              <a:gd name="T121" fmla="*/ 300449110 h 113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1409"/>
              <a:gd name="T184" fmla="*/ 0 h 11336"/>
              <a:gd name="T185" fmla="*/ 11409 w 11409"/>
              <a:gd name="T186" fmla="*/ 11336 h 113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lnTo>
                  <a:pt x="583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lnTo>
                  <a:pt x="7741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lnTo>
                  <a:pt x="7447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lnTo>
                  <a:pt x="6970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4" name="Shape 459"/>
          <p:cNvSpPr>
            <a:spLocks/>
          </p:cNvSpPr>
          <p:nvPr/>
        </p:nvSpPr>
        <p:spPr bwMode="auto">
          <a:xfrm>
            <a:off x="1333500" y="6237288"/>
            <a:ext cx="306388" cy="514350"/>
          </a:xfrm>
          <a:custGeom>
            <a:avLst/>
            <a:gdLst>
              <a:gd name="T0" fmla="*/ 2147483646 w 10822"/>
              <a:gd name="T1" fmla="*/ 2147483646 h 13574"/>
              <a:gd name="T2" fmla="*/ 2147483646 w 10822"/>
              <a:gd name="T3" fmla="*/ 2147483646 h 13574"/>
              <a:gd name="T4" fmla="*/ 2147483646 w 10822"/>
              <a:gd name="T5" fmla="*/ 2147483646 h 13574"/>
              <a:gd name="T6" fmla="*/ 2147483646 w 10822"/>
              <a:gd name="T7" fmla="*/ 2147483646 h 13574"/>
              <a:gd name="T8" fmla="*/ 2147483646 w 10822"/>
              <a:gd name="T9" fmla="*/ 2147483646 h 13574"/>
              <a:gd name="T10" fmla="*/ 2147483646 w 10822"/>
              <a:gd name="T11" fmla="*/ 2147483646 h 13574"/>
              <a:gd name="T12" fmla="*/ 2147483646 w 10822"/>
              <a:gd name="T13" fmla="*/ 2147483646 h 13574"/>
              <a:gd name="T14" fmla="*/ 2147483646 w 10822"/>
              <a:gd name="T15" fmla="*/ 2147483646 h 13574"/>
              <a:gd name="T16" fmla="*/ 2147483646 w 10822"/>
              <a:gd name="T17" fmla="*/ 2147483646 h 13574"/>
              <a:gd name="T18" fmla="*/ 2147483646 w 10822"/>
              <a:gd name="T19" fmla="*/ 2147483646 h 13574"/>
              <a:gd name="T20" fmla="*/ 2147483646 w 10822"/>
              <a:gd name="T21" fmla="*/ 2147483646 h 13574"/>
              <a:gd name="T22" fmla="*/ 2147483646 w 10822"/>
              <a:gd name="T23" fmla="*/ 2147483646 h 13574"/>
              <a:gd name="T24" fmla="*/ 2147483646 w 10822"/>
              <a:gd name="T25" fmla="*/ 2147483646 h 13574"/>
              <a:gd name="T26" fmla="*/ 2147483646 w 10822"/>
              <a:gd name="T27" fmla="*/ 2147483646 h 13574"/>
              <a:gd name="T28" fmla="*/ 2147483646 w 10822"/>
              <a:gd name="T29" fmla="*/ 2147483646 h 13574"/>
              <a:gd name="T30" fmla="*/ 2147483646 w 10822"/>
              <a:gd name="T31" fmla="*/ 2147483646 h 13574"/>
              <a:gd name="T32" fmla="*/ 2147483646 w 10822"/>
              <a:gd name="T33" fmla="*/ 1892537790 h 13574"/>
              <a:gd name="T34" fmla="*/ 2147483646 w 10822"/>
              <a:gd name="T35" fmla="*/ 2147483646 h 13574"/>
              <a:gd name="T36" fmla="*/ 2147483646 w 10822"/>
              <a:gd name="T37" fmla="*/ 2147483646 h 13574"/>
              <a:gd name="T38" fmla="*/ 2147483646 w 10822"/>
              <a:gd name="T39" fmla="*/ 2147483646 h 13574"/>
              <a:gd name="T40" fmla="*/ 1485395354 w 10822"/>
              <a:gd name="T41" fmla="*/ 2147483646 h 13574"/>
              <a:gd name="T42" fmla="*/ 1980103937 w 10822"/>
              <a:gd name="T43" fmla="*/ 2147483646 h 13574"/>
              <a:gd name="T44" fmla="*/ 2003885812 w 10822"/>
              <a:gd name="T45" fmla="*/ 2147483646 h 13574"/>
              <a:gd name="T46" fmla="*/ 2147483646 w 10822"/>
              <a:gd name="T47" fmla="*/ 2147483646 h 13574"/>
              <a:gd name="T48" fmla="*/ 2147483646 w 10822"/>
              <a:gd name="T49" fmla="*/ 2147483646 h 13574"/>
              <a:gd name="T50" fmla="*/ 2147483646 w 10822"/>
              <a:gd name="T51" fmla="*/ 2147483646 h 13574"/>
              <a:gd name="T52" fmla="*/ 2147483646 w 10822"/>
              <a:gd name="T53" fmla="*/ 2147483646 h 13574"/>
              <a:gd name="T54" fmla="*/ 2147483646 w 10822"/>
              <a:gd name="T55" fmla="*/ 2147483646 h 13574"/>
              <a:gd name="T56" fmla="*/ 2147483646 w 10822"/>
              <a:gd name="T57" fmla="*/ 2147483646 h 13574"/>
              <a:gd name="T58" fmla="*/ 2147483646 w 10822"/>
              <a:gd name="T59" fmla="*/ 2147483646 h 13574"/>
              <a:gd name="T60" fmla="*/ 2147483646 w 10822"/>
              <a:gd name="T61" fmla="*/ 2147483646 h 13574"/>
              <a:gd name="T62" fmla="*/ 2147483646 w 10822"/>
              <a:gd name="T63" fmla="*/ 2147483646 h 13574"/>
              <a:gd name="T64" fmla="*/ 2147483646 w 10822"/>
              <a:gd name="T65" fmla="*/ 2147483646 h 13574"/>
              <a:gd name="T66" fmla="*/ 2121458965 w 10822"/>
              <a:gd name="T67" fmla="*/ 2147483646 h 13574"/>
              <a:gd name="T68" fmla="*/ 2147483646 w 10822"/>
              <a:gd name="T69" fmla="*/ 2147483646 h 13574"/>
              <a:gd name="T70" fmla="*/ 2147483646 w 10822"/>
              <a:gd name="T71" fmla="*/ 2147483646 h 13574"/>
              <a:gd name="T72" fmla="*/ 2147483646 w 10822"/>
              <a:gd name="T73" fmla="*/ 2147483646 h 13574"/>
              <a:gd name="T74" fmla="*/ 1131406997 w 10822"/>
              <a:gd name="T75" fmla="*/ 2147483646 h 13574"/>
              <a:gd name="T76" fmla="*/ 2147483646 w 10822"/>
              <a:gd name="T77" fmla="*/ 2147483646 h 13574"/>
              <a:gd name="T78" fmla="*/ 1933219920 w 10822"/>
              <a:gd name="T79" fmla="*/ 2147483646 h 13574"/>
              <a:gd name="T80" fmla="*/ 2147483646 w 10822"/>
              <a:gd name="T81" fmla="*/ 2067593 h 13574"/>
              <a:gd name="T82" fmla="*/ 1814989484 w 10822"/>
              <a:gd name="T83" fmla="*/ 2147483646 h 13574"/>
              <a:gd name="T84" fmla="*/ 754271595 w 10822"/>
              <a:gd name="T85" fmla="*/ 2147483646 h 13574"/>
              <a:gd name="T86" fmla="*/ 495343385 w 10822"/>
              <a:gd name="T87" fmla="*/ 2147483646 h 13574"/>
              <a:gd name="T88" fmla="*/ 2121458965 w 10822"/>
              <a:gd name="T89" fmla="*/ 2147483646 h 13574"/>
              <a:gd name="T90" fmla="*/ 2147483646 w 10822"/>
              <a:gd name="T91" fmla="*/ 2147483646 h 13574"/>
              <a:gd name="T92" fmla="*/ 2147483646 w 10822"/>
              <a:gd name="T93" fmla="*/ 2147483646 h 13574"/>
              <a:gd name="T94" fmla="*/ 2147483646 w 10822"/>
              <a:gd name="T95" fmla="*/ 2147483646 h 13574"/>
              <a:gd name="T96" fmla="*/ 2147483646 w 10822"/>
              <a:gd name="T97" fmla="*/ 78345842 h 13574"/>
              <a:gd name="T98" fmla="*/ 1202072917 w 10822"/>
              <a:gd name="T99" fmla="*/ 2147483646 h 13574"/>
              <a:gd name="T100" fmla="*/ 1556084518 w 10822"/>
              <a:gd name="T101" fmla="*/ 2147483646 h 13574"/>
              <a:gd name="T102" fmla="*/ 1202072917 w 10822"/>
              <a:gd name="T103" fmla="*/ 2147483646 h 13574"/>
              <a:gd name="T104" fmla="*/ 1131406997 w 10822"/>
              <a:gd name="T105" fmla="*/ 2147483646 h 13574"/>
              <a:gd name="T106" fmla="*/ 566032550 w 10822"/>
              <a:gd name="T107" fmla="*/ 2147483646 h 13574"/>
              <a:gd name="T108" fmla="*/ 731147002 w 10822"/>
              <a:gd name="T109" fmla="*/ 2147483646 h 13574"/>
              <a:gd name="T110" fmla="*/ 731147002 w 10822"/>
              <a:gd name="T111" fmla="*/ 2147483646 h 13574"/>
              <a:gd name="T112" fmla="*/ 801812894 w 10822"/>
              <a:gd name="T113" fmla="*/ 2147483646 h 13574"/>
              <a:gd name="T114" fmla="*/ 990051968 w 10822"/>
              <a:gd name="T115" fmla="*/ 2147483646 h 13574"/>
              <a:gd name="T116" fmla="*/ 188897148 w 10822"/>
              <a:gd name="T117" fmla="*/ 2147483646 h 13574"/>
              <a:gd name="T118" fmla="*/ 283322465 w 10822"/>
              <a:gd name="T119" fmla="*/ 2147483646 h 13574"/>
              <a:gd name="T120" fmla="*/ 919386076 w 10822"/>
              <a:gd name="T121" fmla="*/ 2147483646 h 13574"/>
              <a:gd name="T122" fmla="*/ 1744322771 w 10822"/>
              <a:gd name="T123" fmla="*/ 2147483646 h 13574"/>
              <a:gd name="T124" fmla="*/ 1320280901 w 10822"/>
              <a:gd name="T125" fmla="*/ 2147483646 h 1357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0822"/>
              <a:gd name="T190" fmla="*/ 0 h 13574"/>
              <a:gd name="T191" fmla="*/ 10822 w 10822"/>
              <a:gd name="T192" fmla="*/ 13574 h 1357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lnTo>
                  <a:pt x="9134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lnTo>
                  <a:pt x="8731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lnTo>
                  <a:pt x="154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5" name="Shape 460"/>
          <p:cNvSpPr>
            <a:spLocks/>
          </p:cNvSpPr>
          <p:nvPr/>
        </p:nvSpPr>
        <p:spPr bwMode="auto">
          <a:xfrm>
            <a:off x="92075" y="6070600"/>
            <a:ext cx="415925" cy="546100"/>
          </a:xfrm>
          <a:custGeom>
            <a:avLst/>
            <a:gdLst>
              <a:gd name="T0" fmla="*/ 2147483646 w 14674"/>
              <a:gd name="T1" fmla="*/ 2147483646 h 14454"/>
              <a:gd name="T2" fmla="*/ 2147483646 w 14674"/>
              <a:gd name="T3" fmla="*/ 2147483646 h 14454"/>
              <a:gd name="T4" fmla="*/ 2147483646 w 14674"/>
              <a:gd name="T5" fmla="*/ 2147483646 h 14454"/>
              <a:gd name="T6" fmla="*/ 2147483646 w 14674"/>
              <a:gd name="T7" fmla="*/ 2147483646 h 14454"/>
              <a:gd name="T8" fmla="*/ 2147483646 w 14674"/>
              <a:gd name="T9" fmla="*/ 2147483646 h 14454"/>
              <a:gd name="T10" fmla="*/ 2147483646 w 14674"/>
              <a:gd name="T11" fmla="*/ 2147483646 h 14454"/>
              <a:gd name="T12" fmla="*/ 2147483646 w 14674"/>
              <a:gd name="T13" fmla="*/ 2147483646 h 14454"/>
              <a:gd name="T14" fmla="*/ 2147483646 w 14674"/>
              <a:gd name="T15" fmla="*/ 2147483646 h 14454"/>
              <a:gd name="T16" fmla="*/ 2147483646 w 14674"/>
              <a:gd name="T17" fmla="*/ 2147483646 h 14454"/>
              <a:gd name="T18" fmla="*/ 2147483646 w 14674"/>
              <a:gd name="T19" fmla="*/ 2147483646 h 14454"/>
              <a:gd name="T20" fmla="*/ 2147483646 w 14674"/>
              <a:gd name="T21" fmla="*/ 2147483646 h 14454"/>
              <a:gd name="T22" fmla="*/ 2147483646 w 14674"/>
              <a:gd name="T23" fmla="*/ 2147483646 h 14454"/>
              <a:gd name="T24" fmla="*/ 2147483646 w 14674"/>
              <a:gd name="T25" fmla="*/ 2147483646 h 14454"/>
              <a:gd name="T26" fmla="*/ 2147483646 w 14674"/>
              <a:gd name="T27" fmla="*/ 2147483646 h 14454"/>
              <a:gd name="T28" fmla="*/ 1444536465 w 14674"/>
              <a:gd name="T29" fmla="*/ 2147483646 h 14454"/>
              <a:gd name="T30" fmla="*/ 2147483646 w 14674"/>
              <a:gd name="T31" fmla="*/ 2147483646 h 14454"/>
              <a:gd name="T32" fmla="*/ 2147483646 w 14674"/>
              <a:gd name="T33" fmla="*/ 2147483646 h 14454"/>
              <a:gd name="T34" fmla="*/ 2147483646 w 14674"/>
              <a:gd name="T35" fmla="*/ 2147483646 h 14454"/>
              <a:gd name="T36" fmla="*/ 2147483646 w 14674"/>
              <a:gd name="T37" fmla="*/ 2147483646 h 14454"/>
              <a:gd name="T38" fmla="*/ 2147483646 w 14674"/>
              <a:gd name="T39" fmla="*/ 2147483646 h 14454"/>
              <a:gd name="T40" fmla="*/ 2147483646 w 14674"/>
              <a:gd name="T41" fmla="*/ 2147483646 h 14454"/>
              <a:gd name="T42" fmla="*/ 2147483646 w 14674"/>
              <a:gd name="T43" fmla="*/ 2147483646 h 14454"/>
              <a:gd name="T44" fmla="*/ 2147483646 w 14674"/>
              <a:gd name="T45" fmla="*/ 2147483646 h 14454"/>
              <a:gd name="T46" fmla="*/ 2147483646 w 14674"/>
              <a:gd name="T47" fmla="*/ 2147483646 h 14454"/>
              <a:gd name="T48" fmla="*/ 2147483646 w 14674"/>
              <a:gd name="T49" fmla="*/ 2147483646 h 14454"/>
              <a:gd name="T50" fmla="*/ 2147483646 w 14674"/>
              <a:gd name="T51" fmla="*/ 2147483646 h 14454"/>
              <a:gd name="T52" fmla="*/ 2147483646 w 14674"/>
              <a:gd name="T53" fmla="*/ 2147483646 h 14454"/>
              <a:gd name="T54" fmla="*/ 2147483646 w 14674"/>
              <a:gd name="T55" fmla="*/ 2147483646 h 14454"/>
              <a:gd name="T56" fmla="*/ 2147483646 w 14674"/>
              <a:gd name="T57" fmla="*/ 2147483646 h 14454"/>
              <a:gd name="T58" fmla="*/ 2147483646 w 14674"/>
              <a:gd name="T59" fmla="*/ 2147483646 h 14454"/>
              <a:gd name="T60" fmla="*/ 2147483646 w 14674"/>
              <a:gd name="T61" fmla="*/ 2147483646 h 14454"/>
              <a:gd name="T62" fmla="*/ 2147483646 w 14674"/>
              <a:gd name="T63" fmla="*/ 2147483646 h 14454"/>
              <a:gd name="T64" fmla="*/ 2147483646 w 14674"/>
              <a:gd name="T65" fmla="*/ 2147483646 h 14454"/>
              <a:gd name="T66" fmla="*/ 900401776 w 14674"/>
              <a:gd name="T67" fmla="*/ 2147483646 h 14454"/>
              <a:gd name="T68" fmla="*/ 2147483646 w 14674"/>
              <a:gd name="T69" fmla="*/ 2147483646 h 14454"/>
              <a:gd name="T70" fmla="*/ 2147483646 w 14674"/>
              <a:gd name="T71" fmla="*/ 2147483646 h 14454"/>
              <a:gd name="T72" fmla="*/ 2147483646 w 14674"/>
              <a:gd name="T73" fmla="*/ 2147483646 h 14454"/>
              <a:gd name="T74" fmla="*/ 2147483646 w 14674"/>
              <a:gd name="T75" fmla="*/ 2147483646 h 14454"/>
              <a:gd name="T76" fmla="*/ 2147483646 w 14674"/>
              <a:gd name="T77" fmla="*/ 2147483646 h 14454"/>
              <a:gd name="T78" fmla="*/ 2147483646 w 14674"/>
              <a:gd name="T79" fmla="*/ 2147483646 h 14454"/>
              <a:gd name="T80" fmla="*/ 2147483646 w 14674"/>
              <a:gd name="T81" fmla="*/ 2147483646 h 14454"/>
              <a:gd name="T82" fmla="*/ 2147483646 w 14674"/>
              <a:gd name="T83" fmla="*/ 2147483646 h 14454"/>
              <a:gd name="T84" fmla="*/ 2147483646 w 14674"/>
              <a:gd name="T85" fmla="*/ 2147483646 h 14454"/>
              <a:gd name="T86" fmla="*/ 2147483646 w 14674"/>
              <a:gd name="T87" fmla="*/ 2147483646 h 14454"/>
              <a:gd name="T88" fmla="*/ 2147483646 w 14674"/>
              <a:gd name="T89" fmla="*/ 2147483646 h 14454"/>
              <a:gd name="T90" fmla="*/ 2147483646 w 14674"/>
              <a:gd name="T91" fmla="*/ 1870602076 h 14454"/>
              <a:gd name="T92" fmla="*/ 1137297763 w 14674"/>
              <a:gd name="T93" fmla="*/ 2147483646 h 14454"/>
              <a:gd name="T94" fmla="*/ 900401776 w 14674"/>
              <a:gd name="T95" fmla="*/ 2147483646 h 14454"/>
              <a:gd name="T96" fmla="*/ 2147483646 w 14674"/>
              <a:gd name="T97" fmla="*/ 2147483646 h 14454"/>
              <a:gd name="T98" fmla="*/ 1113410222 w 14674"/>
              <a:gd name="T99" fmla="*/ 2147483646 h 14454"/>
              <a:gd name="T100" fmla="*/ 2147483646 w 14674"/>
              <a:gd name="T101" fmla="*/ 2147483646 h 14454"/>
              <a:gd name="T102" fmla="*/ 2147483646 w 14674"/>
              <a:gd name="T103" fmla="*/ 1646458668 h 14454"/>
              <a:gd name="T104" fmla="*/ 637890 w 14674"/>
              <a:gd name="T105" fmla="*/ 2147483646 h 14454"/>
              <a:gd name="T106" fmla="*/ 1587179721 w 14674"/>
              <a:gd name="T107" fmla="*/ 2147483646 h 14454"/>
              <a:gd name="T108" fmla="*/ 2147483646 w 14674"/>
              <a:gd name="T109" fmla="*/ 2147483646 h 14454"/>
              <a:gd name="T110" fmla="*/ 2147483646 w 14674"/>
              <a:gd name="T111" fmla="*/ 2147483646 h 14454"/>
              <a:gd name="T112" fmla="*/ 2147483646 w 14674"/>
              <a:gd name="T113" fmla="*/ 2147483646 h 14454"/>
              <a:gd name="T114" fmla="*/ 2147483646 w 14674"/>
              <a:gd name="T115" fmla="*/ 2049859 h 14454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4674"/>
              <a:gd name="T175" fmla="*/ 0 h 14454"/>
              <a:gd name="T176" fmla="*/ 14674 w 14674"/>
              <a:gd name="T177" fmla="*/ 14454 h 14454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lnTo>
                  <a:pt x="5283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6" name="Shape 461"/>
          <p:cNvSpPr>
            <a:spLocks/>
          </p:cNvSpPr>
          <p:nvPr/>
        </p:nvSpPr>
        <p:spPr bwMode="auto">
          <a:xfrm>
            <a:off x="1525588" y="6548438"/>
            <a:ext cx="392112" cy="385762"/>
          </a:xfrm>
          <a:custGeom>
            <a:avLst/>
            <a:gdLst>
              <a:gd name="T0" fmla="*/ 2147483646 w 13793"/>
              <a:gd name="T1" fmla="*/ 2147483646 h 10199"/>
              <a:gd name="T2" fmla="*/ 2147483646 w 13793"/>
              <a:gd name="T3" fmla="*/ 2147483646 h 10199"/>
              <a:gd name="T4" fmla="*/ 2147483646 w 13793"/>
              <a:gd name="T5" fmla="*/ 2147483646 h 10199"/>
              <a:gd name="T6" fmla="*/ 2147483646 w 13793"/>
              <a:gd name="T7" fmla="*/ 2147483646 h 10199"/>
              <a:gd name="T8" fmla="*/ 2147483646 w 13793"/>
              <a:gd name="T9" fmla="*/ 2147483646 h 10199"/>
              <a:gd name="T10" fmla="*/ 2147483646 w 13793"/>
              <a:gd name="T11" fmla="*/ 2147483646 h 10199"/>
              <a:gd name="T12" fmla="*/ 2147483646 w 13793"/>
              <a:gd name="T13" fmla="*/ 2147483646 h 10199"/>
              <a:gd name="T14" fmla="*/ 2147483646 w 13793"/>
              <a:gd name="T15" fmla="*/ 2147483646 h 10199"/>
              <a:gd name="T16" fmla="*/ 2147483646 w 13793"/>
              <a:gd name="T17" fmla="*/ 2147483646 h 10199"/>
              <a:gd name="T18" fmla="*/ 2147483646 w 13793"/>
              <a:gd name="T19" fmla="*/ 2147483646 h 10199"/>
              <a:gd name="T20" fmla="*/ 2147483646 w 13793"/>
              <a:gd name="T21" fmla="*/ 2147483646 h 10199"/>
              <a:gd name="T22" fmla="*/ 2147483646 w 13793"/>
              <a:gd name="T23" fmla="*/ 2147483646 h 10199"/>
              <a:gd name="T24" fmla="*/ 2147483646 w 13793"/>
              <a:gd name="T25" fmla="*/ 2147483646 h 10199"/>
              <a:gd name="T26" fmla="*/ 2147483646 w 13793"/>
              <a:gd name="T27" fmla="*/ 2147483646 h 10199"/>
              <a:gd name="T28" fmla="*/ 2147483646 w 13793"/>
              <a:gd name="T29" fmla="*/ 2147483646 h 10199"/>
              <a:gd name="T30" fmla="*/ 2147483646 w 13793"/>
              <a:gd name="T31" fmla="*/ 2147483646 h 10199"/>
              <a:gd name="T32" fmla="*/ 2147483646 w 13793"/>
              <a:gd name="T33" fmla="*/ 2147483646 h 10199"/>
              <a:gd name="T34" fmla="*/ 2147483646 w 13793"/>
              <a:gd name="T35" fmla="*/ 2147483646 h 10199"/>
              <a:gd name="T36" fmla="*/ 2147483646 w 13793"/>
              <a:gd name="T37" fmla="*/ 1203428756 h 10199"/>
              <a:gd name="T38" fmla="*/ 2147483646 w 13793"/>
              <a:gd name="T39" fmla="*/ 2147483646 h 10199"/>
              <a:gd name="T40" fmla="*/ 2147483646 w 13793"/>
              <a:gd name="T41" fmla="*/ 2147483646 h 10199"/>
              <a:gd name="T42" fmla="*/ 2147483646 w 13793"/>
              <a:gd name="T43" fmla="*/ 2147483646 h 10199"/>
              <a:gd name="T44" fmla="*/ 2147483646 w 13793"/>
              <a:gd name="T45" fmla="*/ 2147483646 h 10199"/>
              <a:gd name="T46" fmla="*/ 2147483646 w 13793"/>
              <a:gd name="T47" fmla="*/ 2147483646 h 10199"/>
              <a:gd name="T48" fmla="*/ 2147483646 w 13793"/>
              <a:gd name="T49" fmla="*/ 2147483646 h 10199"/>
              <a:gd name="T50" fmla="*/ 2147483646 w 13793"/>
              <a:gd name="T51" fmla="*/ 2147483646 h 10199"/>
              <a:gd name="T52" fmla="*/ 2147483646 w 13793"/>
              <a:gd name="T53" fmla="*/ 2147483646 h 10199"/>
              <a:gd name="T54" fmla="*/ 2147483646 w 13793"/>
              <a:gd name="T55" fmla="*/ 2147483646 h 10199"/>
              <a:gd name="T56" fmla="*/ 2147483646 w 13793"/>
              <a:gd name="T57" fmla="*/ 2147483646 h 10199"/>
              <a:gd name="T58" fmla="*/ 2147483646 w 13793"/>
              <a:gd name="T59" fmla="*/ 2147483646 h 10199"/>
              <a:gd name="T60" fmla="*/ 48339083 w 13793"/>
              <a:gd name="T61" fmla="*/ 2147483646 h 10199"/>
              <a:gd name="T62" fmla="*/ 335709817 w 13793"/>
              <a:gd name="T63" fmla="*/ 2147483646 h 10199"/>
              <a:gd name="T64" fmla="*/ 1150170761 w 13793"/>
              <a:gd name="T65" fmla="*/ 2147483646 h 10199"/>
              <a:gd name="T66" fmla="*/ 1102497612 w 13793"/>
              <a:gd name="T67" fmla="*/ 2147483646 h 10199"/>
              <a:gd name="T68" fmla="*/ 743261956 w 13793"/>
              <a:gd name="T69" fmla="*/ 2147483646 h 10199"/>
              <a:gd name="T70" fmla="*/ 1773273970 w 13793"/>
              <a:gd name="T71" fmla="*/ 2147483646 h 10199"/>
              <a:gd name="T72" fmla="*/ 2084813848 w 13793"/>
              <a:gd name="T73" fmla="*/ 2147483646 h 10199"/>
              <a:gd name="T74" fmla="*/ 2084813848 w 13793"/>
              <a:gd name="T75" fmla="*/ 2147483646 h 10199"/>
              <a:gd name="T76" fmla="*/ 2147483646 w 13793"/>
              <a:gd name="T77" fmla="*/ 2147483646 h 10199"/>
              <a:gd name="T78" fmla="*/ 2147483646 w 13793"/>
              <a:gd name="T79" fmla="*/ 2147483646 h 10199"/>
              <a:gd name="T80" fmla="*/ 2147483646 w 13793"/>
              <a:gd name="T81" fmla="*/ 2147483646 h 10199"/>
              <a:gd name="T82" fmla="*/ 2147483646 w 13793"/>
              <a:gd name="T83" fmla="*/ 2147483646 h 10199"/>
              <a:gd name="T84" fmla="*/ 2147483646 w 13793"/>
              <a:gd name="T85" fmla="*/ 2147483646 h 10199"/>
              <a:gd name="T86" fmla="*/ 2147483646 w 13793"/>
              <a:gd name="T87" fmla="*/ 2147483646 h 10199"/>
              <a:gd name="T88" fmla="*/ 2147483646 w 13793"/>
              <a:gd name="T89" fmla="*/ 2147483646 h 10199"/>
              <a:gd name="T90" fmla="*/ 2147483646 w 13793"/>
              <a:gd name="T91" fmla="*/ 2147483646 h 10199"/>
              <a:gd name="T92" fmla="*/ 2147483646 w 13793"/>
              <a:gd name="T93" fmla="*/ 2147483646 h 10199"/>
              <a:gd name="T94" fmla="*/ 2147483646 w 13793"/>
              <a:gd name="T95" fmla="*/ 2147483646 h 10199"/>
              <a:gd name="T96" fmla="*/ 2147483646 w 13793"/>
              <a:gd name="T97" fmla="*/ 2028243021 h 10199"/>
              <a:gd name="T98" fmla="*/ 2147483646 w 13793"/>
              <a:gd name="T99" fmla="*/ 2147483646 h 10199"/>
              <a:gd name="T100" fmla="*/ 2147483646 w 13793"/>
              <a:gd name="T101" fmla="*/ 1428585164 h 10199"/>
              <a:gd name="T102" fmla="*/ 2147483646 w 13793"/>
              <a:gd name="T103" fmla="*/ 2147483646 h 10199"/>
              <a:gd name="T104" fmla="*/ 2147483646 w 13793"/>
              <a:gd name="T105" fmla="*/ 2147483646 h 10199"/>
              <a:gd name="T106" fmla="*/ 2060644705 w 13793"/>
              <a:gd name="T107" fmla="*/ 2147483646 h 10199"/>
              <a:gd name="T108" fmla="*/ 1845116263 w 13793"/>
              <a:gd name="T109" fmla="*/ 2147483646 h 10199"/>
              <a:gd name="T110" fmla="*/ 1581249506 w 13793"/>
              <a:gd name="T111" fmla="*/ 2147483646 h 10199"/>
              <a:gd name="T112" fmla="*/ 1533576357 w 13793"/>
              <a:gd name="T113" fmla="*/ 2147483646 h 10199"/>
              <a:gd name="T114" fmla="*/ 1246182993 w 13793"/>
              <a:gd name="T115" fmla="*/ 2147483646 h 10199"/>
              <a:gd name="T116" fmla="*/ 1820947119 w 13793"/>
              <a:gd name="T117" fmla="*/ 2147483646 h 10199"/>
              <a:gd name="T118" fmla="*/ 2147483646 w 13793"/>
              <a:gd name="T119" fmla="*/ 2147483646 h 10199"/>
              <a:gd name="T120" fmla="*/ 2147483646 w 13793"/>
              <a:gd name="T121" fmla="*/ 2147483646 h 1019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793"/>
              <a:gd name="T184" fmla="*/ 0 h 10199"/>
              <a:gd name="T185" fmla="*/ 13793 w 13793"/>
              <a:gd name="T186" fmla="*/ 10199 h 1019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lnTo>
                  <a:pt x="5649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lnTo>
                  <a:pt x="12215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lnTo>
                  <a:pt x="4072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7" name="Shape 462"/>
          <p:cNvSpPr>
            <a:spLocks/>
          </p:cNvSpPr>
          <p:nvPr/>
        </p:nvSpPr>
        <p:spPr bwMode="auto">
          <a:xfrm>
            <a:off x="3175" y="6534150"/>
            <a:ext cx="179388" cy="496888"/>
          </a:xfrm>
          <a:custGeom>
            <a:avLst/>
            <a:gdLst>
              <a:gd name="T0" fmla="*/ 1006953711 w 6347"/>
              <a:gd name="T1" fmla="*/ 1858631467 h 13169"/>
              <a:gd name="T2" fmla="*/ 1287726710 w 6347"/>
              <a:gd name="T3" fmla="*/ 2147483646 h 13169"/>
              <a:gd name="T4" fmla="*/ 890160422 w 6347"/>
              <a:gd name="T5" fmla="*/ 2147483646 h 13169"/>
              <a:gd name="T6" fmla="*/ 1030546922 w 6347"/>
              <a:gd name="T7" fmla="*/ 2147483646 h 13169"/>
              <a:gd name="T8" fmla="*/ 609410571 w 6347"/>
              <a:gd name="T9" fmla="*/ 2147483646 h 13169"/>
              <a:gd name="T10" fmla="*/ 2147483646 w 6347"/>
              <a:gd name="T11" fmla="*/ 2147483646 h 13169"/>
              <a:gd name="T12" fmla="*/ 2147483646 w 6347"/>
              <a:gd name="T13" fmla="*/ 2147483646 h 13169"/>
              <a:gd name="T14" fmla="*/ 2147483646 w 6347"/>
              <a:gd name="T15" fmla="*/ 2147483646 h 13169"/>
              <a:gd name="T16" fmla="*/ 1943691817 w 6347"/>
              <a:gd name="T17" fmla="*/ 2147483646 h 13169"/>
              <a:gd name="T18" fmla="*/ 1615709278 w 6347"/>
              <a:gd name="T19" fmla="*/ 2147483646 h 13169"/>
              <a:gd name="T20" fmla="*/ 2147483646 w 6347"/>
              <a:gd name="T21" fmla="*/ 2147483646 h 13169"/>
              <a:gd name="T22" fmla="*/ 2147483646 w 6347"/>
              <a:gd name="T23" fmla="*/ 2147483646 h 13169"/>
              <a:gd name="T24" fmla="*/ 1826289027 w 6347"/>
              <a:gd name="T25" fmla="*/ 2147483646 h 13169"/>
              <a:gd name="T26" fmla="*/ 1100740172 w 6347"/>
              <a:gd name="T27" fmla="*/ 2147483646 h 13169"/>
              <a:gd name="T28" fmla="*/ 1381513170 w 6347"/>
              <a:gd name="T29" fmla="*/ 2147483646 h 13169"/>
              <a:gd name="T30" fmla="*/ 2147483646 w 6347"/>
              <a:gd name="T31" fmla="*/ 2147483646 h 13169"/>
              <a:gd name="T32" fmla="*/ 843583531 w 6347"/>
              <a:gd name="T33" fmla="*/ 2147483646 h 13169"/>
              <a:gd name="T34" fmla="*/ 421791356 w 6347"/>
              <a:gd name="T35" fmla="*/ 2147483646 h 13169"/>
              <a:gd name="T36" fmla="*/ 2013885067 w 6347"/>
              <a:gd name="T37" fmla="*/ 2147483646 h 13169"/>
              <a:gd name="T38" fmla="*/ 1428745095 w 6347"/>
              <a:gd name="T39" fmla="*/ 2147483646 h 13169"/>
              <a:gd name="T40" fmla="*/ 1241126671 w 6347"/>
              <a:gd name="T41" fmla="*/ 2147483646 h 13169"/>
              <a:gd name="T42" fmla="*/ 585794213 w 6347"/>
              <a:gd name="T43" fmla="*/ 2147483646 h 13169"/>
              <a:gd name="T44" fmla="*/ 1826289027 w 6347"/>
              <a:gd name="T45" fmla="*/ 2147483646 h 13169"/>
              <a:gd name="T46" fmla="*/ 1779712135 w 6347"/>
              <a:gd name="T47" fmla="*/ 2147483646 h 13169"/>
              <a:gd name="T48" fmla="*/ 1287726710 w 6347"/>
              <a:gd name="T49" fmla="*/ 2147483646 h 13169"/>
              <a:gd name="T50" fmla="*/ 1006953711 w 6347"/>
              <a:gd name="T51" fmla="*/ 2147483646 h 13169"/>
              <a:gd name="T52" fmla="*/ 1147340211 w 6347"/>
              <a:gd name="T53" fmla="*/ 2147483646 h 13169"/>
              <a:gd name="T54" fmla="*/ 983970030 w 6347"/>
              <a:gd name="T55" fmla="*/ 2147483646 h 13169"/>
              <a:gd name="T56" fmla="*/ 1498938345 w 6347"/>
              <a:gd name="T57" fmla="*/ 2147483646 h 13169"/>
              <a:gd name="T58" fmla="*/ 1615709278 w 6347"/>
              <a:gd name="T59" fmla="*/ 2147483646 h 13169"/>
              <a:gd name="T60" fmla="*/ 1756095777 w 6347"/>
              <a:gd name="T61" fmla="*/ 2147483646 h 13169"/>
              <a:gd name="T62" fmla="*/ 1147340211 w 6347"/>
              <a:gd name="T63" fmla="*/ 2147483646 h 13169"/>
              <a:gd name="T64" fmla="*/ 726180713 w 6347"/>
              <a:gd name="T65" fmla="*/ 2147483646 h 13169"/>
              <a:gd name="T66" fmla="*/ 211211606 w 6347"/>
              <a:gd name="T67" fmla="*/ 222927864 h 13169"/>
              <a:gd name="T68" fmla="*/ 187596068 w 6347"/>
              <a:gd name="T69" fmla="*/ 1710692941 h 13169"/>
              <a:gd name="T70" fmla="*/ 749797071 w 6347"/>
              <a:gd name="T71" fmla="*/ 2147483646 h 13169"/>
              <a:gd name="T72" fmla="*/ 1100740172 w 6347"/>
              <a:gd name="T73" fmla="*/ 2147483646 h 13169"/>
              <a:gd name="T74" fmla="*/ 726180713 w 6347"/>
              <a:gd name="T75" fmla="*/ 2147483646 h 13169"/>
              <a:gd name="T76" fmla="*/ 70825107 w 6347"/>
              <a:gd name="T77" fmla="*/ 2147483646 h 13169"/>
              <a:gd name="T78" fmla="*/ 24248215 w 6347"/>
              <a:gd name="T79" fmla="*/ 2147483646 h 13169"/>
              <a:gd name="T80" fmla="*/ 234827965 w 6347"/>
              <a:gd name="T81" fmla="*/ 2147483646 h 13169"/>
              <a:gd name="T82" fmla="*/ 375214464 w 6347"/>
              <a:gd name="T83" fmla="*/ 2147483646 h 13169"/>
              <a:gd name="T84" fmla="*/ 562177855 w 6347"/>
              <a:gd name="T85" fmla="*/ 2147483646 h 13169"/>
              <a:gd name="T86" fmla="*/ 1030546922 w 6347"/>
              <a:gd name="T87" fmla="*/ 2147483646 h 13169"/>
              <a:gd name="T88" fmla="*/ 1756095777 w 6347"/>
              <a:gd name="T89" fmla="*/ 2147483646 h 13169"/>
              <a:gd name="T90" fmla="*/ 2147483646 w 6347"/>
              <a:gd name="T91" fmla="*/ 2147483646 h 13169"/>
              <a:gd name="T92" fmla="*/ 2147483646 w 6347"/>
              <a:gd name="T93" fmla="*/ 2147483646 h 13169"/>
              <a:gd name="T94" fmla="*/ 2147483646 w 6347"/>
              <a:gd name="T95" fmla="*/ 2147483646 h 13169"/>
              <a:gd name="T96" fmla="*/ 1615709278 w 6347"/>
              <a:gd name="T97" fmla="*/ 2147483646 h 13169"/>
              <a:gd name="T98" fmla="*/ 1569131595 w 6347"/>
              <a:gd name="T99" fmla="*/ 2147483646 h 13169"/>
              <a:gd name="T100" fmla="*/ 2147483646 w 6347"/>
              <a:gd name="T101" fmla="*/ 2147483646 h 13169"/>
              <a:gd name="T102" fmla="*/ 2147483646 w 6347"/>
              <a:gd name="T103" fmla="*/ 2147483646 h 13169"/>
              <a:gd name="T104" fmla="*/ 2147483646 w 6347"/>
              <a:gd name="T105" fmla="*/ 2147483646 h 13169"/>
              <a:gd name="T106" fmla="*/ 2147483646 w 6347"/>
              <a:gd name="T107" fmla="*/ 2147483646 h 13169"/>
              <a:gd name="T108" fmla="*/ 2147483646 w 6347"/>
              <a:gd name="T109" fmla="*/ 2147483646 h 13169"/>
              <a:gd name="T110" fmla="*/ 1896482277 w 6347"/>
              <a:gd name="T111" fmla="*/ 2147483646 h 13169"/>
              <a:gd name="T112" fmla="*/ 1592092920 w 6347"/>
              <a:gd name="T113" fmla="*/ 2147483646 h 13169"/>
              <a:gd name="T114" fmla="*/ 1358551846 w 6347"/>
              <a:gd name="T115" fmla="*/ 2147483646 h 13169"/>
              <a:gd name="T116" fmla="*/ 562177855 w 6347"/>
              <a:gd name="T117" fmla="*/ 0 h 13169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6347"/>
              <a:gd name="T178" fmla="*/ 0 h 13169"/>
              <a:gd name="T179" fmla="*/ 6347 w 6347"/>
              <a:gd name="T180" fmla="*/ 13169 h 13169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lnTo>
                  <a:pt x="1285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lnTo>
                  <a:pt x="1065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lnTo>
                  <a:pt x="62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8" name="Shape 463"/>
          <p:cNvSpPr>
            <a:spLocks/>
          </p:cNvSpPr>
          <p:nvPr/>
        </p:nvSpPr>
        <p:spPr bwMode="auto">
          <a:xfrm rot="1920548">
            <a:off x="8224838" y="833438"/>
            <a:ext cx="501650" cy="568325"/>
          </a:xfrm>
          <a:custGeom>
            <a:avLst/>
            <a:gdLst>
              <a:gd name="T0" fmla="*/ 2147483646 w 17681"/>
              <a:gd name="T1" fmla="*/ 2147483646 h 15004"/>
              <a:gd name="T2" fmla="*/ 2147483646 w 17681"/>
              <a:gd name="T3" fmla="*/ 2147483646 h 15004"/>
              <a:gd name="T4" fmla="*/ 2147483646 w 17681"/>
              <a:gd name="T5" fmla="*/ 2147483646 h 15004"/>
              <a:gd name="T6" fmla="*/ 2147483646 w 17681"/>
              <a:gd name="T7" fmla="*/ 2147483646 h 15004"/>
              <a:gd name="T8" fmla="*/ 2147483646 w 17681"/>
              <a:gd name="T9" fmla="*/ 2147483646 h 15004"/>
              <a:gd name="T10" fmla="*/ 2147483646 w 17681"/>
              <a:gd name="T11" fmla="*/ 2147483646 h 15004"/>
              <a:gd name="T12" fmla="*/ 2147483646 w 17681"/>
              <a:gd name="T13" fmla="*/ 2147483646 h 15004"/>
              <a:gd name="T14" fmla="*/ 2147483646 w 17681"/>
              <a:gd name="T15" fmla="*/ 2147483646 h 15004"/>
              <a:gd name="T16" fmla="*/ 2115714847 w 17681"/>
              <a:gd name="T17" fmla="*/ 2147483646 h 15004"/>
              <a:gd name="T18" fmla="*/ 2147483646 w 17681"/>
              <a:gd name="T19" fmla="*/ 2147483646 h 15004"/>
              <a:gd name="T20" fmla="*/ 1402284509 w 17681"/>
              <a:gd name="T21" fmla="*/ 2147483646 h 15004"/>
              <a:gd name="T22" fmla="*/ 2147483646 w 17681"/>
              <a:gd name="T23" fmla="*/ 2147483646 h 15004"/>
              <a:gd name="T24" fmla="*/ 2147483646 w 17681"/>
              <a:gd name="T25" fmla="*/ 2147483646 h 15004"/>
              <a:gd name="T26" fmla="*/ 2147483646 w 17681"/>
              <a:gd name="T27" fmla="*/ 2147483646 h 15004"/>
              <a:gd name="T28" fmla="*/ 2147483646 w 17681"/>
              <a:gd name="T29" fmla="*/ 2147483646 h 15004"/>
              <a:gd name="T30" fmla="*/ 974596575 w 17681"/>
              <a:gd name="T31" fmla="*/ 2147483646 h 15004"/>
              <a:gd name="T32" fmla="*/ 1640086838 w 17681"/>
              <a:gd name="T33" fmla="*/ 2147483646 h 15004"/>
              <a:gd name="T34" fmla="*/ 2147483646 w 17681"/>
              <a:gd name="T35" fmla="*/ 2147483646 h 15004"/>
              <a:gd name="T36" fmla="*/ 2147483646 w 17681"/>
              <a:gd name="T37" fmla="*/ 2147483646 h 15004"/>
              <a:gd name="T38" fmla="*/ 2147483646 w 17681"/>
              <a:gd name="T39" fmla="*/ 2147483646 h 15004"/>
              <a:gd name="T40" fmla="*/ 2147483646 w 17681"/>
              <a:gd name="T41" fmla="*/ 2147483646 h 15004"/>
              <a:gd name="T42" fmla="*/ 2147483646 w 17681"/>
              <a:gd name="T43" fmla="*/ 2147483646 h 15004"/>
              <a:gd name="T44" fmla="*/ 2147483646 w 17681"/>
              <a:gd name="T45" fmla="*/ 2147483646 h 15004"/>
              <a:gd name="T46" fmla="*/ 2147483646 w 17681"/>
              <a:gd name="T47" fmla="*/ 2147483646 h 15004"/>
              <a:gd name="T48" fmla="*/ 2147483646 w 17681"/>
              <a:gd name="T49" fmla="*/ 2147483646 h 15004"/>
              <a:gd name="T50" fmla="*/ 380387795 w 17681"/>
              <a:gd name="T51" fmla="*/ 2147483646 h 15004"/>
              <a:gd name="T52" fmla="*/ 2147483646 w 17681"/>
              <a:gd name="T53" fmla="*/ 2147483646 h 15004"/>
              <a:gd name="T54" fmla="*/ 2147483646 w 17681"/>
              <a:gd name="T55" fmla="*/ 2147483646 h 15004"/>
              <a:gd name="T56" fmla="*/ 2147483646 w 17681"/>
              <a:gd name="T57" fmla="*/ 2147483646 h 15004"/>
              <a:gd name="T58" fmla="*/ 2147483646 w 17681"/>
              <a:gd name="T59" fmla="*/ 2147483646 h 15004"/>
              <a:gd name="T60" fmla="*/ 2147483646 w 17681"/>
              <a:gd name="T61" fmla="*/ 2114121008 h 15004"/>
              <a:gd name="T62" fmla="*/ 832034488 w 17681"/>
              <a:gd name="T63" fmla="*/ 2147483646 h 15004"/>
              <a:gd name="T64" fmla="*/ 689471579 w 17681"/>
              <a:gd name="T65" fmla="*/ 2147483646 h 15004"/>
              <a:gd name="T66" fmla="*/ 2147483646 w 17681"/>
              <a:gd name="T67" fmla="*/ 2147483646 h 15004"/>
              <a:gd name="T68" fmla="*/ 2147483646 w 17681"/>
              <a:gd name="T69" fmla="*/ 2147483646 h 15004"/>
              <a:gd name="T70" fmla="*/ 2147483646 w 17681"/>
              <a:gd name="T71" fmla="*/ 2147483646 h 15004"/>
              <a:gd name="T72" fmla="*/ 2147483646 w 17681"/>
              <a:gd name="T73" fmla="*/ 2147483646 h 15004"/>
              <a:gd name="T74" fmla="*/ 2147483646 w 17681"/>
              <a:gd name="T75" fmla="*/ 2147483646 h 15004"/>
              <a:gd name="T76" fmla="*/ 2147483646 w 17681"/>
              <a:gd name="T77" fmla="*/ 2147483646 h 15004"/>
              <a:gd name="T78" fmla="*/ 2147483646 w 17681"/>
              <a:gd name="T79" fmla="*/ 2147483646 h 15004"/>
              <a:gd name="T80" fmla="*/ 2147483646 w 17681"/>
              <a:gd name="T81" fmla="*/ 2147483646 h 15004"/>
              <a:gd name="T82" fmla="*/ 2147483646 w 17681"/>
              <a:gd name="T83" fmla="*/ 2147483646 h 15004"/>
              <a:gd name="T84" fmla="*/ 2147483646 w 17681"/>
              <a:gd name="T85" fmla="*/ 2147483646 h 15004"/>
              <a:gd name="T86" fmla="*/ 2147483646 w 17681"/>
              <a:gd name="T87" fmla="*/ 2147483646 h 15004"/>
              <a:gd name="T88" fmla="*/ 2147483646 w 17681"/>
              <a:gd name="T89" fmla="*/ 2147483646 h 15004"/>
              <a:gd name="T90" fmla="*/ 2147483646 w 17681"/>
              <a:gd name="T91" fmla="*/ 2147483646 h 15004"/>
              <a:gd name="T92" fmla="*/ 2147483646 w 17681"/>
              <a:gd name="T93" fmla="*/ 2147483646 h 15004"/>
              <a:gd name="T94" fmla="*/ 2147483646 w 17681"/>
              <a:gd name="T95" fmla="*/ 2147483646 h 15004"/>
              <a:gd name="T96" fmla="*/ 2147483646 w 17681"/>
              <a:gd name="T97" fmla="*/ 2147483646 h 15004"/>
              <a:gd name="T98" fmla="*/ 2147483646 w 17681"/>
              <a:gd name="T99" fmla="*/ 2147483646 h 15004"/>
              <a:gd name="T100" fmla="*/ 2147483646 w 17681"/>
              <a:gd name="T101" fmla="*/ 2147483646 h 15004"/>
              <a:gd name="T102" fmla="*/ 2147483646 w 17681"/>
              <a:gd name="T103" fmla="*/ 2147483646 h 15004"/>
              <a:gd name="T104" fmla="*/ 2147483646 w 17681"/>
              <a:gd name="T105" fmla="*/ 2147483646 h 15004"/>
              <a:gd name="T106" fmla="*/ 2147483646 w 17681"/>
              <a:gd name="T107" fmla="*/ 2147483646 h 15004"/>
              <a:gd name="T108" fmla="*/ 2147483646 w 17681"/>
              <a:gd name="T109" fmla="*/ 2147483646 h 15004"/>
              <a:gd name="T110" fmla="*/ 2147483646 w 17681"/>
              <a:gd name="T111" fmla="*/ 2147483646 h 15004"/>
              <a:gd name="T112" fmla="*/ 2147483646 w 17681"/>
              <a:gd name="T113" fmla="*/ 2147483646 h 15004"/>
              <a:gd name="T114" fmla="*/ 2147483646 w 17681"/>
              <a:gd name="T115" fmla="*/ 2147483646 h 15004"/>
              <a:gd name="T116" fmla="*/ 2147483646 w 17681"/>
              <a:gd name="T117" fmla="*/ 2147483646 h 15004"/>
              <a:gd name="T118" fmla="*/ 2147483646 w 17681"/>
              <a:gd name="T119" fmla="*/ 2147483646 h 15004"/>
              <a:gd name="T120" fmla="*/ 2147483646 w 17681"/>
              <a:gd name="T121" fmla="*/ 2147483646 h 15004"/>
              <a:gd name="T122" fmla="*/ 2147483646 w 17681"/>
              <a:gd name="T123" fmla="*/ 2147483646 h 15004"/>
              <a:gd name="T124" fmla="*/ 2147483646 w 17681"/>
              <a:gd name="T125" fmla="*/ 2147483646 h 1500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681"/>
              <a:gd name="T190" fmla="*/ 0 h 15004"/>
              <a:gd name="T191" fmla="*/ 17681 w 17681"/>
              <a:gd name="T192" fmla="*/ 15004 h 1500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lnTo>
                  <a:pt x="480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lnTo>
                  <a:pt x="4329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lnTo>
                  <a:pt x="176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lnTo>
                  <a:pt x="14233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lnTo>
                  <a:pt x="7410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lnTo>
                  <a:pt x="1651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lnTo>
                  <a:pt x="14233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lnTo>
                  <a:pt x="7630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lnTo>
                  <a:pt x="13903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lnTo>
                  <a:pt x="759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lnTo>
                  <a:pt x="12912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lnTo>
                  <a:pt x="13572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lnTo>
                  <a:pt x="12215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lnTo>
                  <a:pt x="1404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lnTo>
                  <a:pt x="1364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9" name="Shape 464"/>
          <p:cNvSpPr>
            <a:spLocks/>
          </p:cNvSpPr>
          <p:nvPr/>
        </p:nvSpPr>
        <p:spPr bwMode="auto">
          <a:xfrm>
            <a:off x="346075" y="5418138"/>
            <a:ext cx="481013" cy="452437"/>
          </a:xfrm>
          <a:custGeom>
            <a:avLst/>
            <a:gdLst>
              <a:gd name="T0" fmla="*/ 2147483646 w 16911"/>
              <a:gd name="T1" fmla="*/ 2147483646 h 11959"/>
              <a:gd name="T2" fmla="*/ 2147483646 w 16911"/>
              <a:gd name="T3" fmla="*/ 2147483646 h 11959"/>
              <a:gd name="T4" fmla="*/ 2147483646 w 16911"/>
              <a:gd name="T5" fmla="*/ 2147483646 h 11959"/>
              <a:gd name="T6" fmla="*/ 2147483646 w 16911"/>
              <a:gd name="T7" fmla="*/ 2147483646 h 11959"/>
              <a:gd name="T8" fmla="*/ 2147483646 w 16911"/>
              <a:gd name="T9" fmla="*/ 2147483646 h 11959"/>
              <a:gd name="T10" fmla="*/ 2147483646 w 16911"/>
              <a:gd name="T11" fmla="*/ 2147483646 h 11959"/>
              <a:gd name="T12" fmla="*/ 2147483646 w 16911"/>
              <a:gd name="T13" fmla="*/ 2147483646 h 11959"/>
              <a:gd name="T14" fmla="*/ 2147483646 w 16911"/>
              <a:gd name="T15" fmla="*/ 2147483646 h 11959"/>
              <a:gd name="T16" fmla="*/ 2147483646 w 16911"/>
              <a:gd name="T17" fmla="*/ 1954342651 h 11959"/>
              <a:gd name="T18" fmla="*/ 2147483646 w 16911"/>
              <a:gd name="T19" fmla="*/ 2147483646 h 11959"/>
              <a:gd name="T20" fmla="*/ 2147483646 w 16911"/>
              <a:gd name="T21" fmla="*/ 2147483646 h 11959"/>
              <a:gd name="T22" fmla="*/ 2147483646 w 16911"/>
              <a:gd name="T23" fmla="*/ 2147483646 h 11959"/>
              <a:gd name="T24" fmla="*/ 2147483646 w 16911"/>
              <a:gd name="T25" fmla="*/ 2147483646 h 11959"/>
              <a:gd name="T26" fmla="*/ 2147483646 w 16911"/>
              <a:gd name="T27" fmla="*/ 2147483646 h 11959"/>
              <a:gd name="T28" fmla="*/ 2147483646 w 16911"/>
              <a:gd name="T29" fmla="*/ 2147483646 h 11959"/>
              <a:gd name="T30" fmla="*/ 2147483646 w 16911"/>
              <a:gd name="T31" fmla="*/ 2147483646 h 11959"/>
              <a:gd name="T32" fmla="*/ 2147483646 w 16911"/>
              <a:gd name="T33" fmla="*/ 2147483646 h 11959"/>
              <a:gd name="T34" fmla="*/ 2147483646 w 16911"/>
              <a:gd name="T35" fmla="*/ 2147483646 h 11959"/>
              <a:gd name="T36" fmla="*/ 2147483646 w 16911"/>
              <a:gd name="T37" fmla="*/ 2147483646 h 11959"/>
              <a:gd name="T38" fmla="*/ 2147483646 w 16911"/>
              <a:gd name="T39" fmla="*/ 2147483646 h 11959"/>
              <a:gd name="T40" fmla="*/ 2147483646 w 16911"/>
              <a:gd name="T41" fmla="*/ 2147483646 h 11959"/>
              <a:gd name="T42" fmla="*/ 2147483646 w 16911"/>
              <a:gd name="T43" fmla="*/ 2147483646 h 11959"/>
              <a:gd name="T44" fmla="*/ 2147483646 w 16911"/>
              <a:gd name="T45" fmla="*/ 2147483646 h 11959"/>
              <a:gd name="T46" fmla="*/ 2147483646 w 16911"/>
              <a:gd name="T47" fmla="*/ 2147483646 h 11959"/>
              <a:gd name="T48" fmla="*/ 2147483646 w 16911"/>
              <a:gd name="T49" fmla="*/ 2147483646 h 11959"/>
              <a:gd name="T50" fmla="*/ 2147483646 w 16911"/>
              <a:gd name="T51" fmla="*/ 2147483646 h 11959"/>
              <a:gd name="T52" fmla="*/ 2147483646 w 16911"/>
              <a:gd name="T53" fmla="*/ 2147483646 h 11959"/>
              <a:gd name="T54" fmla="*/ 2147483646 w 16911"/>
              <a:gd name="T55" fmla="*/ 2147483646 h 11959"/>
              <a:gd name="T56" fmla="*/ 2147483646 w 16911"/>
              <a:gd name="T57" fmla="*/ 2147483646 h 11959"/>
              <a:gd name="T58" fmla="*/ 2147483646 w 16911"/>
              <a:gd name="T59" fmla="*/ 2147483646 h 11959"/>
              <a:gd name="T60" fmla="*/ 1536908299 w 16911"/>
              <a:gd name="T61" fmla="*/ 2147483646 h 11959"/>
              <a:gd name="T62" fmla="*/ 2147483646 w 16911"/>
              <a:gd name="T63" fmla="*/ 2147483646 h 11959"/>
              <a:gd name="T64" fmla="*/ 1080686938 w 16911"/>
              <a:gd name="T65" fmla="*/ 2147483646 h 11959"/>
              <a:gd name="T66" fmla="*/ 2147483646 w 16911"/>
              <a:gd name="T67" fmla="*/ 2147483646 h 11959"/>
              <a:gd name="T68" fmla="*/ 984448897 w 16911"/>
              <a:gd name="T69" fmla="*/ 2147483646 h 11959"/>
              <a:gd name="T70" fmla="*/ 2147483646 w 16911"/>
              <a:gd name="T71" fmla="*/ 2147483646 h 11959"/>
              <a:gd name="T72" fmla="*/ 816228118 w 16911"/>
              <a:gd name="T73" fmla="*/ 2147483646 h 11959"/>
              <a:gd name="T74" fmla="*/ 1248907745 w 16911"/>
              <a:gd name="T75" fmla="*/ 2147483646 h 11959"/>
              <a:gd name="T76" fmla="*/ 2147483646 w 16911"/>
              <a:gd name="T77" fmla="*/ 2147483646 h 11959"/>
              <a:gd name="T78" fmla="*/ 2147483646 w 16911"/>
              <a:gd name="T79" fmla="*/ 2147483646 h 11959"/>
              <a:gd name="T80" fmla="*/ 2147483646 w 16911"/>
              <a:gd name="T81" fmla="*/ 2147483646 h 11959"/>
              <a:gd name="T82" fmla="*/ 2147483646 w 16911"/>
              <a:gd name="T83" fmla="*/ 2147483646 h 11959"/>
              <a:gd name="T84" fmla="*/ 2147483646 w 16911"/>
              <a:gd name="T85" fmla="*/ 2147483646 h 11959"/>
              <a:gd name="T86" fmla="*/ 2147483646 w 16911"/>
              <a:gd name="T87" fmla="*/ 2147483646 h 11959"/>
              <a:gd name="T88" fmla="*/ 2147483646 w 16911"/>
              <a:gd name="T89" fmla="*/ 2147483646 h 11959"/>
              <a:gd name="T90" fmla="*/ 2147483646 w 16911"/>
              <a:gd name="T91" fmla="*/ 2147483646 h 11959"/>
              <a:gd name="T92" fmla="*/ 2147483646 w 16911"/>
              <a:gd name="T93" fmla="*/ 2147483646 h 11959"/>
              <a:gd name="T94" fmla="*/ 2147483646 w 16911"/>
              <a:gd name="T95" fmla="*/ 1052980098 h 11959"/>
              <a:gd name="T96" fmla="*/ 2147483646 w 16911"/>
              <a:gd name="T97" fmla="*/ 2147483646 h 11959"/>
              <a:gd name="T98" fmla="*/ 2147483646 w 16911"/>
              <a:gd name="T99" fmla="*/ 2147483646 h 11959"/>
              <a:gd name="T100" fmla="*/ 2147483646 w 16911"/>
              <a:gd name="T101" fmla="*/ 2147483646 h 11959"/>
              <a:gd name="T102" fmla="*/ 2147483646 w 16911"/>
              <a:gd name="T103" fmla="*/ 1278293194 h 11959"/>
              <a:gd name="T104" fmla="*/ 2147483646 w 16911"/>
              <a:gd name="T105" fmla="*/ 2147483646 h 11959"/>
              <a:gd name="T106" fmla="*/ 47773571 w 16911"/>
              <a:gd name="T107" fmla="*/ 2147483646 h 11959"/>
              <a:gd name="T108" fmla="*/ 936675355 w 16911"/>
              <a:gd name="T109" fmla="*/ 2147483646 h 11959"/>
              <a:gd name="T110" fmla="*/ 2147483646 w 16911"/>
              <a:gd name="T111" fmla="*/ 2147483646 h 11959"/>
              <a:gd name="T112" fmla="*/ 2147483646 w 16911"/>
              <a:gd name="T113" fmla="*/ 2147483646 h 11959"/>
              <a:gd name="T114" fmla="*/ 2147483646 w 16911"/>
              <a:gd name="T115" fmla="*/ 2147483646 h 11959"/>
              <a:gd name="T116" fmla="*/ 2147483646 w 16911"/>
              <a:gd name="T117" fmla="*/ 2147483646 h 11959"/>
              <a:gd name="T118" fmla="*/ 2147483646 w 16911"/>
              <a:gd name="T119" fmla="*/ 2147483646 h 11959"/>
              <a:gd name="T120" fmla="*/ 2147483646 w 16911"/>
              <a:gd name="T121" fmla="*/ 301122568 h 1195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911"/>
              <a:gd name="T184" fmla="*/ 0 h 11959"/>
              <a:gd name="T185" fmla="*/ 16911 w 16911"/>
              <a:gd name="T186" fmla="*/ 11959 h 1195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lnTo>
                  <a:pt x="12215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lnTo>
                  <a:pt x="9464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0" name="Shape 465"/>
          <p:cNvSpPr>
            <a:spLocks/>
          </p:cNvSpPr>
          <p:nvPr/>
        </p:nvSpPr>
        <p:spPr bwMode="auto">
          <a:xfrm rot="16200000">
            <a:off x="7949407" y="481806"/>
            <a:ext cx="373062" cy="358775"/>
          </a:xfrm>
          <a:custGeom>
            <a:avLst/>
            <a:gdLst>
              <a:gd name="T0" fmla="*/ 2147483646 w 9868"/>
              <a:gd name="T1" fmla="*/ 1318175427 h 12620"/>
              <a:gd name="T2" fmla="*/ 2147483646 w 9868"/>
              <a:gd name="T3" fmla="*/ 455927290 h 12620"/>
              <a:gd name="T4" fmla="*/ 2147483646 w 9868"/>
              <a:gd name="T5" fmla="*/ 743343876 h 12620"/>
              <a:gd name="T6" fmla="*/ 2147483646 w 9868"/>
              <a:gd name="T7" fmla="*/ 791042955 h 12620"/>
              <a:gd name="T8" fmla="*/ 2147483646 w 9868"/>
              <a:gd name="T9" fmla="*/ 1821802620 h 12620"/>
              <a:gd name="T10" fmla="*/ 1873147251 w 9868"/>
              <a:gd name="T11" fmla="*/ 2147483646 h 12620"/>
              <a:gd name="T12" fmla="*/ 1199091283 w 9868"/>
              <a:gd name="T13" fmla="*/ 1821802620 h 12620"/>
              <a:gd name="T14" fmla="*/ 2147483646 w 9868"/>
              <a:gd name="T15" fmla="*/ 2147483646 h 12620"/>
              <a:gd name="T16" fmla="*/ 2147483646 w 9868"/>
              <a:gd name="T17" fmla="*/ 2147483646 h 12620"/>
              <a:gd name="T18" fmla="*/ 2147483646 w 9868"/>
              <a:gd name="T19" fmla="*/ 2147483646 h 12620"/>
              <a:gd name="T20" fmla="*/ 2147483646 w 9868"/>
              <a:gd name="T21" fmla="*/ 2147483646 h 12620"/>
              <a:gd name="T22" fmla="*/ 2147483646 w 9868"/>
              <a:gd name="T23" fmla="*/ 2147483646 h 12620"/>
              <a:gd name="T24" fmla="*/ 2147483646 w 9868"/>
              <a:gd name="T25" fmla="*/ 2147483646 h 12620"/>
              <a:gd name="T26" fmla="*/ 2147483646 w 9868"/>
              <a:gd name="T27" fmla="*/ 2147483646 h 12620"/>
              <a:gd name="T28" fmla="*/ 2147483646 w 9868"/>
              <a:gd name="T29" fmla="*/ 2147483646 h 12620"/>
              <a:gd name="T30" fmla="*/ 1274627794 w 9868"/>
              <a:gd name="T31" fmla="*/ 2147483646 h 12620"/>
              <a:gd name="T32" fmla="*/ 2147483646 w 9868"/>
              <a:gd name="T33" fmla="*/ 2147483646 h 12620"/>
              <a:gd name="T34" fmla="*/ 1724070874 w 9868"/>
              <a:gd name="T35" fmla="*/ 2147483646 h 12620"/>
              <a:gd name="T36" fmla="*/ 2147483646 w 9868"/>
              <a:gd name="T37" fmla="*/ 2147483646 h 12620"/>
              <a:gd name="T38" fmla="*/ 2147483646 w 9868"/>
              <a:gd name="T39" fmla="*/ 2147483646 h 12620"/>
              <a:gd name="T40" fmla="*/ 1724070874 w 9868"/>
              <a:gd name="T41" fmla="*/ 2147483646 h 12620"/>
              <a:gd name="T42" fmla="*/ 2147483646 w 9868"/>
              <a:gd name="T43" fmla="*/ 2147483646 h 12620"/>
              <a:gd name="T44" fmla="*/ 2147483646 w 9868"/>
              <a:gd name="T45" fmla="*/ 2147483646 h 12620"/>
              <a:gd name="T46" fmla="*/ 2024330362 w 9868"/>
              <a:gd name="T47" fmla="*/ 2147483646 h 12620"/>
              <a:gd name="T48" fmla="*/ 2147483646 w 9868"/>
              <a:gd name="T49" fmla="*/ 2147483646 h 12620"/>
              <a:gd name="T50" fmla="*/ 1648480037 w 9868"/>
              <a:gd name="T51" fmla="*/ 1198627844 h 12620"/>
              <a:gd name="T52" fmla="*/ 375850287 w 9868"/>
              <a:gd name="T53" fmla="*/ 1701611688 h 12620"/>
              <a:gd name="T54" fmla="*/ 75592274 w 9868"/>
              <a:gd name="T55" fmla="*/ 2147483646 h 12620"/>
              <a:gd name="T56" fmla="*/ 375850287 w 9868"/>
              <a:gd name="T57" fmla="*/ 2147483646 h 12620"/>
              <a:gd name="T58" fmla="*/ 2147483646 w 9868"/>
              <a:gd name="T59" fmla="*/ 2147483646 h 12620"/>
              <a:gd name="T60" fmla="*/ 2147483646 w 9868"/>
              <a:gd name="T61" fmla="*/ 2147483646 h 12620"/>
              <a:gd name="T62" fmla="*/ 2147483646 w 9868"/>
              <a:gd name="T63" fmla="*/ 2147483646 h 12620"/>
              <a:gd name="T64" fmla="*/ 2147483646 w 9868"/>
              <a:gd name="T65" fmla="*/ 2147483646 h 12620"/>
              <a:gd name="T66" fmla="*/ 2147483646 w 9868"/>
              <a:gd name="T67" fmla="*/ 2147483646 h 12620"/>
              <a:gd name="T68" fmla="*/ 2147483646 w 9868"/>
              <a:gd name="T69" fmla="*/ 2147483646 h 12620"/>
              <a:gd name="T70" fmla="*/ 2147483646 w 9868"/>
              <a:gd name="T71" fmla="*/ 2147483646 h 12620"/>
              <a:gd name="T72" fmla="*/ 2147483646 w 9868"/>
              <a:gd name="T73" fmla="*/ 2147483646 h 12620"/>
              <a:gd name="T74" fmla="*/ 2147483646 w 9868"/>
              <a:gd name="T75" fmla="*/ 2147483646 h 12620"/>
              <a:gd name="T76" fmla="*/ 2147483646 w 9868"/>
              <a:gd name="T77" fmla="*/ 2147483646 h 12620"/>
              <a:gd name="T78" fmla="*/ 2147483646 w 9868"/>
              <a:gd name="T79" fmla="*/ 2147483646 h 12620"/>
              <a:gd name="T80" fmla="*/ 2147483646 w 9868"/>
              <a:gd name="T81" fmla="*/ 2147483646 h 12620"/>
              <a:gd name="T82" fmla="*/ 2147483646 w 9868"/>
              <a:gd name="T83" fmla="*/ 2147483646 h 12620"/>
              <a:gd name="T84" fmla="*/ 2147483646 w 9868"/>
              <a:gd name="T85" fmla="*/ 2147483646 h 12620"/>
              <a:gd name="T86" fmla="*/ 2147483646 w 9868"/>
              <a:gd name="T87" fmla="*/ 2147483646 h 12620"/>
              <a:gd name="T88" fmla="*/ 2147483646 w 9868"/>
              <a:gd name="T89" fmla="*/ 2147483646 h 12620"/>
              <a:gd name="T90" fmla="*/ 2147483646 w 9868"/>
              <a:gd name="T91" fmla="*/ 2147483646 h 12620"/>
              <a:gd name="T92" fmla="*/ 2147483646 w 9868"/>
              <a:gd name="T93" fmla="*/ 2147483646 h 12620"/>
              <a:gd name="T94" fmla="*/ 2147483646 w 9868"/>
              <a:gd name="T95" fmla="*/ 2147483646 h 12620"/>
              <a:gd name="T96" fmla="*/ 2147483646 w 9868"/>
              <a:gd name="T97" fmla="*/ 2147483646 h 12620"/>
              <a:gd name="T98" fmla="*/ 2147483646 w 9868"/>
              <a:gd name="T99" fmla="*/ 2147483646 h 12620"/>
              <a:gd name="T100" fmla="*/ 2147483646 w 9868"/>
              <a:gd name="T101" fmla="*/ 2147483646 h 12620"/>
              <a:gd name="T102" fmla="*/ 2147483646 w 9868"/>
              <a:gd name="T103" fmla="*/ 2013176048 h 12620"/>
              <a:gd name="T104" fmla="*/ 2147483646 w 9868"/>
              <a:gd name="T105" fmla="*/ 1461872376 h 12620"/>
              <a:gd name="T106" fmla="*/ 2147483646 w 9868"/>
              <a:gd name="T107" fmla="*/ 359907586 h 12620"/>
              <a:gd name="T108" fmla="*/ 2147483646 w 9868"/>
              <a:gd name="T109" fmla="*/ 144362929 h 12620"/>
              <a:gd name="T110" fmla="*/ 2147483646 w 9868"/>
              <a:gd name="T111" fmla="*/ 862891458 h 12620"/>
              <a:gd name="T112" fmla="*/ 2147483646 w 9868"/>
              <a:gd name="T113" fmla="*/ 335759015 h 12620"/>
              <a:gd name="T114" fmla="*/ 2147483646 w 9868"/>
              <a:gd name="T115" fmla="*/ 643350 h 1262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9868"/>
              <a:gd name="T175" fmla="*/ 0 h 12620"/>
              <a:gd name="T176" fmla="*/ 9868 w 9868"/>
              <a:gd name="T177" fmla="*/ 12620 h 12620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lnTo>
                  <a:pt x="418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lnTo>
                  <a:pt x="1541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lnTo>
                  <a:pt x="381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lnTo>
                  <a:pt x="1211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1" name="Shape 466"/>
          <p:cNvSpPr>
            <a:spLocks/>
          </p:cNvSpPr>
          <p:nvPr/>
        </p:nvSpPr>
        <p:spPr bwMode="auto">
          <a:xfrm>
            <a:off x="8801100" y="1054100"/>
            <a:ext cx="377825" cy="568325"/>
          </a:xfrm>
          <a:custGeom>
            <a:avLst/>
            <a:gdLst>
              <a:gd name="T0" fmla="*/ 2147483646 w 13316"/>
              <a:gd name="T1" fmla="*/ 1795812575 h 15041"/>
              <a:gd name="T2" fmla="*/ 2147483646 w 13316"/>
              <a:gd name="T3" fmla="*/ 2147483646 h 15041"/>
              <a:gd name="T4" fmla="*/ 2147483646 w 13316"/>
              <a:gd name="T5" fmla="*/ 823487622 h 15041"/>
              <a:gd name="T6" fmla="*/ 2147483646 w 13316"/>
              <a:gd name="T7" fmla="*/ 2050179 h 15041"/>
              <a:gd name="T8" fmla="*/ 2147483646 w 13316"/>
              <a:gd name="T9" fmla="*/ 2147483646 h 15041"/>
              <a:gd name="T10" fmla="*/ 2147483646 w 13316"/>
              <a:gd name="T11" fmla="*/ 2147483646 h 15041"/>
              <a:gd name="T12" fmla="*/ 0 w 13316"/>
              <a:gd name="T13" fmla="*/ 2147483646 h 15041"/>
              <a:gd name="T14" fmla="*/ 832211628 w 13316"/>
              <a:gd name="T15" fmla="*/ 2147483646 h 15041"/>
              <a:gd name="T16" fmla="*/ 1141366679 w 13316"/>
              <a:gd name="T17" fmla="*/ 2147483646 h 15041"/>
              <a:gd name="T18" fmla="*/ 879519172 w 13316"/>
              <a:gd name="T19" fmla="*/ 2147483646 h 15041"/>
              <a:gd name="T20" fmla="*/ 2147483646 w 13316"/>
              <a:gd name="T21" fmla="*/ 2147483646 h 15041"/>
              <a:gd name="T22" fmla="*/ 2147483646 w 13316"/>
              <a:gd name="T23" fmla="*/ 2147483646 h 15041"/>
              <a:gd name="T24" fmla="*/ 1569145643 w 13316"/>
              <a:gd name="T25" fmla="*/ 2147483646 h 15041"/>
              <a:gd name="T26" fmla="*/ 2147483646 w 13316"/>
              <a:gd name="T27" fmla="*/ 2147483646 h 15041"/>
              <a:gd name="T28" fmla="*/ 2147483646 w 13316"/>
              <a:gd name="T29" fmla="*/ 2147483646 h 15041"/>
              <a:gd name="T30" fmla="*/ 1711730828 w 13316"/>
              <a:gd name="T31" fmla="*/ 2147483646 h 15041"/>
              <a:gd name="T32" fmla="*/ 2147483646 w 13316"/>
              <a:gd name="T33" fmla="*/ 2147483646 h 15041"/>
              <a:gd name="T34" fmla="*/ 1569145643 w 13316"/>
              <a:gd name="T35" fmla="*/ 2147483646 h 15041"/>
              <a:gd name="T36" fmla="*/ 1996923756 w 13316"/>
              <a:gd name="T37" fmla="*/ 2147483646 h 15041"/>
              <a:gd name="T38" fmla="*/ 2147483646 w 13316"/>
              <a:gd name="T39" fmla="*/ 2147483646 h 15041"/>
              <a:gd name="T40" fmla="*/ 2147483646 w 13316"/>
              <a:gd name="T41" fmla="*/ 2147483646 h 15041"/>
              <a:gd name="T42" fmla="*/ 2147483646 w 13316"/>
              <a:gd name="T43" fmla="*/ 2147483646 h 15041"/>
              <a:gd name="T44" fmla="*/ 2147483646 w 13316"/>
              <a:gd name="T45" fmla="*/ 2147483646 h 15041"/>
              <a:gd name="T46" fmla="*/ 2147483646 w 13316"/>
              <a:gd name="T47" fmla="*/ 2147483646 h 15041"/>
              <a:gd name="T48" fmla="*/ 2147483646 w 13316"/>
              <a:gd name="T49" fmla="*/ 2147483646 h 15041"/>
              <a:gd name="T50" fmla="*/ 2147483646 w 13316"/>
              <a:gd name="T51" fmla="*/ 2147483646 h 15041"/>
              <a:gd name="T52" fmla="*/ 2147483646 w 13316"/>
              <a:gd name="T53" fmla="*/ 2147483646 h 15041"/>
              <a:gd name="T54" fmla="*/ 2147483646 w 13316"/>
              <a:gd name="T55" fmla="*/ 2147483646 h 15041"/>
              <a:gd name="T56" fmla="*/ 2147483646 w 13316"/>
              <a:gd name="T57" fmla="*/ 2147483646 h 15041"/>
              <a:gd name="T58" fmla="*/ 2147483646 w 13316"/>
              <a:gd name="T59" fmla="*/ 2147483646 h 15041"/>
              <a:gd name="T60" fmla="*/ 2147483646 w 13316"/>
              <a:gd name="T61" fmla="*/ 2147483646 h 15041"/>
              <a:gd name="T62" fmla="*/ 2147483646 w 13316"/>
              <a:gd name="T63" fmla="*/ 2147483646 h 15041"/>
              <a:gd name="T64" fmla="*/ 2147483646 w 13316"/>
              <a:gd name="T65" fmla="*/ 2147483646 h 15041"/>
              <a:gd name="T66" fmla="*/ 2147483646 w 13316"/>
              <a:gd name="T67" fmla="*/ 2147483646 h 15041"/>
              <a:gd name="T68" fmla="*/ 2147483646 w 13316"/>
              <a:gd name="T69" fmla="*/ 2147483646 h 15041"/>
              <a:gd name="T70" fmla="*/ 2147483646 w 13316"/>
              <a:gd name="T71" fmla="*/ 2147483646 h 15041"/>
              <a:gd name="T72" fmla="*/ 2147483646 w 13316"/>
              <a:gd name="T73" fmla="*/ 2147483646 h 15041"/>
              <a:gd name="T74" fmla="*/ 2147483646 w 13316"/>
              <a:gd name="T75" fmla="*/ 2147483646 h 15041"/>
              <a:gd name="T76" fmla="*/ 2147483646 w 13316"/>
              <a:gd name="T77" fmla="*/ 2147483646 h 15041"/>
              <a:gd name="T78" fmla="*/ 2147483646 w 13316"/>
              <a:gd name="T79" fmla="*/ 2147483646 h 15041"/>
              <a:gd name="T80" fmla="*/ 2147483646 w 13316"/>
              <a:gd name="T81" fmla="*/ 2147483646 h 15041"/>
              <a:gd name="T82" fmla="*/ 2147483646 w 13316"/>
              <a:gd name="T83" fmla="*/ 2147483646 h 15041"/>
              <a:gd name="T84" fmla="*/ 2147483646 w 13316"/>
              <a:gd name="T85" fmla="*/ 2147483646 h 15041"/>
              <a:gd name="T86" fmla="*/ 2147483646 w 13316"/>
              <a:gd name="T87" fmla="*/ 2147483646 h 15041"/>
              <a:gd name="T88" fmla="*/ 2147483646 w 13316"/>
              <a:gd name="T89" fmla="*/ 2147483646 h 15041"/>
              <a:gd name="T90" fmla="*/ 2147483646 w 13316"/>
              <a:gd name="T91" fmla="*/ 2147483646 h 15041"/>
              <a:gd name="T92" fmla="*/ 2147483646 w 13316"/>
              <a:gd name="T93" fmla="*/ 2147483646 h 15041"/>
              <a:gd name="T94" fmla="*/ 2147483646 w 13316"/>
              <a:gd name="T95" fmla="*/ 2147483646 h 15041"/>
              <a:gd name="T96" fmla="*/ 2147483646 w 13316"/>
              <a:gd name="T97" fmla="*/ 2147483646 h 15041"/>
              <a:gd name="T98" fmla="*/ 2147483646 w 13316"/>
              <a:gd name="T99" fmla="*/ 2147483646 h 15041"/>
              <a:gd name="T100" fmla="*/ 2147483646 w 13316"/>
              <a:gd name="T101" fmla="*/ 2147483646 h 15041"/>
              <a:gd name="T102" fmla="*/ 2147483646 w 13316"/>
              <a:gd name="T103" fmla="*/ 2147483646 h 15041"/>
              <a:gd name="T104" fmla="*/ 2147483646 w 13316"/>
              <a:gd name="T105" fmla="*/ 2147483646 h 15041"/>
              <a:gd name="T106" fmla="*/ 2147483646 w 13316"/>
              <a:gd name="T107" fmla="*/ 2147483646 h 15041"/>
              <a:gd name="T108" fmla="*/ 1854316013 w 13316"/>
              <a:gd name="T109" fmla="*/ 2147483646 h 15041"/>
              <a:gd name="T110" fmla="*/ 499071131 w 13316"/>
              <a:gd name="T111" fmla="*/ 2147483646 h 15041"/>
              <a:gd name="T112" fmla="*/ 2147483646 w 13316"/>
              <a:gd name="T113" fmla="*/ 2147483646 h 15041"/>
              <a:gd name="T114" fmla="*/ 2147483646 w 13316"/>
              <a:gd name="T115" fmla="*/ 2147483646 h 15041"/>
              <a:gd name="T116" fmla="*/ 2147483646 w 13316"/>
              <a:gd name="T117" fmla="*/ 2147483646 h 15041"/>
              <a:gd name="T118" fmla="*/ 2147483646 w 13316"/>
              <a:gd name="T119" fmla="*/ 2147483646 h 15041"/>
              <a:gd name="T120" fmla="*/ 2147483646 w 13316"/>
              <a:gd name="T121" fmla="*/ 2147483646 h 15041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316"/>
              <a:gd name="T184" fmla="*/ 0 h 15041"/>
              <a:gd name="T185" fmla="*/ 13316 w 13316"/>
              <a:gd name="T186" fmla="*/ 15041 h 15041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lnTo>
                  <a:pt x="546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lnTo>
                  <a:pt x="8840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lnTo>
                  <a:pt x="147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lnTo>
                  <a:pt x="2494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lnTo>
                  <a:pt x="8400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2" name="Shape 467"/>
          <p:cNvSpPr>
            <a:spLocks/>
          </p:cNvSpPr>
          <p:nvPr/>
        </p:nvSpPr>
        <p:spPr bwMode="auto">
          <a:xfrm>
            <a:off x="258763" y="6610350"/>
            <a:ext cx="385762" cy="344488"/>
          </a:xfrm>
          <a:custGeom>
            <a:avLst/>
            <a:gdLst>
              <a:gd name="T0" fmla="*/ 2147483646 w 13610"/>
              <a:gd name="T1" fmla="*/ 904398265 h 9098"/>
              <a:gd name="T2" fmla="*/ 2147483646 w 13610"/>
              <a:gd name="T3" fmla="*/ 2147483646 h 9098"/>
              <a:gd name="T4" fmla="*/ 2012441473 w 13610"/>
              <a:gd name="T5" fmla="*/ 2147483646 h 9098"/>
              <a:gd name="T6" fmla="*/ 1894327299 w 13610"/>
              <a:gd name="T7" fmla="*/ 2147483646 h 9098"/>
              <a:gd name="T8" fmla="*/ 1681326387 w 13610"/>
              <a:gd name="T9" fmla="*/ 2147483646 h 9098"/>
              <a:gd name="T10" fmla="*/ 1184347218 w 13610"/>
              <a:gd name="T11" fmla="*/ 2147483646 h 9098"/>
              <a:gd name="T12" fmla="*/ 568616816 w 13610"/>
              <a:gd name="T13" fmla="*/ 2147483646 h 9098"/>
              <a:gd name="T14" fmla="*/ 260751615 w 13610"/>
              <a:gd name="T15" fmla="*/ 2147483646 h 9098"/>
              <a:gd name="T16" fmla="*/ 23887001 w 13610"/>
              <a:gd name="T17" fmla="*/ 2147483646 h 9098"/>
              <a:gd name="T18" fmla="*/ 23887001 w 13610"/>
              <a:gd name="T19" fmla="*/ 2147483646 h 9098"/>
              <a:gd name="T20" fmla="*/ 142638235 w 13610"/>
              <a:gd name="T21" fmla="*/ 2147483646 h 9098"/>
              <a:gd name="T22" fmla="*/ 449865554 w 13610"/>
              <a:gd name="T23" fmla="*/ 2147483646 h 9098"/>
              <a:gd name="T24" fmla="*/ 592503789 w 13610"/>
              <a:gd name="T25" fmla="*/ 2147483646 h 9098"/>
              <a:gd name="T26" fmla="*/ 805482252 w 13610"/>
              <a:gd name="T27" fmla="*/ 2147483646 h 9098"/>
              <a:gd name="T28" fmla="*/ 1278574420 w 13610"/>
              <a:gd name="T29" fmla="*/ 2147483646 h 9098"/>
              <a:gd name="T30" fmla="*/ 1681326387 w 13610"/>
              <a:gd name="T31" fmla="*/ 2147483646 h 9098"/>
              <a:gd name="T32" fmla="*/ 1989191588 w 13610"/>
              <a:gd name="T33" fmla="*/ 2147483646 h 9098"/>
              <a:gd name="T34" fmla="*/ 2147483646 w 13610"/>
              <a:gd name="T35" fmla="*/ 2147483646 h 9098"/>
              <a:gd name="T36" fmla="*/ 2147483646 w 13610"/>
              <a:gd name="T37" fmla="*/ 2147483646 h 9098"/>
              <a:gd name="T38" fmla="*/ 2147483646 w 13610"/>
              <a:gd name="T39" fmla="*/ 2147483646 h 9098"/>
              <a:gd name="T40" fmla="*/ 2147483646 w 13610"/>
              <a:gd name="T41" fmla="*/ 1734805029 h 9098"/>
              <a:gd name="T42" fmla="*/ 2147483646 w 13610"/>
              <a:gd name="T43" fmla="*/ 2147483646 h 9098"/>
              <a:gd name="T44" fmla="*/ 2147483646 w 13610"/>
              <a:gd name="T45" fmla="*/ 2147483646 h 9098"/>
              <a:gd name="T46" fmla="*/ 2147483646 w 13610"/>
              <a:gd name="T47" fmla="*/ 2147483646 h 9098"/>
              <a:gd name="T48" fmla="*/ 2147483646 w 13610"/>
              <a:gd name="T49" fmla="*/ 2147483646 h 9098"/>
              <a:gd name="T50" fmla="*/ 2147483646 w 13610"/>
              <a:gd name="T51" fmla="*/ 2147483646 h 9098"/>
              <a:gd name="T52" fmla="*/ 2147483646 w 13610"/>
              <a:gd name="T53" fmla="*/ 2147483646 h 9098"/>
              <a:gd name="T54" fmla="*/ 2147483646 w 13610"/>
              <a:gd name="T55" fmla="*/ 2147483646 h 9098"/>
              <a:gd name="T56" fmla="*/ 2147483646 w 13610"/>
              <a:gd name="T57" fmla="*/ 2147483646 h 9098"/>
              <a:gd name="T58" fmla="*/ 2147483646 w 13610"/>
              <a:gd name="T59" fmla="*/ 2147483646 h 9098"/>
              <a:gd name="T60" fmla="*/ 2147483646 w 13610"/>
              <a:gd name="T61" fmla="*/ 2147483646 h 9098"/>
              <a:gd name="T62" fmla="*/ 2147483646 w 13610"/>
              <a:gd name="T63" fmla="*/ 2147483646 h 9098"/>
              <a:gd name="T64" fmla="*/ 2147483646 w 13610"/>
              <a:gd name="T65" fmla="*/ 2147483646 h 9098"/>
              <a:gd name="T66" fmla="*/ 2147483646 w 13610"/>
              <a:gd name="T67" fmla="*/ 2147483646 h 9098"/>
              <a:gd name="T68" fmla="*/ 2147483646 w 13610"/>
              <a:gd name="T69" fmla="*/ 2147483646 h 9098"/>
              <a:gd name="T70" fmla="*/ 2147483646 w 13610"/>
              <a:gd name="T71" fmla="*/ 2147483646 h 9098"/>
              <a:gd name="T72" fmla="*/ 2147483646 w 13610"/>
              <a:gd name="T73" fmla="*/ 2147483646 h 9098"/>
              <a:gd name="T74" fmla="*/ 2147483646 w 13610"/>
              <a:gd name="T75" fmla="*/ 2147483646 h 9098"/>
              <a:gd name="T76" fmla="*/ 2147483646 w 13610"/>
              <a:gd name="T77" fmla="*/ 2147483646 h 9098"/>
              <a:gd name="T78" fmla="*/ 2147483646 w 13610"/>
              <a:gd name="T79" fmla="*/ 2147483646 h 9098"/>
              <a:gd name="T80" fmla="*/ 2147483646 w 13610"/>
              <a:gd name="T81" fmla="*/ 2147483646 h 9098"/>
              <a:gd name="T82" fmla="*/ 2147483646 w 13610"/>
              <a:gd name="T83" fmla="*/ 2147483646 h 9098"/>
              <a:gd name="T84" fmla="*/ 2147483646 w 13610"/>
              <a:gd name="T85" fmla="*/ 2147483646 h 9098"/>
              <a:gd name="T86" fmla="*/ 2147483646 w 13610"/>
              <a:gd name="T87" fmla="*/ 152107734 h 909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3610"/>
              <a:gd name="T133" fmla="*/ 0 h 9098"/>
              <a:gd name="T134" fmla="*/ 13610 w 13610"/>
              <a:gd name="T135" fmla="*/ 9098 h 9098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3" name="Shape 468"/>
          <p:cNvSpPr>
            <a:spLocks/>
          </p:cNvSpPr>
          <p:nvPr/>
        </p:nvSpPr>
        <p:spPr bwMode="auto">
          <a:xfrm>
            <a:off x="8699500" y="1535113"/>
            <a:ext cx="174625" cy="249237"/>
          </a:xfrm>
          <a:custGeom>
            <a:avLst/>
            <a:gdLst>
              <a:gd name="T0" fmla="*/ 2147483646 w 6164"/>
              <a:gd name="T1" fmla="*/ 150137289 h 6604"/>
              <a:gd name="T2" fmla="*/ 2079904123 w 6164"/>
              <a:gd name="T3" fmla="*/ 1637153013 h 6604"/>
              <a:gd name="T4" fmla="*/ 1417736634 w 6164"/>
              <a:gd name="T5" fmla="*/ 2147483646 h 6604"/>
              <a:gd name="T6" fmla="*/ 520448140 w 6164"/>
              <a:gd name="T7" fmla="*/ 2147483646 h 6604"/>
              <a:gd name="T8" fmla="*/ 284051841 w 6164"/>
              <a:gd name="T9" fmla="*/ 2147483646 h 6604"/>
              <a:gd name="T10" fmla="*/ 307243934 w 6164"/>
              <a:gd name="T11" fmla="*/ 2147483646 h 6604"/>
              <a:gd name="T12" fmla="*/ 496619590 w 6164"/>
              <a:gd name="T13" fmla="*/ 2147483646 h 6604"/>
              <a:gd name="T14" fmla="*/ 1323696907 w 6164"/>
              <a:gd name="T15" fmla="*/ 2147483646 h 6604"/>
              <a:gd name="T16" fmla="*/ 1394545335 w 6164"/>
              <a:gd name="T17" fmla="*/ 2147483646 h 6604"/>
              <a:gd name="T18" fmla="*/ 1536264656 w 6164"/>
              <a:gd name="T19" fmla="*/ 2147483646 h 6604"/>
              <a:gd name="T20" fmla="*/ 1772660190 w 6164"/>
              <a:gd name="T21" fmla="*/ 2147483646 h 6604"/>
              <a:gd name="T22" fmla="*/ 1795851489 w 6164"/>
              <a:gd name="T23" fmla="*/ 2147483646 h 6604"/>
              <a:gd name="T24" fmla="*/ 2147483646 w 6164"/>
              <a:gd name="T25" fmla="*/ 1564154651 h 6604"/>
              <a:gd name="T26" fmla="*/ 2147483646 w 6164"/>
              <a:gd name="T27" fmla="*/ 2147483646 h 6604"/>
              <a:gd name="T28" fmla="*/ 2147483646 w 6164"/>
              <a:gd name="T29" fmla="*/ 2147483646 h 6604"/>
              <a:gd name="T30" fmla="*/ 2147483646 w 6164"/>
              <a:gd name="T31" fmla="*/ 2147483646 h 6604"/>
              <a:gd name="T32" fmla="*/ 2147483646 w 6164"/>
              <a:gd name="T33" fmla="*/ 2147483646 h 6604"/>
              <a:gd name="T34" fmla="*/ 2147483646 w 6164"/>
              <a:gd name="T35" fmla="*/ 2147483646 h 6604"/>
              <a:gd name="T36" fmla="*/ 2147483646 w 6164"/>
              <a:gd name="T37" fmla="*/ 2147483646 h 6604"/>
              <a:gd name="T38" fmla="*/ 2147483646 w 6164"/>
              <a:gd name="T39" fmla="*/ 2147483646 h 6604"/>
              <a:gd name="T40" fmla="*/ 2147483646 w 6164"/>
              <a:gd name="T41" fmla="*/ 2147483646 h 6604"/>
              <a:gd name="T42" fmla="*/ 1654132961 w 6164"/>
              <a:gd name="T43" fmla="*/ 2147483646 h 6604"/>
              <a:gd name="T44" fmla="*/ 1536264656 w 6164"/>
              <a:gd name="T45" fmla="*/ 2147483646 h 6604"/>
              <a:gd name="T46" fmla="*/ 945582052 w 6164"/>
              <a:gd name="T47" fmla="*/ 2147483646 h 6604"/>
              <a:gd name="T48" fmla="*/ 733015096 w 6164"/>
              <a:gd name="T49" fmla="*/ 2147483646 h 6604"/>
              <a:gd name="T50" fmla="*/ 1087301401 w 6164"/>
              <a:gd name="T51" fmla="*/ 2147483646 h 6604"/>
              <a:gd name="T52" fmla="*/ 1158149829 w 6164"/>
              <a:gd name="T53" fmla="*/ 2147483646 h 6604"/>
              <a:gd name="T54" fmla="*/ 1111129951 w 6164"/>
              <a:gd name="T55" fmla="*/ 2147483646 h 6604"/>
              <a:gd name="T56" fmla="*/ 780034974 w 6164"/>
              <a:gd name="T57" fmla="*/ 2147483646 h 6604"/>
              <a:gd name="T58" fmla="*/ 236395506 w 6164"/>
              <a:gd name="T59" fmla="*/ 2147483646 h 6604"/>
              <a:gd name="T60" fmla="*/ 71507351 w 6164"/>
              <a:gd name="T61" fmla="*/ 2147483646 h 6604"/>
              <a:gd name="T62" fmla="*/ 213204207 w 6164"/>
              <a:gd name="T63" fmla="*/ 2147483646 h 6604"/>
              <a:gd name="T64" fmla="*/ 614510361 w 6164"/>
              <a:gd name="T65" fmla="*/ 2147483646 h 6604"/>
              <a:gd name="T66" fmla="*/ 827054851 w 6164"/>
              <a:gd name="T67" fmla="*/ 2147483646 h 6604"/>
              <a:gd name="T68" fmla="*/ 378114855 w 6164"/>
              <a:gd name="T69" fmla="*/ 2147483646 h 6604"/>
              <a:gd name="T70" fmla="*/ 636458 w 6164"/>
              <a:gd name="T71" fmla="*/ 2147483646 h 6604"/>
              <a:gd name="T72" fmla="*/ 118527229 w 6164"/>
              <a:gd name="T73" fmla="*/ 2147483646 h 6604"/>
              <a:gd name="T74" fmla="*/ 1181978379 w 6164"/>
              <a:gd name="T75" fmla="*/ 2147483646 h 6604"/>
              <a:gd name="T76" fmla="*/ 1795851489 w 6164"/>
              <a:gd name="T77" fmla="*/ 2147483646 h 6604"/>
              <a:gd name="T78" fmla="*/ 2147483646 w 6164"/>
              <a:gd name="T79" fmla="*/ 2147483646 h 6604"/>
              <a:gd name="T80" fmla="*/ 2147483646 w 6164"/>
              <a:gd name="T81" fmla="*/ 2147483646 h 6604"/>
              <a:gd name="T82" fmla="*/ 2147483646 w 6164"/>
              <a:gd name="T83" fmla="*/ 2147483646 h 6604"/>
              <a:gd name="T84" fmla="*/ 2147483646 w 6164"/>
              <a:gd name="T85" fmla="*/ 2147483646 h 6604"/>
              <a:gd name="T86" fmla="*/ 2147483646 w 6164"/>
              <a:gd name="T87" fmla="*/ 2147483646 h 6604"/>
              <a:gd name="T88" fmla="*/ 2147483646 w 6164"/>
              <a:gd name="T89" fmla="*/ 2147483646 h 6604"/>
              <a:gd name="T90" fmla="*/ 2147483646 w 6164"/>
              <a:gd name="T91" fmla="*/ 2147483646 h 6604"/>
              <a:gd name="T92" fmla="*/ 2147483646 w 6164"/>
              <a:gd name="T93" fmla="*/ 2147483646 h 6604"/>
              <a:gd name="T94" fmla="*/ 2147483646 w 6164"/>
              <a:gd name="T95" fmla="*/ 2147483646 h 6604"/>
              <a:gd name="T96" fmla="*/ 2147483646 w 6164"/>
              <a:gd name="T97" fmla="*/ 2147483646 h 6604"/>
              <a:gd name="T98" fmla="*/ 2147483646 w 6164"/>
              <a:gd name="T99" fmla="*/ 2147483646 h 6604"/>
              <a:gd name="T100" fmla="*/ 2147483646 w 6164"/>
              <a:gd name="T101" fmla="*/ 2147483646 h 6604"/>
              <a:gd name="T102" fmla="*/ 2147483646 w 6164"/>
              <a:gd name="T103" fmla="*/ 2147483646 h 6604"/>
              <a:gd name="T104" fmla="*/ 2147483646 w 6164"/>
              <a:gd name="T105" fmla="*/ 2147483646 h 6604"/>
              <a:gd name="T106" fmla="*/ 2147483646 w 6164"/>
              <a:gd name="T107" fmla="*/ 1117829153 h 6604"/>
              <a:gd name="T108" fmla="*/ 2147483646 w 6164"/>
              <a:gd name="T109" fmla="*/ 223135689 h 6604"/>
              <a:gd name="T110" fmla="*/ 2147483646 w 6164"/>
              <a:gd name="T111" fmla="*/ 0 h 6604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6164"/>
              <a:gd name="T169" fmla="*/ 0 h 6604"/>
              <a:gd name="T170" fmla="*/ 6164 w 6164"/>
              <a:gd name="T171" fmla="*/ 6604 h 6604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lnTo>
                  <a:pt x="396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457200" y="5875079"/>
            <a:ext cx="8229600" cy="692799"/>
          </a:xfrm>
          <a:prstGeom prst="rect">
            <a:avLst/>
          </a:prstGeom>
        </p:spPr>
        <p:txBody>
          <a:bodyPr/>
          <a:lstStyle>
            <a:lvl1pPr lvl="0"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2021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61F04A-0278-4434-A8FD-4C1E09CB336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871405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70"/>
          <p:cNvSpPr>
            <a:spLocks/>
          </p:cNvSpPr>
          <p:nvPr/>
        </p:nvSpPr>
        <p:spPr bwMode="auto">
          <a:xfrm>
            <a:off x="7302500" y="-392113"/>
            <a:ext cx="450850" cy="744538"/>
          </a:xfrm>
          <a:custGeom>
            <a:avLst/>
            <a:gdLst>
              <a:gd name="T0" fmla="*/ 2147483646 w 15884"/>
              <a:gd name="T1" fmla="*/ 2147483646 h 19698"/>
              <a:gd name="T2" fmla="*/ 2147483646 w 15884"/>
              <a:gd name="T3" fmla="*/ 2147483646 h 19698"/>
              <a:gd name="T4" fmla="*/ 2147483646 w 15884"/>
              <a:gd name="T5" fmla="*/ 2147483646 h 19698"/>
              <a:gd name="T6" fmla="*/ 2147483646 w 15884"/>
              <a:gd name="T7" fmla="*/ 2147483646 h 19698"/>
              <a:gd name="T8" fmla="*/ 2147483646 w 15884"/>
              <a:gd name="T9" fmla="*/ 2147483646 h 19698"/>
              <a:gd name="T10" fmla="*/ 2147483646 w 15884"/>
              <a:gd name="T11" fmla="*/ 2147483646 h 19698"/>
              <a:gd name="T12" fmla="*/ 2147483646 w 15884"/>
              <a:gd name="T13" fmla="*/ 2147483646 h 19698"/>
              <a:gd name="T14" fmla="*/ 2147483646 w 15884"/>
              <a:gd name="T15" fmla="*/ 2147483646 h 19698"/>
              <a:gd name="T16" fmla="*/ 2147483646 w 15884"/>
              <a:gd name="T17" fmla="*/ 2147483646 h 19698"/>
              <a:gd name="T18" fmla="*/ 2147483646 w 15884"/>
              <a:gd name="T19" fmla="*/ 2147483646 h 19698"/>
              <a:gd name="T20" fmla="*/ 1786240196 w 15884"/>
              <a:gd name="T21" fmla="*/ 2147483646 h 19698"/>
              <a:gd name="T22" fmla="*/ 2147483646 w 15884"/>
              <a:gd name="T23" fmla="*/ 2147483646 h 19698"/>
              <a:gd name="T24" fmla="*/ 2147483646 w 15884"/>
              <a:gd name="T25" fmla="*/ 2147483646 h 19698"/>
              <a:gd name="T26" fmla="*/ 2147483646 w 15884"/>
              <a:gd name="T27" fmla="*/ 2147483646 h 19698"/>
              <a:gd name="T28" fmla="*/ 2147483646 w 15884"/>
              <a:gd name="T29" fmla="*/ 2147483646 h 19698"/>
              <a:gd name="T30" fmla="*/ 2147483646 w 15884"/>
              <a:gd name="T31" fmla="*/ 2147483646 h 19698"/>
              <a:gd name="T32" fmla="*/ 2147483646 w 15884"/>
              <a:gd name="T33" fmla="*/ 2147483646 h 19698"/>
              <a:gd name="T34" fmla="*/ 2147483646 w 15884"/>
              <a:gd name="T35" fmla="*/ 2147483646 h 19698"/>
              <a:gd name="T36" fmla="*/ 2147483646 w 15884"/>
              <a:gd name="T37" fmla="*/ 2147483646 h 19698"/>
              <a:gd name="T38" fmla="*/ 2147483646 w 15884"/>
              <a:gd name="T39" fmla="*/ 2147483646 h 19698"/>
              <a:gd name="T40" fmla="*/ 2147483646 w 15884"/>
              <a:gd name="T41" fmla="*/ 2147483646 h 19698"/>
              <a:gd name="T42" fmla="*/ 2147483646 w 15884"/>
              <a:gd name="T43" fmla="*/ 2147483646 h 19698"/>
              <a:gd name="T44" fmla="*/ 2147483646 w 15884"/>
              <a:gd name="T45" fmla="*/ 2147483646 h 19698"/>
              <a:gd name="T46" fmla="*/ 2147483646 w 15884"/>
              <a:gd name="T47" fmla="*/ 2147483646 h 19698"/>
              <a:gd name="T48" fmla="*/ 2147483646 w 15884"/>
              <a:gd name="T49" fmla="*/ 2147483646 h 19698"/>
              <a:gd name="T50" fmla="*/ 2147483646 w 15884"/>
              <a:gd name="T51" fmla="*/ 2147483646 h 19698"/>
              <a:gd name="T52" fmla="*/ 2147483646 w 15884"/>
              <a:gd name="T53" fmla="*/ 2147483646 h 19698"/>
              <a:gd name="T54" fmla="*/ 2147483646 w 15884"/>
              <a:gd name="T55" fmla="*/ 2147483646 h 19698"/>
              <a:gd name="T56" fmla="*/ 2147483646 w 15884"/>
              <a:gd name="T57" fmla="*/ 2147483646 h 19698"/>
              <a:gd name="T58" fmla="*/ 2147483646 w 15884"/>
              <a:gd name="T59" fmla="*/ 2147483646 h 19698"/>
              <a:gd name="T60" fmla="*/ 2147483646 w 15884"/>
              <a:gd name="T61" fmla="*/ 2147483646 h 19698"/>
              <a:gd name="T62" fmla="*/ 2147483646 w 15884"/>
              <a:gd name="T63" fmla="*/ 2147483646 h 19698"/>
              <a:gd name="T64" fmla="*/ 2147483646 w 15884"/>
              <a:gd name="T65" fmla="*/ 2147483646 h 19698"/>
              <a:gd name="T66" fmla="*/ 2147483646 w 15884"/>
              <a:gd name="T67" fmla="*/ 2147483646 h 19698"/>
              <a:gd name="T68" fmla="*/ 2147483646 w 15884"/>
              <a:gd name="T69" fmla="*/ 2147483646 h 19698"/>
              <a:gd name="T70" fmla="*/ 2147483646 w 15884"/>
              <a:gd name="T71" fmla="*/ 2147483646 h 19698"/>
              <a:gd name="T72" fmla="*/ 2147483646 w 15884"/>
              <a:gd name="T73" fmla="*/ 2147483646 h 19698"/>
              <a:gd name="T74" fmla="*/ 2147483646 w 15884"/>
              <a:gd name="T75" fmla="*/ 2147483646 h 19698"/>
              <a:gd name="T76" fmla="*/ 2147483646 w 15884"/>
              <a:gd name="T77" fmla="*/ 2147483646 h 19698"/>
              <a:gd name="T78" fmla="*/ 2147483646 w 15884"/>
              <a:gd name="T79" fmla="*/ 2147483646 h 19698"/>
              <a:gd name="T80" fmla="*/ 2147483646 w 15884"/>
              <a:gd name="T81" fmla="*/ 2147483646 h 19698"/>
              <a:gd name="T82" fmla="*/ 2147483646 w 15884"/>
              <a:gd name="T83" fmla="*/ 2147483646 h 19698"/>
              <a:gd name="T84" fmla="*/ 2147483646 w 15884"/>
              <a:gd name="T85" fmla="*/ 2147483646 h 19698"/>
              <a:gd name="T86" fmla="*/ 2147483646 w 15884"/>
              <a:gd name="T87" fmla="*/ 2147483646 h 19698"/>
              <a:gd name="T88" fmla="*/ 2147483646 w 15884"/>
              <a:gd name="T89" fmla="*/ 2147483646 h 19698"/>
              <a:gd name="T90" fmla="*/ 2147483646 w 15884"/>
              <a:gd name="T91" fmla="*/ 2147483646 h 19698"/>
              <a:gd name="T92" fmla="*/ 2147483646 w 15884"/>
              <a:gd name="T93" fmla="*/ 2147483646 h 19698"/>
              <a:gd name="T94" fmla="*/ 2147483646 w 15884"/>
              <a:gd name="T95" fmla="*/ 2147483646 h 19698"/>
              <a:gd name="T96" fmla="*/ 2147483646 w 15884"/>
              <a:gd name="T97" fmla="*/ 2147483646 h 19698"/>
              <a:gd name="T98" fmla="*/ 2147483646 w 15884"/>
              <a:gd name="T99" fmla="*/ 2147483646 h 19698"/>
              <a:gd name="T100" fmla="*/ 381656389 w 15884"/>
              <a:gd name="T101" fmla="*/ 2147483646 h 19698"/>
              <a:gd name="T102" fmla="*/ 1309821290 w 15884"/>
              <a:gd name="T103" fmla="*/ 2147483646 h 19698"/>
              <a:gd name="T104" fmla="*/ 2147483646 w 15884"/>
              <a:gd name="T105" fmla="*/ 2147483646 h 19698"/>
              <a:gd name="T106" fmla="*/ 2147483646 w 15884"/>
              <a:gd name="T107" fmla="*/ 2147483646 h 19698"/>
              <a:gd name="T108" fmla="*/ 2147483646 w 15884"/>
              <a:gd name="T109" fmla="*/ 2147483646 h 19698"/>
              <a:gd name="T110" fmla="*/ 2147483646 w 15884"/>
              <a:gd name="T111" fmla="*/ 2147483646 h 19698"/>
              <a:gd name="T112" fmla="*/ 2147483646 w 15884"/>
              <a:gd name="T113" fmla="*/ 2147483646 h 19698"/>
              <a:gd name="T114" fmla="*/ 2147483646 w 15884"/>
              <a:gd name="T115" fmla="*/ 822529244 h 19698"/>
              <a:gd name="T116" fmla="*/ 24673734 w 15884"/>
              <a:gd name="T117" fmla="*/ 2147483646 h 19698"/>
              <a:gd name="T118" fmla="*/ 2147483646 w 15884"/>
              <a:gd name="T119" fmla="*/ 2147483646 h 19698"/>
              <a:gd name="T120" fmla="*/ 2147483646 w 15884"/>
              <a:gd name="T121" fmla="*/ 2147483646 h 19698"/>
              <a:gd name="T122" fmla="*/ 2147483646 w 15884"/>
              <a:gd name="T123" fmla="*/ 2147483646 h 19698"/>
              <a:gd name="T124" fmla="*/ 2147483646 w 15884"/>
              <a:gd name="T125" fmla="*/ 2147483646 h 1969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5884"/>
              <a:gd name="T190" fmla="*/ 0 h 19698"/>
              <a:gd name="T191" fmla="*/ 15884 w 15884"/>
              <a:gd name="T192" fmla="*/ 19698 h 19698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lnTo>
                  <a:pt x="935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lnTo>
                  <a:pt x="11262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lnTo>
                  <a:pt x="11115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lnTo>
                  <a:pt x="8694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lnTo>
                  <a:pt x="11776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lnTo>
                  <a:pt x="8951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lnTo>
                  <a:pt x="6273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lnTo>
                  <a:pt x="9868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lnTo>
                  <a:pt x="1313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lnTo>
                  <a:pt x="13060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lnTo>
                  <a:pt x="1027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lnTo>
                  <a:pt x="1012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" name="Shape 471"/>
          <p:cNvSpPr>
            <a:spLocks/>
          </p:cNvSpPr>
          <p:nvPr/>
        </p:nvSpPr>
        <p:spPr bwMode="auto">
          <a:xfrm>
            <a:off x="-34925" y="4489450"/>
            <a:ext cx="442913" cy="673100"/>
          </a:xfrm>
          <a:custGeom>
            <a:avLst/>
            <a:gdLst>
              <a:gd name="T0" fmla="*/ 2147483646 w 15627"/>
              <a:gd name="T1" fmla="*/ 2147483646 h 17792"/>
              <a:gd name="T2" fmla="*/ 2147483646 w 15627"/>
              <a:gd name="T3" fmla="*/ 2147483646 h 17792"/>
              <a:gd name="T4" fmla="*/ 2147483646 w 15627"/>
              <a:gd name="T5" fmla="*/ 2147483646 h 17792"/>
              <a:gd name="T6" fmla="*/ 2147483646 w 15627"/>
              <a:gd name="T7" fmla="*/ 2147483646 h 17792"/>
              <a:gd name="T8" fmla="*/ 2147483646 w 15627"/>
              <a:gd name="T9" fmla="*/ 2147483646 h 17792"/>
              <a:gd name="T10" fmla="*/ 2147483646 w 15627"/>
              <a:gd name="T11" fmla="*/ 2147483646 h 17792"/>
              <a:gd name="T12" fmla="*/ 2147483646 w 15627"/>
              <a:gd name="T13" fmla="*/ 2147483646 h 17792"/>
              <a:gd name="T14" fmla="*/ 2147483646 w 15627"/>
              <a:gd name="T15" fmla="*/ 2147483646 h 17792"/>
              <a:gd name="T16" fmla="*/ 2147483646 w 15627"/>
              <a:gd name="T17" fmla="*/ 2147483646 h 17792"/>
              <a:gd name="T18" fmla="*/ 2147483646 w 15627"/>
              <a:gd name="T19" fmla="*/ 2147483646 h 17792"/>
              <a:gd name="T20" fmla="*/ 1444208519 w 15627"/>
              <a:gd name="T21" fmla="*/ 2147483646 h 17792"/>
              <a:gd name="T22" fmla="*/ 637826 w 15627"/>
              <a:gd name="T23" fmla="*/ 2147483646 h 17792"/>
              <a:gd name="T24" fmla="*/ 1586191173 w 15627"/>
              <a:gd name="T25" fmla="*/ 2147483646 h 17792"/>
              <a:gd name="T26" fmla="*/ 2147483646 w 15627"/>
              <a:gd name="T27" fmla="*/ 2147483646 h 17792"/>
              <a:gd name="T28" fmla="*/ 2147483646 w 15627"/>
              <a:gd name="T29" fmla="*/ 2147483646 h 17792"/>
              <a:gd name="T30" fmla="*/ 2147483646 w 15627"/>
              <a:gd name="T31" fmla="*/ 2147483646 h 17792"/>
              <a:gd name="T32" fmla="*/ 2147483646 w 15627"/>
              <a:gd name="T33" fmla="*/ 2147483646 h 17792"/>
              <a:gd name="T34" fmla="*/ 2147483646 w 15627"/>
              <a:gd name="T35" fmla="*/ 2147483646 h 17792"/>
              <a:gd name="T36" fmla="*/ 2147483646 w 15627"/>
              <a:gd name="T37" fmla="*/ 2147483646 h 17792"/>
              <a:gd name="T38" fmla="*/ 2147483646 w 15627"/>
              <a:gd name="T39" fmla="*/ 2147483646 h 17792"/>
              <a:gd name="T40" fmla="*/ 2147483646 w 15627"/>
              <a:gd name="T41" fmla="*/ 2147483646 h 17792"/>
              <a:gd name="T42" fmla="*/ 2147483646 w 15627"/>
              <a:gd name="T43" fmla="*/ 2147483646 h 17792"/>
              <a:gd name="T44" fmla="*/ 2147483646 w 15627"/>
              <a:gd name="T45" fmla="*/ 2147483646 h 17792"/>
              <a:gd name="T46" fmla="*/ 2147483646 w 15627"/>
              <a:gd name="T47" fmla="*/ 2147483646 h 17792"/>
              <a:gd name="T48" fmla="*/ 2147483646 w 15627"/>
              <a:gd name="T49" fmla="*/ 2147483646 h 17792"/>
              <a:gd name="T50" fmla="*/ 2147483646 w 15627"/>
              <a:gd name="T51" fmla="*/ 2147483646 h 17792"/>
              <a:gd name="T52" fmla="*/ 2147483646 w 15627"/>
              <a:gd name="T53" fmla="*/ 2147483646 h 17792"/>
              <a:gd name="T54" fmla="*/ 2147483646 w 15627"/>
              <a:gd name="T55" fmla="*/ 2147483646 h 17792"/>
              <a:gd name="T56" fmla="*/ 2147483646 w 15627"/>
              <a:gd name="T57" fmla="*/ 2147483646 h 17792"/>
              <a:gd name="T58" fmla="*/ 2147483646 w 15627"/>
              <a:gd name="T59" fmla="*/ 2147483646 h 17792"/>
              <a:gd name="T60" fmla="*/ 2147483646 w 15627"/>
              <a:gd name="T61" fmla="*/ 2147483646 h 17792"/>
              <a:gd name="T62" fmla="*/ 2147483646 w 15627"/>
              <a:gd name="T63" fmla="*/ 2147483646 h 17792"/>
              <a:gd name="T64" fmla="*/ 2147483646 w 15627"/>
              <a:gd name="T65" fmla="*/ 2147483646 h 17792"/>
              <a:gd name="T66" fmla="*/ 2147483646 w 15627"/>
              <a:gd name="T67" fmla="*/ 2147483646 h 17792"/>
              <a:gd name="T68" fmla="*/ 2147483646 w 15627"/>
              <a:gd name="T69" fmla="*/ 2147483646 h 17792"/>
              <a:gd name="T70" fmla="*/ 2147483646 w 15627"/>
              <a:gd name="T71" fmla="*/ 2147483646 h 17792"/>
              <a:gd name="T72" fmla="*/ 2147483646 w 15627"/>
              <a:gd name="T73" fmla="*/ 2147483646 h 17792"/>
              <a:gd name="T74" fmla="*/ 2147483646 w 15627"/>
              <a:gd name="T75" fmla="*/ 2147483646 h 17792"/>
              <a:gd name="T76" fmla="*/ 2147483646 w 15627"/>
              <a:gd name="T77" fmla="*/ 2147483646 h 17792"/>
              <a:gd name="T78" fmla="*/ 2147483646 w 15627"/>
              <a:gd name="T79" fmla="*/ 2147483646 h 17792"/>
              <a:gd name="T80" fmla="*/ 2147483646 w 15627"/>
              <a:gd name="T81" fmla="*/ 2147483646 h 17792"/>
              <a:gd name="T82" fmla="*/ 2147483646 w 15627"/>
              <a:gd name="T83" fmla="*/ 2147483646 h 17792"/>
              <a:gd name="T84" fmla="*/ 2147483646 w 15627"/>
              <a:gd name="T85" fmla="*/ 2147483646 h 17792"/>
              <a:gd name="T86" fmla="*/ 2147483646 w 15627"/>
              <a:gd name="T87" fmla="*/ 2147483646 h 17792"/>
              <a:gd name="T88" fmla="*/ 2147483646 w 15627"/>
              <a:gd name="T89" fmla="*/ 2147483646 h 17792"/>
              <a:gd name="T90" fmla="*/ 2147483646 w 15627"/>
              <a:gd name="T91" fmla="*/ 2147483646 h 17792"/>
              <a:gd name="T92" fmla="*/ 2147483646 w 15627"/>
              <a:gd name="T93" fmla="*/ 2147483646 h 17792"/>
              <a:gd name="T94" fmla="*/ 2147483646 w 15627"/>
              <a:gd name="T95" fmla="*/ 2147483646 h 17792"/>
              <a:gd name="T96" fmla="*/ 2147483646 w 15627"/>
              <a:gd name="T97" fmla="*/ 2147483646 h 17792"/>
              <a:gd name="T98" fmla="*/ 2147483646 w 15627"/>
              <a:gd name="T99" fmla="*/ 2147483646 h 17792"/>
              <a:gd name="T100" fmla="*/ 2147483646 w 15627"/>
              <a:gd name="T101" fmla="*/ 2147483646 h 17792"/>
              <a:gd name="T102" fmla="*/ 2147483646 w 15627"/>
              <a:gd name="T103" fmla="*/ 2147483646 h 17792"/>
              <a:gd name="T104" fmla="*/ 2059837466 w 15627"/>
              <a:gd name="T105" fmla="*/ 2147483646 h 17792"/>
              <a:gd name="T106" fmla="*/ 2147483646 w 15627"/>
              <a:gd name="T107" fmla="*/ 2147483646 h 17792"/>
              <a:gd name="T108" fmla="*/ 2147483646 w 15627"/>
              <a:gd name="T109" fmla="*/ 2147483646 h 17792"/>
              <a:gd name="T110" fmla="*/ 2147483646 w 15627"/>
              <a:gd name="T111" fmla="*/ 2147483646 h 17792"/>
              <a:gd name="T112" fmla="*/ 2147483646 w 15627"/>
              <a:gd name="T113" fmla="*/ 2147483646 h 17792"/>
              <a:gd name="T114" fmla="*/ 2147483646 w 15627"/>
              <a:gd name="T115" fmla="*/ 2147483646 h 17792"/>
              <a:gd name="T116" fmla="*/ 2147483646 w 15627"/>
              <a:gd name="T117" fmla="*/ 2147483646 h 17792"/>
              <a:gd name="T118" fmla="*/ 2147483646 w 15627"/>
              <a:gd name="T119" fmla="*/ 2147483646 h 17792"/>
              <a:gd name="T120" fmla="*/ 2147483646 w 15627"/>
              <a:gd name="T121" fmla="*/ 2147483646 h 17792"/>
              <a:gd name="T122" fmla="*/ 2147483646 w 15627"/>
              <a:gd name="T123" fmla="*/ 2147483646 h 17792"/>
              <a:gd name="T124" fmla="*/ 2147483646 w 15627"/>
              <a:gd name="T125" fmla="*/ 2147483646 h 17792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5627"/>
              <a:gd name="T190" fmla="*/ 0 h 17792"/>
              <a:gd name="T191" fmla="*/ 15627 w 15627"/>
              <a:gd name="T192" fmla="*/ 17792 h 17792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lnTo>
                  <a:pt x="10528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lnTo>
                  <a:pt x="3559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lnTo>
                  <a:pt x="6677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lnTo>
                  <a:pt x="12876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lnTo>
                  <a:pt x="3962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" name="Shape 472"/>
          <p:cNvSpPr>
            <a:spLocks/>
          </p:cNvSpPr>
          <p:nvPr/>
        </p:nvSpPr>
        <p:spPr bwMode="auto">
          <a:xfrm>
            <a:off x="8818563" y="4586288"/>
            <a:ext cx="412750" cy="676275"/>
          </a:xfrm>
          <a:custGeom>
            <a:avLst/>
            <a:gdLst>
              <a:gd name="T0" fmla="*/ 2147483646 w 14601"/>
              <a:gd name="T1" fmla="*/ 2147483646 h 17901"/>
              <a:gd name="T2" fmla="*/ 2147483646 w 14601"/>
              <a:gd name="T3" fmla="*/ 2147483646 h 17901"/>
              <a:gd name="T4" fmla="*/ 2147483646 w 14601"/>
              <a:gd name="T5" fmla="*/ 2147483646 h 17901"/>
              <a:gd name="T6" fmla="*/ 2147483646 w 14601"/>
              <a:gd name="T7" fmla="*/ 2147483646 h 17901"/>
              <a:gd name="T8" fmla="*/ 2147483646 w 14601"/>
              <a:gd name="T9" fmla="*/ 2147483646 h 17901"/>
              <a:gd name="T10" fmla="*/ 2147483646 w 14601"/>
              <a:gd name="T11" fmla="*/ 2147483646 h 17901"/>
              <a:gd name="T12" fmla="*/ 1007688065 w 14601"/>
              <a:gd name="T13" fmla="*/ 2147483646 h 17901"/>
              <a:gd name="T14" fmla="*/ 2147483646 w 14601"/>
              <a:gd name="T15" fmla="*/ 2147483646 h 17901"/>
              <a:gd name="T16" fmla="*/ 2147483646 w 14601"/>
              <a:gd name="T17" fmla="*/ 2147483646 h 17901"/>
              <a:gd name="T18" fmla="*/ 2147483646 w 14601"/>
              <a:gd name="T19" fmla="*/ 2147483646 h 17901"/>
              <a:gd name="T20" fmla="*/ 2147483646 w 14601"/>
              <a:gd name="T21" fmla="*/ 2147483646 h 17901"/>
              <a:gd name="T22" fmla="*/ 2147483646 w 14601"/>
              <a:gd name="T23" fmla="*/ 2147483646 h 17901"/>
              <a:gd name="T24" fmla="*/ 2147483646 w 14601"/>
              <a:gd name="T25" fmla="*/ 2147483646 h 17901"/>
              <a:gd name="T26" fmla="*/ 2147483646 w 14601"/>
              <a:gd name="T27" fmla="*/ 2147483646 h 17901"/>
              <a:gd name="T28" fmla="*/ 2147483646 w 14601"/>
              <a:gd name="T29" fmla="*/ 2147483646 h 17901"/>
              <a:gd name="T30" fmla="*/ 2147483646 w 14601"/>
              <a:gd name="T31" fmla="*/ 2147483646 h 17901"/>
              <a:gd name="T32" fmla="*/ 2147483646 w 14601"/>
              <a:gd name="T33" fmla="*/ 2147483646 h 17901"/>
              <a:gd name="T34" fmla="*/ 2147483646 w 14601"/>
              <a:gd name="T35" fmla="*/ 2147483646 h 17901"/>
              <a:gd name="T36" fmla="*/ 1265664560 w 14601"/>
              <a:gd name="T37" fmla="*/ 2147483646 h 17901"/>
              <a:gd name="T38" fmla="*/ 351859665 w 14601"/>
              <a:gd name="T39" fmla="*/ 2147483646 h 17901"/>
              <a:gd name="T40" fmla="*/ 2147483646 w 14601"/>
              <a:gd name="T41" fmla="*/ 2147483646 h 17901"/>
              <a:gd name="T42" fmla="*/ 2147483646 w 14601"/>
              <a:gd name="T43" fmla="*/ 2147483646 h 17901"/>
              <a:gd name="T44" fmla="*/ 2147483646 w 14601"/>
              <a:gd name="T45" fmla="*/ 2147483646 h 17901"/>
              <a:gd name="T46" fmla="*/ 2147483646 w 14601"/>
              <a:gd name="T47" fmla="*/ 2147483646 h 17901"/>
              <a:gd name="T48" fmla="*/ 2147483646 w 14601"/>
              <a:gd name="T49" fmla="*/ 2147483646 h 17901"/>
              <a:gd name="T50" fmla="*/ 2147483646 w 14601"/>
              <a:gd name="T51" fmla="*/ 2147483646 h 17901"/>
              <a:gd name="T52" fmla="*/ 2147483646 w 14601"/>
              <a:gd name="T53" fmla="*/ 2147483646 h 17901"/>
              <a:gd name="T54" fmla="*/ 2147483646 w 14601"/>
              <a:gd name="T55" fmla="*/ 2147483646 h 17901"/>
              <a:gd name="T56" fmla="*/ 2147483646 w 14601"/>
              <a:gd name="T57" fmla="*/ 2147483646 h 17901"/>
              <a:gd name="T58" fmla="*/ 2147483646 w 14601"/>
              <a:gd name="T59" fmla="*/ 2147483646 h 17901"/>
              <a:gd name="T60" fmla="*/ 2147483646 w 14601"/>
              <a:gd name="T61" fmla="*/ 2147483646 h 17901"/>
              <a:gd name="T62" fmla="*/ 2147483646 w 14601"/>
              <a:gd name="T63" fmla="*/ 2147483646 h 17901"/>
              <a:gd name="T64" fmla="*/ 2147483646 w 14601"/>
              <a:gd name="T65" fmla="*/ 2147483646 h 17901"/>
              <a:gd name="T66" fmla="*/ 2147483646 w 14601"/>
              <a:gd name="T67" fmla="*/ 2147483646 h 17901"/>
              <a:gd name="T68" fmla="*/ 2147483646 w 14601"/>
              <a:gd name="T69" fmla="*/ 2147483646 h 17901"/>
              <a:gd name="T70" fmla="*/ 2147483646 w 14601"/>
              <a:gd name="T71" fmla="*/ 2147483646 h 17901"/>
              <a:gd name="T72" fmla="*/ 2147483646 w 14601"/>
              <a:gd name="T73" fmla="*/ 2147483646 h 17901"/>
              <a:gd name="T74" fmla="*/ 1733749039 w 14601"/>
              <a:gd name="T75" fmla="*/ 2147483646 h 17901"/>
              <a:gd name="T76" fmla="*/ 1781007063 w 14601"/>
              <a:gd name="T77" fmla="*/ 2147483646 h 17901"/>
              <a:gd name="T78" fmla="*/ 515974588 w 14601"/>
              <a:gd name="T79" fmla="*/ 2147483646 h 17901"/>
              <a:gd name="T80" fmla="*/ 1570288591 w 14601"/>
              <a:gd name="T81" fmla="*/ 2147483646 h 17901"/>
              <a:gd name="T82" fmla="*/ 2147483646 w 14601"/>
              <a:gd name="T83" fmla="*/ 2147483646 h 17901"/>
              <a:gd name="T84" fmla="*/ 2147483646 w 14601"/>
              <a:gd name="T85" fmla="*/ 2147483646 h 17901"/>
              <a:gd name="T86" fmla="*/ 2147483646 w 14601"/>
              <a:gd name="T87" fmla="*/ 2147483646 h 17901"/>
              <a:gd name="T88" fmla="*/ 2147483646 w 14601"/>
              <a:gd name="T89" fmla="*/ 2147483646 h 17901"/>
              <a:gd name="T90" fmla="*/ 2147483646 w 14601"/>
              <a:gd name="T91" fmla="*/ 598873114 h 17901"/>
              <a:gd name="T92" fmla="*/ 2147483646 w 14601"/>
              <a:gd name="T93" fmla="*/ 2147483646 h 17901"/>
              <a:gd name="T94" fmla="*/ 24261112 w 14601"/>
              <a:gd name="T95" fmla="*/ 2147483646 h 17901"/>
              <a:gd name="T96" fmla="*/ 2147483646 w 14601"/>
              <a:gd name="T97" fmla="*/ 2147483646 h 17901"/>
              <a:gd name="T98" fmla="*/ 2147483646 w 14601"/>
              <a:gd name="T99" fmla="*/ 2147483646 h 17901"/>
              <a:gd name="T100" fmla="*/ 2147483646 w 14601"/>
              <a:gd name="T101" fmla="*/ 2147483646 h 17901"/>
              <a:gd name="T102" fmla="*/ 2147483646 w 14601"/>
              <a:gd name="T103" fmla="*/ 2147483646 h 17901"/>
              <a:gd name="T104" fmla="*/ 2147483646 w 14601"/>
              <a:gd name="T105" fmla="*/ 2147483646 h 17901"/>
              <a:gd name="T106" fmla="*/ 2147483646 w 14601"/>
              <a:gd name="T107" fmla="*/ 2147483646 h 17901"/>
              <a:gd name="T108" fmla="*/ 1804003183 w 14601"/>
              <a:gd name="T109" fmla="*/ 2147483646 h 17901"/>
              <a:gd name="T110" fmla="*/ 1757378037 w 14601"/>
              <a:gd name="T111" fmla="*/ 2147483646 h 17901"/>
              <a:gd name="T112" fmla="*/ 2147483646 w 14601"/>
              <a:gd name="T113" fmla="*/ 2147483646 h 17901"/>
              <a:gd name="T114" fmla="*/ 2147483646 w 14601"/>
              <a:gd name="T115" fmla="*/ 2147483646 h 17901"/>
              <a:gd name="T116" fmla="*/ 2147483646 w 14601"/>
              <a:gd name="T117" fmla="*/ 2147483646 h 17901"/>
              <a:gd name="T118" fmla="*/ 2147483646 w 14601"/>
              <a:gd name="T119" fmla="*/ 2091986123 h 1790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4601"/>
              <a:gd name="T181" fmla="*/ 0 h 17901"/>
              <a:gd name="T182" fmla="*/ 14601 w 14601"/>
              <a:gd name="T183" fmla="*/ 17901 h 17901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lnTo>
                  <a:pt x="689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lnTo>
                  <a:pt x="6457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lnTo>
                  <a:pt x="9135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lnTo>
                  <a:pt x="6970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lnTo>
                  <a:pt x="979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" name="Shape 473"/>
          <p:cNvSpPr>
            <a:spLocks/>
          </p:cNvSpPr>
          <p:nvPr/>
        </p:nvSpPr>
        <p:spPr bwMode="auto">
          <a:xfrm>
            <a:off x="8742363" y="5556250"/>
            <a:ext cx="495300" cy="452438"/>
          </a:xfrm>
          <a:custGeom>
            <a:avLst/>
            <a:gdLst>
              <a:gd name="T0" fmla="*/ 2147483646 w 17461"/>
              <a:gd name="T1" fmla="*/ 2147483646 h 11995"/>
              <a:gd name="T2" fmla="*/ 2147483646 w 17461"/>
              <a:gd name="T3" fmla="*/ 2147483646 h 11995"/>
              <a:gd name="T4" fmla="*/ 2147483646 w 17461"/>
              <a:gd name="T5" fmla="*/ 2147483646 h 11995"/>
              <a:gd name="T6" fmla="*/ 2147483646 w 17461"/>
              <a:gd name="T7" fmla="*/ 2147483646 h 11995"/>
              <a:gd name="T8" fmla="*/ 2147483646 w 17461"/>
              <a:gd name="T9" fmla="*/ 2147483646 h 11995"/>
              <a:gd name="T10" fmla="*/ 2147483646 w 17461"/>
              <a:gd name="T11" fmla="*/ 2147483646 h 11995"/>
              <a:gd name="T12" fmla="*/ 2147483646 w 17461"/>
              <a:gd name="T13" fmla="*/ 2147483646 h 11995"/>
              <a:gd name="T14" fmla="*/ 2147483646 w 17461"/>
              <a:gd name="T15" fmla="*/ 2147483646 h 11995"/>
              <a:gd name="T16" fmla="*/ 2147483646 w 17461"/>
              <a:gd name="T17" fmla="*/ 2147483646 h 11995"/>
              <a:gd name="T18" fmla="*/ 2147483646 w 17461"/>
              <a:gd name="T19" fmla="*/ 2147483646 h 11995"/>
              <a:gd name="T20" fmla="*/ 2147483646 w 17461"/>
              <a:gd name="T21" fmla="*/ 2147483646 h 11995"/>
              <a:gd name="T22" fmla="*/ 2147483646 w 17461"/>
              <a:gd name="T23" fmla="*/ 1485719035 h 11995"/>
              <a:gd name="T24" fmla="*/ 2147483646 w 17461"/>
              <a:gd name="T25" fmla="*/ 2147483646 h 11995"/>
              <a:gd name="T26" fmla="*/ 2147483646 w 17461"/>
              <a:gd name="T27" fmla="*/ 1410804581 h 11995"/>
              <a:gd name="T28" fmla="*/ 2147483646 w 17461"/>
              <a:gd name="T29" fmla="*/ 2147483646 h 11995"/>
              <a:gd name="T30" fmla="*/ 2147483646 w 17461"/>
              <a:gd name="T31" fmla="*/ 2147483646 h 11995"/>
              <a:gd name="T32" fmla="*/ 2147483646 w 17461"/>
              <a:gd name="T33" fmla="*/ 2147483646 h 11995"/>
              <a:gd name="T34" fmla="*/ 2147483646 w 17461"/>
              <a:gd name="T35" fmla="*/ 2147483646 h 11995"/>
              <a:gd name="T36" fmla="*/ 2147483646 w 17461"/>
              <a:gd name="T37" fmla="*/ 2147483646 h 11995"/>
              <a:gd name="T38" fmla="*/ 2147483646 w 17461"/>
              <a:gd name="T39" fmla="*/ 2147483646 h 11995"/>
              <a:gd name="T40" fmla="*/ 2147483646 w 17461"/>
              <a:gd name="T41" fmla="*/ 2147483646 h 11995"/>
              <a:gd name="T42" fmla="*/ 2147483646 w 17461"/>
              <a:gd name="T43" fmla="*/ 2147483646 h 11995"/>
              <a:gd name="T44" fmla="*/ 2147483646 w 17461"/>
              <a:gd name="T45" fmla="*/ 2147483646 h 11995"/>
              <a:gd name="T46" fmla="*/ 2147483646 w 17461"/>
              <a:gd name="T47" fmla="*/ 2147483646 h 11995"/>
              <a:gd name="T48" fmla="*/ 2147483646 w 17461"/>
              <a:gd name="T49" fmla="*/ 2147483646 h 11995"/>
              <a:gd name="T50" fmla="*/ 2147483646 w 17461"/>
              <a:gd name="T51" fmla="*/ 2147483646 h 11995"/>
              <a:gd name="T52" fmla="*/ 2147483646 w 17461"/>
              <a:gd name="T53" fmla="*/ 2147483646 h 11995"/>
              <a:gd name="T54" fmla="*/ 2147483646 w 17461"/>
              <a:gd name="T55" fmla="*/ 2147483646 h 11995"/>
              <a:gd name="T56" fmla="*/ 2147483646 w 17461"/>
              <a:gd name="T57" fmla="*/ 2147483646 h 11995"/>
              <a:gd name="T58" fmla="*/ 2147483646 w 17461"/>
              <a:gd name="T59" fmla="*/ 2147483646 h 11995"/>
              <a:gd name="T60" fmla="*/ 2147483646 w 17461"/>
              <a:gd name="T61" fmla="*/ 2147483646 h 11995"/>
              <a:gd name="T62" fmla="*/ 2147483646 w 17461"/>
              <a:gd name="T63" fmla="*/ 2147483646 h 11995"/>
              <a:gd name="T64" fmla="*/ 2147483646 w 17461"/>
              <a:gd name="T65" fmla="*/ 2147483646 h 11995"/>
              <a:gd name="T66" fmla="*/ 2147483646 w 17461"/>
              <a:gd name="T67" fmla="*/ 2147483646 h 11995"/>
              <a:gd name="T68" fmla="*/ 2147483646 w 17461"/>
              <a:gd name="T69" fmla="*/ 2147483646 h 11995"/>
              <a:gd name="T70" fmla="*/ 1401709609 w 17461"/>
              <a:gd name="T71" fmla="*/ 2147483646 h 11995"/>
              <a:gd name="T72" fmla="*/ 2147483646 w 17461"/>
              <a:gd name="T73" fmla="*/ 2147483646 h 11995"/>
              <a:gd name="T74" fmla="*/ 1757791589 w 17461"/>
              <a:gd name="T75" fmla="*/ 2147483646 h 11995"/>
              <a:gd name="T76" fmla="*/ 2147483646 w 17461"/>
              <a:gd name="T77" fmla="*/ 2147483646 h 11995"/>
              <a:gd name="T78" fmla="*/ 2147483646 w 17461"/>
              <a:gd name="T79" fmla="*/ 2147483646 h 11995"/>
              <a:gd name="T80" fmla="*/ 2147483646 w 17461"/>
              <a:gd name="T81" fmla="*/ 2147483646 h 11995"/>
              <a:gd name="T82" fmla="*/ 2147483646 w 17461"/>
              <a:gd name="T83" fmla="*/ 2147483646 h 11995"/>
              <a:gd name="T84" fmla="*/ 2147483646 w 17461"/>
              <a:gd name="T85" fmla="*/ 2147483646 h 11995"/>
              <a:gd name="T86" fmla="*/ 2147483646 w 17461"/>
              <a:gd name="T87" fmla="*/ 2147483646 h 11995"/>
              <a:gd name="T88" fmla="*/ 2147483646 w 17461"/>
              <a:gd name="T89" fmla="*/ 2147483646 h 11995"/>
              <a:gd name="T90" fmla="*/ 2147483646 w 17461"/>
              <a:gd name="T91" fmla="*/ 2147483646 h 11995"/>
              <a:gd name="T92" fmla="*/ 2147483646 w 17461"/>
              <a:gd name="T93" fmla="*/ 2147483646 h 11995"/>
              <a:gd name="T94" fmla="*/ 2147483646 w 17461"/>
              <a:gd name="T95" fmla="*/ 2147483646 h 11995"/>
              <a:gd name="T96" fmla="*/ 2147483646 w 17461"/>
              <a:gd name="T97" fmla="*/ 2147483646 h 11995"/>
              <a:gd name="T98" fmla="*/ 879214828 w 17461"/>
              <a:gd name="T99" fmla="*/ 2147483646 h 11995"/>
              <a:gd name="T100" fmla="*/ 1448955317 w 17461"/>
              <a:gd name="T101" fmla="*/ 2147483646 h 11995"/>
              <a:gd name="T102" fmla="*/ 641614417 w 17461"/>
              <a:gd name="T103" fmla="*/ 2147483646 h 11995"/>
              <a:gd name="T104" fmla="*/ 2147483646 w 17461"/>
              <a:gd name="T105" fmla="*/ 2147483646 h 11995"/>
              <a:gd name="T106" fmla="*/ 2147483646 w 17461"/>
              <a:gd name="T107" fmla="*/ 2147483646 h 11995"/>
              <a:gd name="T108" fmla="*/ 2147483646 w 17461"/>
              <a:gd name="T109" fmla="*/ 2147483646 h 11995"/>
              <a:gd name="T110" fmla="*/ 1448955317 w 17461"/>
              <a:gd name="T111" fmla="*/ 2147483646 h 11995"/>
              <a:gd name="T112" fmla="*/ 119120458 w 17461"/>
              <a:gd name="T113" fmla="*/ 2147483646 h 11995"/>
              <a:gd name="T114" fmla="*/ 2147483646 w 17461"/>
              <a:gd name="T115" fmla="*/ 2147483646 h 11995"/>
              <a:gd name="T116" fmla="*/ 2147483646 w 17461"/>
              <a:gd name="T117" fmla="*/ 2147483646 h 11995"/>
              <a:gd name="T118" fmla="*/ 2147483646 w 17461"/>
              <a:gd name="T119" fmla="*/ 2147483646 h 11995"/>
              <a:gd name="T120" fmla="*/ 2147483646 w 17461"/>
              <a:gd name="T121" fmla="*/ 2147483646 h 11995"/>
              <a:gd name="T122" fmla="*/ 2147483646 w 17461"/>
              <a:gd name="T123" fmla="*/ 2147483646 h 11995"/>
              <a:gd name="T124" fmla="*/ 2147483646 w 17461"/>
              <a:gd name="T125" fmla="*/ 2147483646 h 11995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461"/>
              <a:gd name="T190" fmla="*/ 0 h 11995"/>
              <a:gd name="T191" fmla="*/ 17461 w 17461"/>
              <a:gd name="T192" fmla="*/ 11995 h 11995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lnTo>
                  <a:pt x="9758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lnTo>
                  <a:pt x="9795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lnTo>
                  <a:pt x="8914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lnTo>
                  <a:pt x="10528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lnTo>
                  <a:pt x="9354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lnTo>
                  <a:pt x="13243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lnTo>
                  <a:pt x="12729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lnTo>
                  <a:pt x="10051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lnTo>
                  <a:pt x="163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6" name="Shape 474"/>
          <p:cNvSpPr>
            <a:spLocks/>
          </p:cNvSpPr>
          <p:nvPr/>
        </p:nvSpPr>
        <p:spPr bwMode="auto">
          <a:xfrm>
            <a:off x="8361363" y="6008688"/>
            <a:ext cx="371475" cy="514350"/>
          </a:xfrm>
          <a:custGeom>
            <a:avLst/>
            <a:gdLst>
              <a:gd name="T0" fmla="*/ 1925483144 w 13133"/>
              <a:gd name="T1" fmla="*/ 2147483646 h 13573"/>
              <a:gd name="T2" fmla="*/ 1314817844 w 13133"/>
              <a:gd name="T3" fmla="*/ 2147483646 h 13573"/>
              <a:gd name="T4" fmla="*/ 1221352974 w 13133"/>
              <a:gd name="T5" fmla="*/ 2147483646 h 13573"/>
              <a:gd name="T6" fmla="*/ 1455625650 w 13133"/>
              <a:gd name="T7" fmla="*/ 2147483646 h 13573"/>
              <a:gd name="T8" fmla="*/ 2147483646 w 13133"/>
              <a:gd name="T9" fmla="*/ 2147483646 h 13573"/>
              <a:gd name="T10" fmla="*/ 868654617 w 13133"/>
              <a:gd name="T11" fmla="*/ 2147483646 h 13573"/>
              <a:gd name="T12" fmla="*/ 2147483646 w 13133"/>
              <a:gd name="T13" fmla="*/ 2147483646 h 13573"/>
              <a:gd name="T14" fmla="*/ 2147483646 w 13133"/>
              <a:gd name="T15" fmla="*/ 2147483646 h 13573"/>
              <a:gd name="T16" fmla="*/ 2147483646 w 13133"/>
              <a:gd name="T17" fmla="*/ 2147483646 h 13573"/>
              <a:gd name="T18" fmla="*/ 2147483646 w 13133"/>
              <a:gd name="T19" fmla="*/ 2147483646 h 13573"/>
              <a:gd name="T20" fmla="*/ 2147483646 w 13133"/>
              <a:gd name="T21" fmla="*/ 2147483646 h 13573"/>
              <a:gd name="T22" fmla="*/ 2147483646 w 13133"/>
              <a:gd name="T23" fmla="*/ 2147483646 h 13573"/>
              <a:gd name="T24" fmla="*/ 2147483646 w 13133"/>
              <a:gd name="T25" fmla="*/ 2147483646 h 13573"/>
              <a:gd name="T26" fmla="*/ 2147483646 w 13133"/>
              <a:gd name="T27" fmla="*/ 2147483646 h 13573"/>
              <a:gd name="T28" fmla="*/ 2147483646 w 13133"/>
              <a:gd name="T29" fmla="*/ 2147483646 h 13573"/>
              <a:gd name="T30" fmla="*/ 2147483646 w 13133"/>
              <a:gd name="T31" fmla="*/ 2147483646 h 13573"/>
              <a:gd name="T32" fmla="*/ 2147483646 w 13133"/>
              <a:gd name="T33" fmla="*/ 2147483646 h 13573"/>
              <a:gd name="T34" fmla="*/ 375758941 w 13133"/>
              <a:gd name="T35" fmla="*/ 2147483646 h 13573"/>
              <a:gd name="T36" fmla="*/ 2147483646 w 13133"/>
              <a:gd name="T37" fmla="*/ 2147483646 h 13573"/>
              <a:gd name="T38" fmla="*/ 2147483646 w 13133"/>
              <a:gd name="T39" fmla="*/ 2147483646 h 13573"/>
              <a:gd name="T40" fmla="*/ 2147483646 w 13133"/>
              <a:gd name="T41" fmla="*/ 2147483646 h 13573"/>
              <a:gd name="T42" fmla="*/ 2147483646 w 13133"/>
              <a:gd name="T43" fmla="*/ 2147483646 h 13573"/>
              <a:gd name="T44" fmla="*/ 2147483646 w 13133"/>
              <a:gd name="T45" fmla="*/ 2147483646 h 13573"/>
              <a:gd name="T46" fmla="*/ 2147483646 w 13133"/>
              <a:gd name="T47" fmla="*/ 2147483646 h 13573"/>
              <a:gd name="T48" fmla="*/ 2147483646 w 13133"/>
              <a:gd name="T49" fmla="*/ 2147483646 h 13573"/>
              <a:gd name="T50" fmla="*/ 2147483646 w 13133"/>
              <a:gd name="T51" fmla="*/ 2147483646 h 13573"/>
              <a:gd name="T52" fmla="*/ 2147483646 w 13133"/>
              <a:gd name="T53" fmla="*/ 2147483646 h 13573"/>
              <a:gd name="T54" fmla="*/ 2147483646 w 13133"/>
              <a:gd name="T55" fmla="*/ 2147483646 h 13573"/>
              <a:gd name="T56" fmla="*/ 1620150890 w 13133"/>
              <a:gd name="T57" fmla="*/ 2147483646 h 13573"/>
              <a:gd name="T58" fmla="*/ 1878750695 w 13133"/>
              <a:gd name="T59" fmla="*/ 2147483646 h 13573"/>
              <a:gd name="T60" fmla="*/ 399430778 w 13133"/>
              <a:gd name="T61" fmla="*/ 2147483646 h 13573"/>
              <a:gd name="T62" fmla="*/ 1127255214 w 13133"/>
              <a:gd name="T63" fmla="*/ 2147483646 h 13573"/>
              <a:gd name="T64" fmla="*/ 234928733 w 13133"/>
              <a:gd name="T65" fmla="*/ 2147483646 h 13573"/>
              <a:gd name="T66" fmla="*/ 845594033 w 13133"/>
              <a:gd name="T67" fmla="*/ 2147483646 h 13573"/>
              <a:gd name="T68" fmla="*/ 892326482 w 13133"/>
              <a:gd name="T69" fmla="*/ 2147483646 h 13573"/>
              <a:gd name="T70" fmla="*/ 633725884 w 13133"/>
              <a:gd name="T71" fmla="*/ 2147483646 h 13573"/>
              <a:gd name="T72" fmla="*/ 2147483646 w 13133"/>
              <a:gd name="T73" fmla="*/ 2147483646 h 13573"/>
              <a:gd name="T74" fmla="*/ 2147483646 w 13133"/>
              <a:gd name="T75" fmla="*/ 2147483646 h 13573"/>
              <a:gd name="T76" fmla="*/ 2147483646 w 13133"/>
              <a:gd name="T77" fmla="*/ 2147483646 h 13573"/>
              <a:gd name="T78" fmla="*/ 2147483646 w 13133"/>
              <a:gd name="T79" fmla="*/ 2147483646 h 13573"/>
              <a:gd name="T80" fmla="*/ 1855079622 w 13133"/>
              <a:gd name="T81" fmla="*/ 2147483646 h 13573"/>
              <a:gd name="T82" fmla="*/ 2147483646 w 13133"/>
              <a:gd name="T83" fmla="*/ 2147483646 h 13573"/>
              <a:gd name="T84" fmla="*/ 2147483646 w 13133"/>
              <a:gd name="T85" fmla="*/ 2147483646 h 13573"/>
              <a:gd name="T86" fmla="*/ 2147483646 w 13133"/>
              <a:gd name="T87" fmla="*/ 2147483646 h 13573"/>
              <a:gd name="T88" fmla="*/ 2147483646 w 13133"/>
              <a:gd name="T89" fmla="*/ 2147483646 h 13573"/>
              <a:gd name="T90" fmla="*/ 2147483646 w 13133"/>
              <a:gd name="T91" fmla="*/ 2147483646 h 13573"/>
              <a:gd name="T92" fmla="*/ 2147483646 w 13133"/>
              <a:gd name="T93" fmla="*/ 2147483646 h 13573"/>
              <a:gd name="T94" fmla="*/ 2147483646 w 13133"/>
              <a:gd name="T95" fmla="*/ 2147483646 h 13573"/>
              <a:gd name="T96" fmla="*/ 2147483646 w 13133"/>
              <a:gd name="T97" fmla="*/ 2147483646 h 13573"/>
              <a:gd name="T98" fmla="*/ 2147483646 w 13133"/>
              <a:gd name="T99" fmla="*/ 2147483646 h 13573"/>
              <a:gd name="T100" fmla="*/ 2147483646 w 13133"/>
              <a:gd name="T101" fmla="*/ 2147483646 h 13573"/>
              <a:gd name="T102" fmla="*/ 2147483646 w 13133"/>
              <a:gd name="T103" fmla="*/ 2147483646 h 13573"/>
              <a:gd name="T104" fmla="*/ 2147483646 w 13133"/>
              <a:gd name="T105" fmla="*/ 2147483646 h 13573"/>
              <a:gd name="T106" fmla="*/ 2147483646 w 13133"/>
              <a:gd name="T107" fmla="*/ 2147483646 h 13573"/>
              <a:gd name="T108" fmla="*/ 2147483646 w 13133"/>
              <a:gd name="T109" fmla="*/ 2147483646 h 13573"/>
              <a:gd name="T110" fmla="*/ 2147483646 w 13133"/>
              <a:gd name="T111" fmla="*/ 2147483646 h 13573"/>
              <a:gd name="T112" fmla="*/ 2147483646 w 13133"/>
              <a:gd name="T113" fmla="*/ 2147483646 h 13573"/>
              <a:gd name="T114" fmla="*/ 2147483646 w 13133"/>
              <a:gd name="T115" fmla="*/ 2147483646 h 13573"/>
              <a:gd name="T116" fmla="*/ 2147483646 w 13133"/>
              <a:gd name="T117" fmla="*/ 2147483646 h 13573"/>
              <a:gd name="T118" fmla="*/ 2147483646 w 13133"/>
              <a:gd name="T119" fmla="*/ 2147483646 h 13573"/>
              <a:gd name="T120" fmla="*/ 2147483646 w 13133"/>
              <a:gd name="T121" fmla="*/ 2147483646 h 13573"/>
              <a:gd name="T122" fmla="*/ 2147483646 w 13133"/>
              <a:gd name="T123" fmla="*/ 0 h 1357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133"/>
              <a:gd name="T187" fmla="*/ 0 h 13573"/>
              <a:gd name="T188" fmla="*/ 13133 w 13133"/>
              <a:gd name="T189" fmla="*/ 13573 h 13573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lnTo>
                  <a:pt x="4879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lnTo>
                  <a:pt x="8877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lnTo>
                  <a:pt x="8914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lnTo>
                  <a:pt x="876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lnTo>
                  <a:pt x="90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7" name="Shape 475"/>
          <p:cNvSpPr>
            <a:spLocks/>
          </p:cNvSpPr>
          <p:nvPr/>
        </p:nvSpPr>
        <p:spPr bwMode="auto">
          <a:xfrm>
            <a:off x="-77788" y="1984375"/>
            <a:ext cx="339726" cy="533400"/>
          </a:xfrm>
          <a:custGeom>
            <a:avLst/>
            <a:gdLst>
              <a:gd name="T0" fmla="*/ 2147483646 w 9391"/>
              <a:gd name="T1" fmla="*/ 2147483646 h 11079"/>
              <a:gd name="T2" fmla="*/ 2147483646 w 9391"/>
              <a:gd name="T3" fmla="*/ 2147483646 h 11079"/>
              <a:gd name="T4" fmla="*/ 2147483646 w 9391"/>
              <a:gd name="T5" fmla="*/ 2147483646 h 11079"/>
              <a:gd name="T6" fmla="*/ 2147483646 w 9391"/>
              <a:gd name="T7" fmla="*/ 2147483646 h 11079"/>
              <a:gd name="T8" fmla="*/ 2147483646 w 9391"/>
              <a:gd name="T9" fmla="*/ 2147483646 h 11079"/>
              <a:gd name="T10" fmla="*/ 2147483646 w 9391"/>
              <a:gd name="T11" fmla="*/ 2147483646 h 11079"/>
              <a:gd name="T12" fmla="*/ 2147483646 w 9391"/>
              <a:gd name="T13" fmla="*/ 2147483646 h 11079"/>
              <a:gd name="T14" fmla="*/ 2147483646 w 9391"/>
              <a:gd name="T15" fmla="*/ 2147483646 h 11079"/>
              <a:gd name="T16" fmla="*/ 2147483646 w 9391"/>
              <a:gd name="T17" fmla="*/ 2147483646 h 11079"/>
              <a:gd name="T18" fmla="*/ 2147483646 w 9391"/>
              <a:gd name="T19" fmla="*/ 2147483646 h 11079"/>
              <a:gd name="T20" fmla="*/ 2147483646 w 9391"/>
              <a:gd name="T21" fmla="*/ 2147483646 h 11079"/>
              <a:gd name="T22" fmla="*/ 2147483646 w 9391"/>
              <a:gd name="T23" fmla="*/ 2147483646 h 11079"/>
              <a:gd name="T24" fmla="*/ 2147483646 w 9391"/>
              <a:gd name="T25" fmla="*/ 2147483646 h 11079"/>
              <a:gd name="T26" fmla="*/ 2147483646 w 9391"/>
              <a:gd name="T27" fmla="*/ 2147483646 h 11079"/>
              <a:gd name="T28" fmla="*/ 2147483646 w 9391"/>
              <a:gd name="T29" fmla="*/ 2147483646 h 11079"/>
              <a:gd name="T30" fmla="*/ 2147483646 w 9391"/>
              <a:gd name="T31" fmla="*/ 2147483646 h 11079"/>
              <a:gd name="T32" fmla="*/ 2147483646 w 9391"/>
              <a:gd name="T33" fmla="*/ 2147483646 h 11079"/>
              <a:gd name="T34" fmla="*/ 2147483646 w 9391"/>
              <a:gd name="T35" fmla="*/ 2147483646 h 11079"/>
              <a:gd name="T36" fmla="*/ 2147483646 w 9391"/>
              <a:gd name="T37" fmla="*/ 2147483646 h 11079"/>
              <a:gd name="T38" fmla="*/ 1948994171 w 9391"/>
              <a:gd name="T39" fmla="*/ 2147483646 h 11079"/>
              <a:gd name="T40" fmla="*/ 1633883347 w 9391"/>
              <a:gd name="T41" fmla="*/ 2147483646 h 11079"/>
              <a:gd name="T42" fmla="*/ 2147483646 w 9391"/>
              <a:gd name="T43" fmla="*/ 2147483646 h 11079"/>
              <a:gd name="T44" fmla="*/ 2147483646 w 9391"/>
              <a:gd name="T45" fmla="*/ 2147483646 h 11079"/>
              <a:gd name="T46" fmla="*/ 2147483646 w 9391"/>
              <a:gd name="T47" fmla="*/ 2147483646 h 11079"/>
              <a:gd name="T48" fmla="*/ 2147483646 w 9391"/>
              <a:gd name="T49" fmla="*/ 2147483646 h 11079"/>
              <a:gd name="T50" fmla="*/ 2147483646 w 9391"/>
              <a:gd name="T51" fmla="*/ 2147483646 h 11079"/>
              <a:gd name="T52" fmla="*/ 2147483646 w 9391"/>
              <a:gd name="T53" fmla="*/ 2147483646 h 11079"/>
              <a:gd name="T54" fmla="*/ 2147483646 w 9391"/>
              <a:gd name="T55" fmla="*/ 1380805488 h 11079"/>
              <a:gd name="T56" fmla="*/ 2147483646 w 9391"/>
              <a:gd name="T57" fmla="*/ 2147483646 h 11079"/>
              <a:gd name="T58" fmla="*/ 2147483646 w 9391"/>
              <a:gd name="T59" fmla="*/ 2147483646 h 11079"/>
              <a:gd name="T60" fmla="*/ 2147483646 w 9391"/>
              <a:gd name="T61" fmla="*/ 2147483646 h 11079"/>
              <a:gd name="T62" fmla="*/ 2147483646 w 9391"/>
              <a:gd name="T63" fmla="*/ 2147483646 h 11079"/>
              <a:gd name="T64" fmla="*/ 2147483646 w 9391"/>
              <a:gd name="T65" fmla="*/ 2147483646 h 11079"/>
              <a:gd name="T66" fmla="*/ 1068708394 w 9391"/>
              <a:gd name="T67" fmla="*/ 2147483646 h 11079"/>
              <a:gd name="T68" fmla="*/ 0 w 9391"/>
              <a:gd name="T69" fmla="*/ 2147483646 h 11079"/>
              <a:gd name="T70" fmla="*/ 2010634380 w 9391"/>
              <a:gd name="T71" fmla="*/ 2147483646 h 11079"/>
              <a:gd name="T72" fmla="*/ 2147483646 w 9391"/>
              <a:gd name="T73" fmla="*/ 2147483646 h 11079"/>
              <a:gd name="T74" fmla="*/ 2147483646 w 9391"/>
              <a:gd name="T75" fmla="*/ 2147483646 h 11079"/>
              <a:gd name="T76" fmla="*/ 2147483646 w 9391"/>
              <a:gd name="T77" fmla="*/ 2147483646 h 11079"/>
              <a:gd name="T78" fmla="*/ 2147483646 w 9391"/>
              <a:gd name="T79" fmla="*/ 2147483646 h 11079"/>
              <a:gd name="T80" fmla="*/ 2147483646 w 9391"/>
              <a:gd name="T81" fmla="*/ 2147483646 h 11079"/>
              <a:gd name="T82" fmla="*/ 2147483646 w 9391"/>
              <a:gd name="T83" fmla="*/ 2147483646 h 11079"/>
              <a:gd name="T84" fmla="*/ 2147483646 w 9391"/>
              <a:gd name="T85" fmla="*/ 2147483646 h 11079"/>
              <a:gd name="T86" fmla="*/ 2147483646 w 9391"/>
              <a:gd name="T87" fmla="*/ 2147483646 h 11079"/>
              <a:gd name="T88" fmla="*/ 2147483646 w 9391"/>
              <a:gd name="T89" fmla="*/ 2147483646 h 11079"/>
              <a:gd name="T90" fmla="*/ 2147483646 w 9391"/>
              <a:gd name="T91" fmla="*/ 2147483646 h 11079"/>
              <a:gd name="T92" fmla="*/ 2147483646 w 9391"/>
              <a:gd name="T93" fmla="*/ 2147483646 h 11079"/>
              <a:gd name="T94" fmla="*/ 2147483646 w 9391"/>
              <a:gd name="T95" fmla="*/ 2147483646 h 11079"/>
              <a:gd name="T96" fmla="*/ 2147483646 w 9391"/>
              <a:gd name="T97" fmla="*/ 2147483646 h 11079"/>
              <a:gd name="T98" fmla="*/ 2147483646 w 9391"/>
              <a:gd name="T99" fmla="*/ 2147483646 h 11079"/>
              <a:gd name="T100" fmla="*/ 2147483646 w 9391"/>
              <a:gd name="T101" fmla="*/ 2147483646 h 11079"/>
              <a:gd name="T102" fmla="*/ 2147483646 w 9391"/>
              <a:gd name="T103" fmla="*/ 2147483646 h 11079"/>
              <a:gd name="T104" fmla="*/ 2147483646 w 9391"/>
              <a:gd name="T105" fmla="*/ 2147483646 h 11079"/>
              <a:gd name="T106" fmla="*/ 2147483646 w 9391"/>
              <a:gd name="T107" fmla="*/ 2147483646 h 11079"/>
              <a:gd name="T108" fmla="*/ 2147483646 w 9391"/>
              <a:gd name="T109" fmla="*/ 2147483646 h 11079"/>
              <a:gd name="T110" fmla="*/ 2147483646 w 9391"/>
              <a:gd name="T111" fmla="*/ 2147483646 h 11079"/>
              <a:gd name="T112" fmla="*/ 2147483646 w 9391"/>
              <a:gd name="T113" fmla="*/ 0 h 11079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9391"/>
              <a:gd name="T172" fmla="*/ 0 h 11079"/>
              <a:gd name="T173" fmla="*/ 9391 w 9391"/>
              <a:gd name="T174" fmla="*/ 11079 h 11079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lnTo>
                  <a:pt x="4916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lnTo>
                  <a:pt x="5209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lnTo>
                  <a:pt x="4696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8" name="Shape 476"/>
          <p:cNvSpPr>
            <a:spLocks/>
          </p:cNvSpPr>
          <p:nvPr/>
        </p:nvSpPr>
        <p:spPr bwMode="auto">
          <a:xfrm>
            <a:off x="8051800" y="6434138"/>
            <a:ext cx="590550" cy="552450"/>
          </a:xfrm>
          <a:custGeom>
            <a:avLst/>
            <a:gdLst>
              <a:gd name="T0" fmla="*/ 2147483646 w 20800"/>
              <a:gd name="T1" fmla="*/ 2107457578 h 14600"/>
              <a:gd name="T2" fmla="*/ 2147483646 w 20800"/>
              <a:gd name="T3" fmla="*/ 2147483646 h 14600"/>
              <a:gd name="T4" fmla="*/ 2147483646 w 20800"/>
              <a:gd name="T5" fmla="*/ 2147483646 h 14600"/>
              <a:gd name="T6" fmla="*/ 2147483646 w 20800"/>
              <a:gd name="T7" fmla="*/ 2147483646 h 14600"/>
              <a:gd name="T8" fmla="*/ 2002662882 w 20800"/>
              <a:gd name="T9" fmla="*/ 2147483646 h 14600"/>
              <a:gd name="T10" fmla="*/ 2145612693 w 20800"/>
              <a:gd name="T11" fmla="*/ 2147483646 h 14600"/>
              <a:gd name="T12" fmla="*/ 2147483646 w 20800"/>
              <a:gd name="T13" fmla="*/ 2147483646 h 14600"/>
              <a:gd name="T14" fmla="*/ 2147483646 w 20800"/>
              <a:gd name="T15" fmla="*/ 2147483646 h 14600"/>
              <a:gd name="T16" fmla="*/ 977941771 w 20800"/>
              <a:gd name="T17" fmla="*/ 2147483646 h 14600"/>
              <a:gd name="T18" fmla="*/ 906466852 w 20800"/>
              <a:gd name="T19" fmla="*/ 2147483646 h 14600"/>
              <a:gd name="T20" fmla="*/ 953887875 w 20800"/>
              <a:gd name="T21" fmla="*/ 2147483646 h 14600"/>
              <a:gd name="T22" fmla="*/ 2147483646 w 20800"/>
              <a:gd name="T23" fmla="*/ 2147483646 h 14600"/>
              <a:gd name="T24" fmla="*/ 2147483646 w 20800"/>
              <a:gd name="T25" fmla="*/ 2147483646 h 14600"/>
              <a:gd name="T26" fmla="*/ 2147483646 w 20800"/>
              <a:gd name="T27" fmla="*/ 2147483646 h 14600"/>
              <a:gd name="T28" fmla="*/ 2147483646 w 20800"/>
              <a:gd name="T29" fmla="*/ 2147483646 h 14600"/>
              <a:gd name="T30" fmla="*/ 2147483646 w 20800"/>
              <a:gd name="T31" fmla="*/ 75849228 h 14600"/>
              <a:gd name="T32" fmla="*/ 1645267388 w 20800"/>
              <a:gd name="T33" fmla="*/ 2147483646 h 14600"/>
              <a:gd name="T34" fmla="*/ 48084426 w 20800"/>
              <a:gd name="T35" fmla="*/ 2147483646 h 14600"/>
              <a:gd name="T36" fmla="*/ 1096836862 w 20800"/>
              <a:gd name="T37" fmla="*/ 2147483646 h 14600"/>
              <a:gd name="T38" fmla="*/ 1621236063 w 20800"/>
              <a:gd name="T39" fmla="*/ 2147483646 h 14600"/>
              <a:gd name="T40" fmla="*/ 2147483646 w 20800"/>
              <a:gd name="T41" fmla="*/ 2147483646 h 14600"/>
              <a:gd name="T42" fmla="*/ 2147483646 w 20800"/>
              <a:gd name="T43" fmla="*/ 2147483646 h 14600"/>
              <a:gd name="T44" fmla="*/ 2147483646 w 20800"/>
              <a:gd name="T45" fmla="*/ 2147483646 h 14600"/>
              <a:gd name="T46" fmla="*/ 2147483646 w 20800"/>
              <a:gd name="T47" fmla="*/ 2147483646 h 14600"/>
              <a:gd name="T48" fmla="*/ 2147483646 w 20800"/>
              <a:gd name="T49" fmla="*/ 2147483646 h 14600"/>
              <a:gd name="T50" fmla="*/ 2147483646 w 20800"/>
              <a:gd name="T51" fmla="*/ 2147483646 h 14600"/>
              <a:gd name="T52" fmla="*/ 2147483646 w 20800"/>
              <a:gd name="T53" fmla="*/ 2147483646 h 14600"/>
              <a:gd name="T54" fmla="*/ 2147483646 w 20800"/>
              <a:gd name="T55" fmla="*/ 2147483646 h 14600"/>
              <a:gd name="T56" fmla="*/ 2147483646 w 20800"/>
              <a:gd name="T57" fmla="*/ 1129550130 h 14600"/>
              <a:gd name="T58" fmla="*/ 2147483646 w 20800"/>
              <a:gd name="T59" fmla="*/ 2147483646 h 14600"/>
              <a:gd name="T60" fmla="*/ 2147483646 w 20800"/>
              <a:gd name="T61" fmla="*/ 2147483646 h 14600"/>
              <a:gd name="T62" fmla="*/ 2147483646 w 20800"/>
              <a:gd name="T63" fmla="*/ 2147483646 h 14600"/>
              <a:gd name="T64" fmla="*/ 2147483646 w 20800"/>
              <a:gd name="T65" fmla="*/ 2147483646 h 14600"/>
              <a:gd name="T66" fmla="*/ 2147483646 w 20800"/>
              <a:gd name="T67" fmla="*/ 2147483646 h 14600"/>
              <a:gd name="T68" fmla="*/ 2147483646 w 20800"/>
              <a:gd name="T69" fmla="*/ 2147483646 h 14600"/>
              <a:gd name="T70" fmla="*/ 2147483646 w 20800"/>
              <a:gd name="T71" fmla="*/ 2147483646 h 14600"/>
              <a:gd name="T72" fmla="*/ 2147483646 w 20800"/>
              <a:gd name="T73" fmla="*/ 2147483646 h 14600"/>
              <a:gd name="T74" fmla="*/ 2147483646 w 20800"/>
              <a:gd name="T75" fmla="*/ 2147483646 h 14600"/>
              <a:gd name="T76" fmla="*/ 2147483646 w 20800"/>
              <a:gd name="T77" fmla="*/ 2147483646 h 14600"/>
              <a:gd name="T78" fmla="*/ 2147483646 w 20800"/>
              <a:gd name="T79" fmla="*/ 2147483646 h 14600"/>
              <a:gd name="T80" fmla="*/ 2147483646 w 20800"/>
              <a:gd name="T81" fmla="*/ 2147483646 h 14600"/>
              <a:gd name="T82" fmla="*/ 2147483646 w 20800"/>
              <a:gd name="T83" fmla="*/ 2147483646 h 14600"/>
              <a:gd name="T84" fmla="*/ 2147483646 w 20800"/>
              <a:gd name="T85" fmla="*/ 2147483646 h 14600"/>
              <a:gd name="T86" fmla="*/ 2147483646 w 20800"/>
              <a:gd name="T87" fmla="*/ 2147483646 h 14600"/>
              <a:gd name="T88" fmla="*/ 2147483646 w 20800"/>
              <a:gd name="T89" fmla="*/ 2147483646 h 14600"/>
              <a:gd name="T90" fmla="*/ 2147483646 w 20800"/>
              <a:gd name="T91" fmla="*/ 2147483646 h 14600"/>
              <a:gd name="T92" fmla="*/ 2147483646 w 20800"/>
              <a:gd name="T93" fmla="*/ 2147483646 h 14600"/>
              <a:gd name="T94" fmla="*/ 2147483646 w 20800"/>
              <a:gd name="T95" fmla="*/ 2147483646 h 14600"/>
              <a:gd name="T96" fmla="*/ 2147483646 w 20800"/>
              <a:gd name="T97" fmla="*/ 2147483646 h 14600"/>
              <a:gd name="T98" fmla="*/ 2147483646 w 20800"/>
              <a:gd name="T99" fmla="*/ 2147483646 h 14600"/>
              <a:gd name="T100" fmla="*/ 2147483646 w 20800"/>
              <a:gd name="T101" fmla="*/ 2147483646 h 14600"/>
              <a:gd name="T102" fmla="*/ 2147483646 w 20800"/>
              <a:gd name="T103" fmla="*/ 2147483646 h 14600"/>
              <a:gd name="T104" fmla="*/ 2147483646 w 20800"/>
              <a:gd name="T105" fmla="*/ 2147483646 h 14600"/>
              <a:gd name="T106" fmla="*/ 2147483646 w 20800"/>
              <a:gd name="T107" fmla="*/ 2147483646 h 14600"/>
              <a:gd name="T108" fmla="*/ 2147483646 w 20800"/>
              <a:gd name="T109" fmla="*/ 2147483646 h 14600"/>
              <a:gd name="T110" fmla="*/ 2147483646 w 20800"/>
              <a:gd name="T111" fmla="*/ 2147483646 h 14600"/>
              <a:gd name="T112" fmla="*/ 2147483646 w 20800"/>
              <a:gd name="T113" fmla="*/ 2147483646 h 14600"/>
              <a:gd name="T114" fmla="*/ 2147483646 w 20800"/>
              <a:gd name="T115" fmla="*/ 2147483646 h 14600"/>
              <a:gd name="T116" fmla="*/ 2147483646 w 20800"/>
              <a:gd name="T117" fmla="*/ 2147483646 h 14600"/>
              <a:gd name="T118" fmla="*/ 2147483646 w 20800"/>
              <a:gd name="T119" fmla="*/ 2147483646 h 14600"/>
              <a:gd name="T120" fmla="*/ 2147483646 w 20800"/>
              <a:gd name="T121" fmla="*/ 2147483646 h 14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20800"/>
              <a:gd name="T184" fmla="*/ 0 h 14600"/>
              <a:gd name="T185" fmla="*/ 20800 w 20800"/>
              <a:gd name="T186" fmla="*/ 14600 h 14600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lnTo>
                  <a:pt x="1505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lnTo>
                  <a:pt x="788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lnTo>
                  <a:pt x="495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lnTo>
                  <a:pt x="15114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lnTo>
                  <a:pt x="1999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lnTo>
                  <a:pt x="1665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lnTo>
                  <a:pt x="1485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9" name="Shape 477"/>
          <p:cNvSpPr>
            <a:spLocks/>
          </p:cNvSpPr>
          <p:nvPr/>
        </p:nvSpPr>
        <p:spPr bwMode="auto">
          <a:xfrm>
            <a:off x="8051800" y="5510213"/>
            <a:ext cx="388938" cy="544512"/>
          </a:xfrm>
          <a:custGeom>
            <a:avLst/>
            <a:gdLst>
              <a:gd name="T0" fmla="*/ 2147483646 w 13683"/>
              <a:gd name="T1" fmla="*/ 2147483646 h 14417"/>
              <a:gd name="T2" fmla="*/ 2147483646 w 13683"/>
              <a:gd name="T3" fmla="*/ 2147483646 h 14417"/>
              <a:gd name="T4" fmla="*/ 2147483646 w 13683"/>
              <a:gd name="T5" fmla="*/ 2147483646 h 14417"/>
              <a:gd name="T6" fmla="*/ 2147483646 w 13683"/>
              <a:gd name="T7" fmla="*/ 2147483646 h 14417"/>
              <a:gd name="T8" fmla="*/ 2147483646 w 13683"/>
              <a:gd name="T9" fmla="*/ 2147483646 h 14417"/>
              <a:gd name="T10" fmla="*/ 2147483646 w 13683"/>
              <a:gd name="T11" fmla="*/ 2147483646 h 14417"/>
              <a:gd name="T12" fmla="*/ 2147483646 w 13683"/>
              <a:gd name="T13" fmla="*/ 2147483646 h 14417"/>
              <a:gd name="T14" fmla="*/ 2147483646 w 13683"/>
              <a:gd name="T15" fmla="*/ 2147483646 h 14417"/>
              <a:gd name="T16" fmla="*/ 2147483646 w 13683"/>
              <a:gd name="T17" fmla="*/ 2147483646 h 14417"/>
              <a:gd name="T18" fmla="*/ 2147483646 w 13683"/>
              <a:gd name="T19" fmla="*/ 2147483646 h 14417"/>
              <a:gd name="T20" fmla="*/ 1293250970 w 13683"/>
              <a:gd name="T21" fmla="*/ 2147483646 h 14417"/>
              <a:gd name="T22" fmla="*/ 910029873 w 13683"/>
              <a:gd name="T23" fmla="*/ 2147483646 h 14417"/>
              <a:gd name="T24" fmla="*/ 1867737581 w 13683"/>
              <a:gd name="T25" fmla="*/ 2147483646 h 14417"/>
              <a:gd name="T26" fmla="*/ 2147483646 w 13683"/>
              <a:gd name="T27" fmla="*/ 2147483646 h 14417"/>
              <a:gd name="T28" fmla="*/ 2147483646 w 13683"/>
              <a:gd name="T29" fmla="*/ 2147483646 h 14417"/>
              <a:gd name="T30" fmla="*/ 2147483646 w 13683"/>
              <a:gd name="T31" fmla="*/ 2147483646 h 14417"/>
              <a:gd name="T32" fmla="*/ 1461021393 w 13683"/>
              <a:gd name="T33" fmla="*/ 2147483646 h 14417"/>
              <a:gd name="T34" fmla="*/ 694602649 w 13683"/>
              <a:gd name="T35" fmla="*/ 2147483646 h 14417"/>
              <a:gd name="T36" fmla="*/ 1699943735 w 13683"/>
              <a:gd name="T37" fmla="*/ 2147483646 h 14417"/>
              <a:gd name="T38" fmla="*/ 2147483646 w 13683"/>
              <a:gd name="T39" fmla="*/ 2147483646 h 14417"/>
              <a:gd name="T40" fmla="*/ 2147483646 w 13683"/>
              <a:gd name="T41" fmla="*/ 2147483646 h 14417"/>
              <a:gd name="T42" fmla="*/ 2147483646 w 13683"/>
              <a:gd name="T43" fmla="*/ 2147483646 h 14417"/>
              <a:gd name="T44" fmla="*/ 1340906151 w 13683"/>
              <a:gd name="T45" fmla="*/ 2147483646 h 14417"/>
              <a:gd name="T46" fmla="*/ 2147483646 w 13683"/>
              <a:gd name="T47" fmla="*/ 2147483646 h 14417"/>
              <a:gd name="T48" fmla="*/ 2147483646 w 13683"/>
              <a:gd name="T49" fmla="*/ 2147483646 h 14417"/>
              <a:gd name="T50" fmla="*/ 2147483646 w 13683"/>
              <a:gd name="T51" fmla="*/ 2147483646 h 14417"/>
              <a:gd name="T52" fmla="*/ 2147483646 w 13683"/>
              <a:gd name="T53" fmla="*/ 2147483646 h 14417"/>
              <a:gd name="T54" fmla="*/ 2147483646 w 13683"/>
              <a:gd name="T55" fmla="*/ 2147483646 h 14417"/>
              <a:gd name="T56" fmla="*/ 2147483646 w 13683"/>
              <a:gd name="T57" fmla="*/ 2147483646 h 14417"/>
              <a:gd name="T58" fmla="*/ 2147483646 w 13683"/>
              <a:gd name="T59" fmla="*/ 2147483646 h 14417"/>
              <a:gd name="T60" fmla="*/ 2147483646 w 13683"/>
              <a:gd name="T61" fmla="*/ 2147483646 h 14417"/>
              <a:gd name="T62" fmla="*/ 2147483646 w 13683"/>
              <a:gd name="T63" fmla="*/ 2147483646 h 14417"/>
              <a:gd name="T64" fmla="*/ 2147483646 w 13683"/>
              <a:gd name="T65" fmla="*/ 2147483646 h 14417"/>
              <a:gd name="T66" fmla="*/ 2147483646 w 13683"/>
              <a:gd name="T67" fmla="*/ 746779834 h 14417"/>
              <a:gd name="T68" fmla="*/ 2147483646 w 13683"/>
              <a:gd name="T69" fmla="*/ 2147483646 h 14417"/>
              <a:gd name="T70" fmla="*/ 2147483646 w 13683"/>
              <a:gd name="T71" fmla="*/ 2147483646 h 14417"/>
              <a:gd name="T72" fmla="*/ 1244928373 w 13683"/>
              <a:gd name="T73" fmla="*/ 2147483646 h 14417"/>
              <a:gd name="T74" fmla="*/ 981845968 w 13683"/>
              <a:gd name="T75" fmla="*/ 2147483646 h 14417"/>
              <a:gd name="T76" fmla="*/ 359060182 w 13683"/>
              <a:gd name="T77" fmla="*/ 2147483646 h 14417"/>
              <a:gd name="T78" fmla="*/ 47656005 w 13683"/>
              <a:gd name="T79" fmla="*/ 2147483646 h 14417"/>
              <a:gd name="T80" fmla="*/ 790580427 w 13683"/>
              <a:gd name="T81" fmla="*/ 2147483646 h 14417"/>
              <a:gd name="T82" fmla="*/ 934190759 w 13683"/>
              <a:gd name="T83" fmla="*/ 2147483646 h 14417"/>
              <a:gd name="T84" fmla="*/ 1006006855 w 13683"/>
              <a:gd name="T85" fmla="*/ 2147483646 h 14417"/>
              <a:gd name="T86" fmla="*/ 1628149470 w 13683"/>
              <a:gd name="T87" fmla="*/ 2147483646 h 14417"/>
              <a:gd name="T88" fmla="*/ 2147483646 w 13683"/>
              <a:gd name="T89" fmla="*/ 2147483646 h 14417"/>
              <a:gd name="T90" fmla="*/ 2147483646 w 13683"/>
              <a:gd name="T91" fmla="*/ 2147483646 h 14417"/>
              <a:gd name="T92" fmla="*/ 2147483646 w 13683"/>
              <a:gd name="T93" fmla="*/ 2147483646 h 14417"/>
              <a:gd name="T94" fmla="*/ 2147483646 w 13683"/>
              <a:gd name="T95" fmla="*/ 2147483646 h 14417"/>
              <a:gd name="T96" fmla="*/ 2147483646 w 13683"/>
              <a:gd name="T97" fmla="*/ 2147483646 h 14417"/>
              <a:gd name="T98" fmla="*/ 2147483646 w 13683"/>
              <a:gd name="T99" fmla="*/ 2147483646 h 14417"/>
              <a:gd name="T100" fmla="*/ 2147483646 w 13683"/>
              <a:gd name="T101" fmla="*/ 2147483646 h 14417"/>
              <a:gd name="T102" fmla="*/ 2147483646 w 13683"/>
              <a:gd name="T103" fmla="*/ 2147483646 h 14417"/>
              <a:gd name="T104" fmla="*/ 2147483646 w 13683"/>
              <a:gd name="T105" fmla="*/ 2147483646 h 14417"/>
              <a:gd name="T106" fmla="*/ 2147483646 w 13683"/>
              <a:gd name="T107" fmla="*/ 2147483646 h 14417"/>
              <a:gd name="T108" fmla="*/ 2147483646 w 13683"/>
              <a:gd name="T109" fmla="*/ 2147483646 h 14417"/>
              <a:gd name="T110" fmla="*/ 2147483646 w 13683"/>
              <a:gd name="T111" fmla="*/ 2147483646 h 14417"/>
              <a:gd name="T112" fmla="*/ 2147483646 w 13683"/>
              <a:gd name="T113" fmla="*/ 2147483646 h 14417"/>
              <a:gd name="T114" fmla="*/ 2147483646 w 13683"/>
              <a:gd name="T115" fmla="*/ 2147483646 h 14417"/>
              <a:gd name="T116" fmla="*/ 2147483646 w 13683"/>
              <a:gd name="T117" fmla="*/ 2147483646 h 14417"/>
              <a:gd name="T118" fmla="*/ 2147483646 w 13683"/>
              <a:gd name="T119" fmla="*/ 2147483646 h 14417"/>
              <a:gd name="T120" fmla="*/ 2147483646 w 13683"/>
              <a:gd name="T121" fmla="*/ 1345021953 h 14417"/>
              <a:gd name="T122" fmla="*/ 2147483646 w 13683"/>
              <a:gd name="T123" fmla="*/ 1792679291 h 14417"/>
              <a:gd name="T124" fmla="*/ 2147483646 w 13683"/>
              <a:gd name="T125" fmla="*/ 75265253 h 14417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3683"/>
              <a:gd name="T190" fmla="*/ 0 h 14417"/>
              <a:gd name="T191" fmla="*/ 13683 w 13683"/>
              <a:gd name="T192" fmla="*/ 14417 h 14417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lnTo>
                  <a:pt x="9281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lnTo>
                  <a:pt x="8877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lnTo>
                  <a:pt x="2128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lnTo>
                  <a:pt x="561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lnTo>
                  <a:pt x="8730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lnTo>
                  <a:pt x="4769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0" name="Shape 478"/>
          <p:cNvSpPr>
            <a:spLocks/>
          </p:cNvSpPr>
          <p:nvPr/>
        </p:nvSpPr>
        <p:spPr bwMode="auto">
          <a:xfrm>
            <a:off x="7431088" y="6497638"/>
            <a:ext cx="296862" cy="280987"/>
          </a:xfrm>
          <a:custGeom>
            <a:avLst/>
            <a:gdLst>
              <a:gd name="T0" fmla="*/ 2147483646 w 10492"/>
              <a:gd name="T1" fmla="*/ 2147483646 h 7447"/>
              <a:gd name="T2" fmla="*/ 2147483646 w 10492"/>
              <a:gd name="T3" fmla="*/ 2147483646 h 7447"/>
              <a:gd name="T4" fmla="*/ 2147483646 w 10492"/>
              <a:gd name="T5" fmla="*/ 2147483646 h 7447"/>
              <a:gd name="T6" fmla="*/ 2147483646 w 10492"/>
              <a:gd name="T7" fmla="*/ 2147483646 h 7447"/>
              <a:gd name="T8" fmla="*/ 2147483646 w 10492"/>
              <a:gd name="T9" fmla="*/ 2147483646 h 7447"/>
              <a:gd name="T10" fmla="*/ 2147483646 w 10492"/>
              <a:gd name="T11" fmla="*/ 2147483646 h 7447"/>
              <a:gd name="T12" fmla="*/ 2147483646 w 10492"/>
              <a:gd name="T13" fmla="*/ 2147483646 h 7447"/>
              <a:gd name="T14" fmla="*/ 2147483646 w 10492"/>
              <a:gd name="T15" fmla="*/ 2147483646 h 7447"/>
              <a:gd name="T16" fmla="*/ 2147483646 w 10492"/>
              <a:gd name="T17" fmla="*/ 2147483646 h 7447"/>
              <a:gd name="T18" fmla="*/ 2147483646 w 10492"/>
              <a:gd name="T19" fmla="*/ 2147483646 h 7447"/>
              <a:gd name="T20" fmla="*/ 2147483646 w 10492"/>
              <a:gd name="T21" fmla="*/ 2147483646 h 7447"/>
              <a:gd name="T22" fmla="*/ 2147483646 w 10492"/>
              <a:gd name="T23" fmla="*/ 2147483646 h 7447"/>
              <a:gd name="T24" fmla="*/ 2147483646 w 10492"/>
              <a:gd name="T25" fmla="*/ 2147483646 h 7447"/>
              <a:gd name="T26" fmla="*/ 2147483646 w 10492"/>
              <a:gd name="T27" fmla="*/ 2147483646 h 7447"/>
              <a:gd name="T28" fmla="*/ 2147483646 w 10492"/>
              <a:gd name="T29" fmla="*/ 2147483646 h 7447"/>
              <a:gd name="T30" fmla="*/ 2147483646 w 10492"/>
              <a:gd name="T31" fmla="*/ 2147483646 h 7447"/>
              <a:gd name="T32" fmla="*/ 2147483646 w 10492"/>
              <a:gd name="T33" fmla="*/ 2147483646 h 7447"/>
              <a:gd name="T34" fmla="*/ 2147483646 w 10492"/>
              <a:gd name="T35" fmla="*/ 2147483646 h 7447"/>
              <a:gd name="T36" fmla="*/ 2147483646 w 10492"/>
              <a:gd name="T37" fmla="*/ 2147483646 h 7447"/>
              <a:gd name="T38" fmla="*/ 2147483646 w 10492"/>
              <a:gd name="T39" fmla="*/ 2147483646 h 7447"/>
              <a:gd name="T40" fmla="*/ 2147483646 w 10492"/>
              <a:gd name="T41" fmla="*/ 2147483646 h 7447"/>
              <a:gd name="T42" fmla="*/ 2147483646 w 10492"/>
              <a:gd name="T43" fmla="*/ 2147483646 h 7447"/>
              <a:gd name="T44" fmla="*/ 494133052 w 10492"/>
              <a:gd name="T45" fmla="*/ 74989042 h 7447"/>
              <a:gd name="T46" fmla="*/ 188412075 w 10492"/>
              <a:gd name="T47" fmla="*/ 520897149 h 7447"/>
              <a:gd name="T48" fmla="*/ 634043 w 10492"/>
              <a:gd name="T49" fmla="*/ 1189732237 h 7447"/>
              <a:gd name="T50" fmla="*/ 117921356 w 10492"/>
              <a:gd name="T51" fmla="*/ 1710629387 h 7447"/>
              <a:gd name="T52" fmla="*/ 423620716 w 10492"/>
              <a:gd name="T53" fmla="*/ 1337722887 h 7447"/>
              <a:gd name="T54" fmla="*/ 635113670 w 10492"/>
              <a:gd name="T55" fmla="*/ 1264721280 h 7447"/>
              <a:gd name="T56" fmla="*/ 705626799 w 10492"/>
              <a:gd name="T57" fmla="*/ 2147483646 h 7447"/>
              <a:gd name="T58" fmla="*/ 1504824375 w 10492"/>
              <a:gd name="T59" fmla="*/ 2147483646 h 7447"/>
              <a:gd name="T60" fmla="*/ 1716318122 w 10492"/>
              <a:gd name="T61" fmla="*/ 2147483646 h 7447"/>
              <a:gd name="T62" fmla="*/ 1834239478 w 10492"/>
              <a:gd name="T63" fmla="*/ 2147483646 h 7447"/>
              <a:gd name="T64" fmla="*/ 2147483646 w 10492"/>
              <a:gd name="T65" fmla="*/ 1858620036 h 7447"/>
              <a:gd name="T66" fmla="*/ 2147483646 w 10492"/>
              <a:gd name="T67" fmla="*/ 2006558013 h 7447"/>
              <a:gd name="T68" fmla="*/ 2147483646 w 10492"/>
              <a:gd name="T69" fmla="*/ 1858620036 h 7447"/>
              <a:gd name="T70" fmla="*/ 2147483646 w 10492"/>
              <a:gd name="T71" fmla="*/ 1487702405 h 7447"/>
              <a:gd name="T72" fmla="*/ 2147483646 w 10492"/>
              <a:gd name="T73" fmla="*/ 966805256 h 7447"/>
              <a:gd name="T74" fmla="*/ 2147483646 w 10492"/>
              <a:gd name="T75" fmla="*/ 668835126 h 7447"/>
              <a:gd name="T76" fmla="*/ 2147483646 w 10492"/>
              <a:gd name="T77" fmla="*/ 818867280 h 7447"/>
              <a:gd name="T78" fmla="*/ 2147483646 w 10492"/>
              <a:gd name="T79" fmla="*/ 1114743233 h 7447"/>
              <a:gd name="T80" fmla="*/ 1363821348 w 10492"/>
              <a:gd name="T81" fmla="*/ 2147483646 h 7447"/>
              <a:gd name="T82" fmla="*/ 940835467 w 10492"/>
              <a:gd name="T83" fmla="*/ 1710629387 h 7447"/>
              <a:gd name="T84" fmla="*/ 917119725 w 10492"/>
              <a:gd name="T85" fmla="*/ 1114743233 h 7447"/>
              <a:gd name="T86" fmla="*/ 964551182 w 10492"/>
              <a:gd name="T87" fmla="*/ 743824168 h 7447"/>
              <a:gd name="T88" fmla="*/ 894038053 w 10492"/>
              <a:gd name="T89" fmla="*/ 147937976 h 7447"/>
              <a:gd name="T90" fmla="*/ 611420365 w 10492"/>
              <a:gd name="T91" fmla="*/ 0 h 7447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0492"/>
              <a:gd name="T139" fmla="*/ 0 h 7447"/>
              <a:gd name="T140" fmla="*/ 10492 w 10492"/>
              <a:gd name="T141" fmla="*/ 7447 h 7447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lnTo>
                  <a:pt x="7300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lnTo>
                  <a:pt x="95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1" name="Shape 479"/>
          <p:cNvSpPr>
            <a:spLocks/>
          </p:cNvSpPr>
          <p:nvPr/>
        </p:nvSpPr>
        <p:spPr bwMode="auto">
          <a:xfrm>
            <a:off x="8750300" y="6600825"/>
            <a:ext cx="287338" cy="244475"/>
          </a:xfrm>
          <a:custGeom>
            <a:avLst/>
            <a:gdLst>
              <a:gd name="T0" fmla="*/ 2147483646 w 10162"/>
              <a:gd name="T1" fmla="*/ 1622920483 h 6494"/>
              <a:gd name="T2" fmla="*/ 2147483646 w 10162"/>
              <a:gd name="T3" fmla="*/ 1622920483 h 6494"/>
              <a:gd name="T4" fmla="*/ 2147483646 w 10162"/>
              <a:gd name="T5" fmla="*/ 2147483646 h 6494"/>
              <a:gd name="T6" fmla="*/ 2147483646 w 10162"/>
              <a:gd name="T7" fmla="*/ 2147483646 h 6494"/>
              <a:gd name="T8" fmla="*/ 2147483646 w 10162"/>
              <a:gd name="T9" fmla="*/ 2147483646 h 6494"/>
              <a:gd name="T10" fmla="*/ 2147483646 w 10162"/>
              <a:gd name="T11" fmla="*/ 2147483646 h 6494"/>
              <a:gd name="T12" fmla="*/ 2147483646 w 10162"/>
              <a:gd name="T13" fmla="*/ 2147483646 h 6494"/>
              <a:gd name="T14" fmla="*/ 2147483646 w 10162"/>
              <a:gd name="T15" fmla="*/ 2147483646 h 6494"/>
              <a:gd name="T16" fmla="*/ 2147483646 w 10162"/>
              <a:gd name="T17" fmla="*/ 2064796999 h 6494"/>
              <a:gd name="T18" fmla="*/ 2147483646 w 10162"/>
              <a:gd name="T19" fmla="*/ 295261350 h 6494"/>
              <a:gd name="T20" fmla="*/ 2147483646 w 10162"/>
              <a:gd name="T21" fmla="*/ 1106720857 h 6494"/>
              <a:gd name="T22" fmla="*/ 2147483646 w 10162"/>
              <a:gd name="T23" fmla="*/ 2147483646 h 6494"/>
              <a:gd name="T24" fmla="*/ 2147483646 w 10162"/>
              <a:gd name="T25" fmla="*/ 2147483646 h 6494"/>
              <a:gd name="T26" fmla="*/ 2147483646 w 10162"/>
              <a:gd name="T27" fmla="*/ 2147483646 h 6494"/>
              <a:gd name="T28" fmla="*/ 2147483646 w 10162"/>
              <a:gd name="T29" fmla="*/ 2147483646 h 6494"/>
              <a:gd name="T30" fmla="*/ 2147483646 w 10162"/>
              <a:gd name="T31" fmla="*/ 2147483646 h 6494"/>
              <a:gd name="T32" fmla="*/ 2147483646 w 10162"/>
              <a:gd name="T33" fmla="*/ 2147483646 h 6494"/>
              <a:gd name="T34" fmla="*/ 2147483646 w 10162"/>
              <a:gd name="T35" fmla="*/ 2147483646 h 6494"/>
              <a:gd name="T36" fmla="*/ 2147483646 w 10162"/>
              <a:gd name="T37" fmla="*/ 885782580 h 6494"/>
              <a:gd name="T38" fmla="*/ 2147483646 w 10162"/>
              <a:gd name="T39" fmla="*/ 369582992 h 6494"/>
              <a:gd name="T40" fmla="*/ 2147483646 w 10162"/>
              <a:gd name="T41" fmla="*/ 74321642 h 6494"/>
              <a:gd name="T42" fmla="*/ 2147483646 w 10162"/>
              <a:gd name="T43" fmla="*/ 2147483646 h 6494"/>
              <a:gd name="T44" fmla="*/ 891730184 w 10162"/>
              <a:gd name="T45" fmla="*/ 2147483646 h 6494"/>
              <a:gd name="T46" fmla="*/ 375862563 w 10162"/>
              <a:gd name="T47" fmla="*/ 2147483646 h 6494"/>
              <a:gd name="T48" fmla="*/ 258239217 w 10162"/>
              <a:gd name="T49" fmla="*/ 1106720857 h 6494"/>
              <a:gd name="T50" fmla="*/ 70963551 w 10162"/>
              <a:gd name="T51" fmla="*/ 369582992 h 6494"/>
              <a:gd name="T52" fmla="*/ 23646515 w 10162"/>
              <a:gd name="T53" fmla="*/ 2147483646 h 6494"/>
              <a:gd name="T54" fmla="*/ 258239217 w 10162"/>
              <a:gd name="T55" fmla="*/ 2147483646 h 6494"/>
              <a:gd name="T56" fmla="*/ 352216048 w 10162"/>
              <a:gd name="T57" fmla="*/ 2147483646 h 6494"/>
              <a:gd name="T58" fmla="*/ 563161443 w 10162"/>
              <a:gd name="T59" fmla="*/ 2147483646 h 6494"/>
              <a:gd name="T60" fmla="*/ 680129187 w 10162"/>
              <a:gd name="T61" fmla="*/ 2147483646 h 6494"/>
              <a:gd name="T62" fmla="*/ 398876662 w 10162"/>
              <a:gd name="T63" fmla="*/ 2147483646 h 6494"/>
              <a:gd name="T64" fmla="*/ 1360281589 w 10162"/>
              <a:gd name="T65" fmla="*/ 2147483646 h 6494"/>
              <a:gd name="T66" fmla="*/ 2147483646 w 10162"/>
              <a:gd name="T67" fmla="*/ 2147483646 h 6494"/>
              <a:gd name="T68" fmla="*/ 2147483646 w 10162"/>
              <a:gd name="T69" fmla="*/ 2147483646 h 6494"/>
              <a:gd name="T70" fmla="*/ 2147483646 w 10162"/>
              <a:gd name="T71" fmla="*/ 2147483646 h 6494"/>
              <a:gd name="T72" fmla="*/ 2147483646 w 10162"/>
              <a:gd name="T73" fmla="*/ 2147483646 h 6494"/>
              <a:gd name="T74" fmla="*/ 2147483646 w 10162"/>
              <a:gd name="T75" fmla="*/ 222966358 h 6494"/>
              <a:gd name="T76" fmla="*/ 2147483646 w 10162"/>
              <a:gd name="T77" fmla="*/ 2147483646 h 6494"/>
              <a:gd name="T78" fmla="*/ 2147483646 w 10162"/>
              <a:gd name="T79" fmla="*/ 2147483646 h 6494"/>
              <a:gd name="T80" fmla="*/ 2147483646 w 10162"/>
              <a:gd name="T81" fmla="*/ 2147483646 h 6494"/>
              <a:gd name="T82" fmla="*/ 2147483646 w 10162"/>
              <a:gd name="T83" fmla="*/ 2147483646 h 6494"/>
              <a:gd name="T84" fmla="*/ 2147483646 w 10162"/>
              <a:gd name="T85" fmla="*/ 2147483646 h 6494"/>
              <a:gd name="T86" fmla="*/ 2147483646 w 10162"/>
              <a:gd name="T87" fmla="*/ 2147483646 h 6494"/>
              <a:gd name="T88" fmla="*/ 2147483646 w 10162"/>
              <a:gd name="T89" fmla="*/ 2147483646 h 6494"/>
              <a:gd name="T90" fmla="*/ 2147483646 w 10162"/>
              <a:gd name="T91" fmla="*/ 2147483646 h 6494"/>
              <a:gd name="T92" fmla="*/ 2147483646 w 10162"/>
              <a:gd name="T93" fmla="*/ 2147483646 h 6494"/>
              <a:gd name="T94" fmla="*/ 2147483646 w 10162"/>
              <a:gd name="T95" fmla="*/ 2147483646 h 6494"/>
              <a:gd name="T96" fmla="*/ 2147483646 w 10162"/>
              <a:gd name="T97" fmla="*/ 2147483646 h 649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10162"/>
              <a:gd name="T148" fmla="*/ 0 h 6494"/>
              <a:gd name="T149" fmla="*/ 10162 w 10162"/>
              <a:gd name="T150" fmla="*/ 6494 h 6494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lnTo>
                  <a:pt x="840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lnTo>
                  <a:pt x="5503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2" name="Shape 480"/>
          <p:cNvSpPr>
            <a:spLocks/>
          </p:cNvSpPr>
          <p:nvPr/>
        </p:nvSpPr>
        <p:spPr bwMode="auto">
          <a:xfrm>
            <a:off x="8521700" y="5334000"/>
            <a:ext cx="307975" cy="512763"/>
          </a:xfrm>
          <a:custGeom>
            <a:avLst/>
            <a:gdLst>
              <a:gd name="T0" fmla="*/ 2147483646 w 10822"/>
              <a:gd name="T1" fmla="*/ 2147483646 h 13574"/>
              <a:gd name="T2" fmla="*/ 2147483646 w 10822"/>
              <a:gd name="T3" fmla="*/ 2147483646 h 13574"/>
              <a:gd name="T4" fmla="*/ 2147483646 w 10822"/>
              <a:gd name="T5" fmla="*/ 2147483646 h 13574"/>
              <a:gd name="T6" fmla="*/ 2147483646 w 10822"/>
              <a:gd name="T7" fmla="*/ 2147483646 h 13574"/>
              <a:gd name="T8" fmla="*/ 2147483646 w 10822"/>
              <a:gd name="T9" fmla="*/ 2147483646 h 13574"/>
              <a:gd name="T10" fmla="*/ 2147483646 w 10822"/>
              <a:gd name="T11" fmla="*/ 2147483646 h 13574"/>
              <a:gd name="T12" fmla="*/ 2147483646 w 10822"/>
              <a:gd name="T13" fmla="*/ 2147483646 h 13574"/>
              <a:gd name="T14" fmla="*/ 2147483646 w 10822"/>
              <a:gd name="T15" fmla="*/ 2147483646 h 13574"/>
              <a:gd name="T16" fmla="*/ 2147483646 w 10822"/>
              <a:gd name="T17" fmla="*/ 2147483646 h 13574"/>
              <a:gd name="T18" fmla="*/ 2147483646 w 10822"/>
              <a:gd name="T19" fmla="*/ 2147483646 h 13574"/>
              <a:gd name="T20" fmla="*/ 2147483646 w 10822"/>
              <a:gd name="T21" fmla="*/ 2147483646 h 13574"/>
              <a:gd name="T22" fmla="*/ 2147483646 w 10822"/>
              <a:gd name="T23" fmla="*/ 2147483646 h 13574"/>
              <a:gd name="T24" fmla="*/ 2147483646 w 10822"/>
              <a:gd name="T25" fmla="*/ 2147483646 h 13574"/>
              <a:gd name="T26" fmla="*/ 2147483646 w 10822"/>
              <a:gd name="T27" fmla="*/ 2147483646 h 13574"/>
              <a:gd name="T28" fmla="*/ 2147483646 w 10822"/>
              <a:gd name="T29" fmla="*/ 2147483646 h 13574"/>
              <a:gd name="T30" fmla="*/ 2147483646 w 10822"/>
              <a:gd name="T31" fmla="*/ 2147483646 h 13574"/>
              <a:gd name="T32" fmla="*/ 2147483646 w 10822"/>
              <a:gd name="T33" fmla="*/ 1869307208 h 13574"/>
              <a:gd name="T34" fmla="*/ 2147483646 w 10822"/>
              <a:gd name="T35" fmla="*/ 2147483646 h 13574"/>
              <a:gd name="T36" fmla="*/ 2147483646 w 10822"/>
              <a:gd name="T37" fmla="*/ 2147483646 h 13574"/>
              <a:gd name="T38" fmla="*/ 2147483646 w 10822"/>
              <a:gd name="T39" fmla="*/ 2147483646 h 13574"/>
              <a:gd name="T40" fmla="*/ 1516409821 w 10822"/>
              <a:gd name="T41" fmla="*/ 2147483646 h 13574"/>
              <a:gd name="T42" fmla="*/ 2021450260 w 10822"/>
              <a:gd name="T43" fmla="*/ 2147483646 h 13574"/>
              <a:gd name="T44" fmla="*/ 2045718843 w 10822"/>
              <a:gd name="T45" fmla="*/ 2147483646 h 13574"/>
              <a:gd name="T46" fmla="*/ 2147483646 w 10822"/>
              <a:gd name="T47" fmla="*/ 2147483646 h 13574"/>
              <a:gd name="T48" fmla="*/ 2147483646 w 10822"/>
              <a:gd name="T49" fmla="*/ 2147483646 h 13574"/>
              <a:gd name="T50" fmla="*/ 2147483646 w 10822"/>
              <a:gd name="T51" fmla="*/ 2147483646 h 13574"/>
              <a:gd name="T52" fmla="*/ 2147483646 w 10822"/>
              <a:gd name="T53" fmla="*/ 2147483646 h 13574"/>
              <a:gd name="T54" fmla="*/ 2147483646 w 10822"/>
              <a:gd name="T55" fmla="*/ 2147483646 h 13574"/>
              <a:gd name="T56" fmla="*/ 2147483646 w 10822"/>
              <a:gd name="T57" fmla="*/ 2147483646 h 13574"/>
              <a:gd name="T58" fmla="*/ 2147483646 w 10822"/>
              <a:gd name="T59" fmla="*/ 2147483646 h 13574"/>
              <a:gd name="T60" fmla="*/ 2147483646 w 10822"/>
              <a:gd name="T61" fmla="*/ 2147483646 h 13574"/>
              <a:gd name="T62" fmla="*/ 2147483646 w 10822"/>
              <a:gd name="T63" fmla="*/ 2147483646 h 13574"/>
              <a:gd name="T64" fmla="*/ 2147483646 w 10822"/>
              <a:gd name="T65" fmla="*/ 2147483646 h 13574"/>
              <a:gd name="T66" fmla="*/ 2147483646 w 10822"/>
              <a:gd name="T67" fmla="*/ 2147483646 h 13574"/>
              <a:gd name="T68" fmla="*/ 2147483646 w 10822"/>
              <a:gd name="T69" fmla="*/ 2147483646 h 13574"/>
              <a:gd name="T70" fmla="*/ 2147483646 w 10822"/>
              <a:gd name="T71" fmla="*/ 2147483646 h 13574"/>
              <a:gd name="T72" fmla="*/ 2147483646 w 10822"/>
              <a:gd name="T73" fmla="*/ 2147483646 h 13574"/>
              <a:gd name="T74" fmla="*/ 1155025120 w 10822"/>
              <a:gd name="T75" fmla="*/ 2147483646 h 13574"/>
              <a:gd name="T76" fmla="*/ 2147483646 w 10822"/>
              <a:gd name="T77" fmla="*/ 2147483646 h 13574"/>
              <a:gd name="T78" fmla="*/ 1973580410 w 10822"/>
              <a:gd name="T79" fmla="*/ 2147483646 h 13574"/>
              <a:gd name="T80" fmla="*/ 2147483646 w 10822"/>
              <a:gd name="T81" fmla="*/ 2047728 h 13574"/>
              <a:gd name="T82" fmla="*/ 1852903955 w 10822"/>
              <a:gd name="T83" fmla="*/ 2147483646 h 13574"/>
              <a:gd name="T84" fmla="*/ 770017297 w 10822"/>
              <a:gd name="T85" fmla="*/ 2147483646 h 13574"/>
              <a:gd name="T86" fmla="*/ 505685103 w 10822"/>
              <a:gd name="T87" fmla="*/ 2147483646 h 13574"/>
              <a:gd name="T88" fmla="*/ 2147483646 w 10822"/>
              <a:gd name="T89" fmla="*/ 2147483646 h 13574"/>
              <a:gd name="T90" fmla="*/ 2147483646 w 10822"/>
              <a:gd name="T91" fmla="*/ 2147483646 h 13574"/>
              <a:gd name="T92" fmla="*/ 2147483646 w 10822"/>
              <a:gd name="T93" fmla="*/ 2147483646 h 13574"/>
              <a:gd name="T94" fmla="*/ 2147483646 w 10822"/>
              <a:gd name="T95" fmla="*/ 2147483646 h 13574"/>
              <a:gd name="T96" fmla="*/ 2147483646 w 10822"/>
              <a:gd name="T97" fmla="*/ 77353702 h 13574"/>
              <a:gd name="T98" fmla="*/ 1227164379 w 10822"/>
              <a:gd name="T99" fmla="*/ 2147483646 h 13574"/>
              <a:gd name="T100" fmla="*/ 1588571761 w 10822"/>
              <a:gd name="T101" fmla="*/ 2147483646 h 13574"/>
              <a:gd name="T102" fmla="*/ 1227164379 w 10822"/>
              <a:gd name="T103" fmla="*/ 2147483646 h 13574"/>
              <a:gd name="T104" fmla="*/ 1155025120 w 10822"/>
              <a:gd name="T105" fmla="*/ 2147483646 h 13574"/>
              <a:gd name="T106" fmla="*/ 577847044 w 10822"/>
              <a:gd name="T107" fmla="*/ 2147483646 h 13574"/>
              <a:gd name="T108" fmla="*/ 746393349 w 10822"/>
              <a:gd name="T109" fmla="*/ 2147483646 h 13574"/>
              <a:gd name="T110" fmla="*/ 746393349 w 10822"/>
              <a:gd name="T111" fmla="*/ 2147483646 h 13574"/>
              <a:gd name="T112" fmla="*/ 818555290 w 10822"/>
              <a:gd name="T113" fmla="*/ 2147483646 h 13574"/>
              <a:gd name="T114" fmla="*/ 1010724717 w 10822"/>
              <a:gd name="T115" fmla="*/ 2147483646 h 13574"/>
              <a:gd name="T116" fmla="*/ 192838395 w 10822"/>
              <a:gd name="T117" fmla="*/ 2147483646 h 13574"/>
              <a:gd name="T118" fmla="*/ 289246238 w 10822"/>
              <a:gd name="T119" fmla="*/ 2147483646 h 13574"/>
              <a:gd name="T120" fmla="*/ 938586283 w 10822"/>
              <a:gd name="T121" fmla="*/ 2147483646 h 13574"/>
              <a:gd name="T122" fmla="*/ 1780742014 w 10822"/>
              <a:gd name="T123" fmla="*/ 2147483646 h 13574"/>
              <a:gd name="T124" fmla="*/ 1347863515 w 10822"/>
              <a:gd name="T125" fmla="*/ 2147483646 h 1357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0822"/>
              <a:gd name="T190" fmla="*/ 0 h 13574"/>
              <a:gd name="T191" fmla="*/ 10822 w 10822"/>
              <a:gd name="T192" fmla="*/ 13574 h 1357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lnTo>
                  <a:pt x="9134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lnTo>
                  <a:pt x="8731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lnTo>
                  <a:pt x="154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3" name="Shape 481"/>
          <p:cNvSpPr>
            <a:spLocks/>
          </p:cNvSpPr>
          <p:nvPr/>
        </p:nvSpPr>
        <p:spPr bwMode="auto">
          <a:xfrm>
            <a:off x="8829675" y="6111875"/>
            <a:ext cx="390525" cy="385763"/>
          </a:xfrm>
          <a:custGeom>
            <a:avLst/>
            <a:gdLst>
              <a:gd name="T0" fmla="*/ 2147483646 w 13793"/>
              <a:gd name="T1" fmla="*/ 2147483646 h 10199"/>
              <a:gd name="T2" fmla="*/ 2147483646 w 13793"/>
              <a:gd name="T3" fmla="*/ 2147483646 h 10199"/>
              <a:gd name="T4" fmla="*/ 2147483646 w 13793"/>
              <a:gd name="T5" fmla="*/ 2147483646 h 10199"/>
              <a:gd name="T6" fmla="*/ 2147483646 w 13793"/>
              <a:gd name="T7" fmla="*/ 2147483646 h 10199"/>
              <a:gd name="T8" fmla="*/ 2147483646 w 13793"/>
              <a:gd name="T9" fmla="*/ 2147483646 h 10199"/>
              <a:gd name="T10" fmla="*/ 2147483646 w 13793"/>
              <a:gd name="T11" fmla="*/ 2147483646 h 10199"/>
              <a:gd name="T12" fmla="*/ 2147483646 w 13793"/>
              <a:gd name="T13" fmla="*/ 2147483646 h 10199"/>
              <a:gd name="T14" fmla="*/ 2147483646 w 13793"/>
              <a:gd name="T15" fmla="*/ 2147483646 h 10199"/>
              <a:gd name="T16" fmla="*/ 2147483646 w 13793"/>
              <a:gd name="T17" fmla="*/ 2147483646 h 10199"/>
              <a:gd name="T18" fmla="*/ 2147483646 w 13793"/>
              <a:gd name="T19" fmla="*/ 2147483646 h 10199"/>
              <a:gd name="T20" fmla="*/ 2147483646 w 13793"/>
              <a:gd name="T21" fmla="*/ 2147483646 h 10199"/>
              <a:gd name="T22" fmla="*/ 2147483646 w 13793"/>
              <a:gd name="T23" fmla="*/ 2147483646 h 10199"/>
              <a:gd name="T24" fmla="*/ 2147483646 w 13793"/>
              <a:gd name="T25" fmla="*/ 2147483646 h 10199"/>
              <a:gd name="T26" fmla="*/ 2147483646 w 13793"/>
              <a:gd name="T27" fmla="*/ 2147483646 h 10199"/>
              <a:gd name="T28" fmla="*/ 2147483646 w 13793"/>
              <a:gd name="T29" fmla="*/ 2147483646 h 10199"/>
              <a:gd name="T30" fmla="*/ 2147483646 w 13793"/>
              <a:gd name="T31" fmla="*/ 2147483646 h 10199"/>
              <a:gd name="T32" fmla="*/ 2147483646 w 13793"/>
              <a:gd name="T33" fmla="*/ 2147483646 h 10199"/>
              <a:gd name="T34" fmla="*/ 2147483646 w 13793"/>
              <a:gd name="T35" fmla="*/ 2147483646 h 10199"/>
              <a:gd name="T36" fmla="*/ 2147483646 w 13793"/>
              <a:gd name="T37" fmla="*/ 1203437852 h 10199"/>
              <a:gd name="T38" fmla="*/ 2147483646 w 13793"/>
              <a:gd name="T39" fmla="*/ 2147483646 h 10199"/>
              <a:gd name="T40" fmla="*/ 2147483646 w 13793"/>
              <a:gd name="T41" fmla="*/ 2147483646 h 10199"/>
              <a:gd name="T42" fmla="*/ 2147483646 w 13793"/>
              <a:gd name="T43" fmla="*/ 2147483646 h 10199"/>
              <a:gd name="T44" fmla="*/ 2147483646 w 13793"/>
              <a:gd name="T45" fmla="*/ 2147483646 h 10199"/>
              <a:gd name="T46" fmla="*/ 2147483646 w 13793"/>
              <a:gd name="T47" fmla="*/ 2147483646 h 10199"/>
              <a:gd name="T48" fmla="*/ 2147483646 w 13793"/>
              <a:gd name="T49" fmla="*/ 2147483646 h 10199"/>
              <a:gd name="T50" fmla="*/ 2147483646 w 13793"/>
              <a:gd name="T51" fmla="*/ 2147483646 h 10199"/>
              <a:gd name="T52" fmla="*/ 2147483646 w 13793"/>
              <a:gd name="T53" fmla="*/ 2147483646 h 10199"/>
              <a:gd name="T54" fmla="*/ 2147483646 w 13793"/>
              <a:gd name="T55" fmla="*/ 2147483646 h 10199"/>
              <a:gd name="T56" fmla="*/ 2147483646 w 13793"/>
              <a:gd name="T57" fmla="*/ 2147483646 h 10199"/>
              <a:gd name="T58" fmla="*/ 2147483646 w 13793"/>
              <a:gd name="T59" fmla="*/ 2147483646 h 10199"/>
              <a:gd name="T60" fmla="*/ 47550163 w 13793"/>
              <a:gd name="T61" fmla="*/ 2147483646 h 10199"/>
              <a:gd name="T62" fmla="*/ 330310790 w 13793"/>
              <a:gd name="T63" fmla="*/ 2147483646 h 10199"/>
              <a:gd name="T64" fmla="*/ 1131677349 w 13793"/>
              <a:gd name="T65" fmla="*/ 2147483646 h 10199"/>
              <a:gd name="T66" fmla="*/ 1084762082 w 13793"/>
              <a:gd name="T67" fmla="*/ 2147483646 h 10199"/>
              <a:gd name="T68" fmla="*/ 731323141 w 13793"/>
              <a:gd name="T69" fmla="*/ 2147483646 h 10199"/>
              <a:gd name="T70" fmla="*/ 1744748738 w 13793"/>
              <a:gd name="T71" fmla="*/ 2147483646 h 10199"/>
              <a:gd name="T72" fmla="*/ 2051273235 w 13793"/>
              <a:gd name="T73" fmla="*/ 2147483646 h 10199"/>
              <a:gd name="T74" fmla="*/ 2051273235 w 13793"/>
              <a:gd name="T75" fmla="*/ 2147483646 h 10199"/>
              <a:gd name="T76" fmla="*/ 2147483646 w 13793"/>
              <a:gd name="T77" fmla="*/ 2147483646 h 10199"/>
              <a:gd name="T78" fmla="*/ 2147483646 w 13793"/>
              <a:gd name="T79" fmla="*/ 2147483646 h 10199"/>
              <a:gd name="T80" fmla="*/ 2147483646 w 13793"/>
              <a:gd name="T81" fmla="*/ 2147483646 h 10199"/>
              <a:gd name="T82" fmla="*/ 2147483646 w 13793"/>
              <a:gd name="T83" fmla="*/ 2147483646 h 10199"/>
              <a:gd name="T84" fmla="*/ 2147483646 w 13793"/>
              <a:gd name="T85" fmla="*/ 2147483646 h 10199"/>
              <a:gd name="T86" fmla="*/ 2147483646 w 13793"/>
              <a:gd name="T87" fmla="*/ 2147483646 h 10199"/>
              <a:gd name="T88" fmla="*/ 2147483646 w 13793"/>
              <a:gd name="T89" fmla="*/ 2147483646 h 10199"/>
              <a:gd name="T90" fmla="*/ 2147483646 w 13793"/>
              <a:gd name="T91" fmla="*/ 2147483646 h 10199"/>
              <a:gd name="T92" fmla="*/ 2147483646 w 13793"/>
              <a:gd name="T93" fmla="*/ 2147483646 h 10199"/>
              <a:gd name="T94" fmla="*/ 2147483646 w 13793"/>
              <a:gd name="T95" fmla="*/ 2147483646 h 10199"/>
              <a:gd name="T96" fmla="*/ 2147483646 w 13793"/>
              <a:gd name="T97" fmla="*/ 2028257848 h 10199"/>
              <a:gd name="T98" fmla="*/ 2147483646 w 13793"/>
              <a:gd name="T99" fmla="*/ 2147483646 h 10199"/>
              <a:gd name="T100" fmla="*/ 2147483646 w 13793"/>
              <a:gd name="T101" fmla="*/ 1428595411 h 10199"/>
              <a:gd name="T102" fmla="*/ 2147483646 w 13793"/>
              <a:gd name="T103" fmla="*/ 2147483646 h 10199"/>
              <a:gd name="T104" fmla="*/ 2147483646 w 13793"/>
              <a:gd name="T105" fmla="*/ 2147483646 h 10199"/>
              <a:gd name="T106" fmla="*/ 2027486120 w 13793"/>
              <a:gd name="T107" fmla="*/ 2147483646 h 10199"/>
              <a:gd name="T108" fmla="*/ 1815427081 w 13793"/>
              <a:gd name="T109" fmla="*/ 2147483646 h 10199"/>
              <a:gd name="T110" fmla="*/ 1555795426 w 13793"/>
              <a:gd name="T111" fmla="*/ 2147483646 h 10199"/>
              <a:gd name="T112" fmla="*/ 1508903405 w 13793"/>
              <a:gd name="T113" fmla="*/ 2147483646 h 10199"/>
              <a:gd name="T114" fmla="*/ 1226142778 w 13793"/>
              <a:gd name="T115" fmla="*/ 2147483646 h 10199"/>
              <a:gd name="T116" fmla="*/ 1791640759 w 13793"/>
              <a:gd name="T117" fmla="*/ 2147483646 h 10199"/>
              <a:gd name="T118" fmla="*/ 2147483646 w 13793"/>
              <a:gd name="T119" fmla="*/ 2147483646 h 10199"/>
              <a:gd name="T120" fmla="*/ 2147483646 w 13793"/>
              <a:gd name="T121" fmla="*/ 2147483646 h 1019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793"/>
              <a:gd name="T184" fmla="*/ 0 h 10199"/>
              <a:gd name="T185" fmla="*/ 13793 w 13793"/>
              <a:gd name="T186" fmla="*/ 10199 h 1019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lnTo>
                  <a:pt x="5649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lnTo>
                  <a:pt x="12215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lnTo>
                  <a:pt x="4072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4" name="Shape 482"/>
          <p:cNvSpPr>
            <a:spLocks/>
          </p:cNvSpPr>
          <p:nvPr/>
        </p:nvSpPr>
        <p:spPr bwMode="auto">
          <a:xfrm>
            <a:off x="8964613" y="1784350"/>
            <a:ext cx="179387" cy="498475"/>
          </a:xfrm>
          <a:custGeom>
            <a:avLst/>
            <a:gdLst>
              <a:gd name="T0" fmla="*/ 1006914550 w 6347"/>
              <a:gd name="T1" fmla="*/ 1882462316 h 13169"/>
              <a:gd name="T2" fmla="*/ 1287682818 w 6347"/>
              <a:gd name="T3" fmla="*/ 2147483646 h 13169"/>
              <a:gd name="T4" fmla="*/ 890145709 w 6347"/>
              <a:gd name="T5" fmla="*/ 2147483646 h 13169"/>
              <a:gd name="T6" fmla="*/ 1030529843 w 6347"/>
              <a:gd name="T7" fmla="*/ 2147483646 h 13169"/>
              <a:gd name="T8" fmla="*/ 609377441 w 6347"/>
              <a:gd name="T9" fmla="*/ 2147483646 h 13169"/>
              <a:gd name="T10" fmla="*/ 2147483646 w 6347"/>
              <a:gd name="T11" fmla="*/ 2147483646 h 13169"/>
              <a:gd name="T12" fmla="*/ 2147483646 w 6347"/>
              <a:gd name="T13" fmla="*/ 2147483646 h 13169"/>
              <a:gd name="T14" fmla="*/ 2147483646 w 6347"/>
              <a:gd name="T15" fmla="*/ 2147483646 h 13169"/>
              <a:gd name="T16" fmla="*/ 1943658965 w 6347"/>
              <a:gd name="T17" fmla="*/ 2147483646 h 13169"/>
              <a:gd name="T18" fmla="*/ 1615682465 w 6347"/>
              <a:gd name="T19" fmla="*/ 2147483646 h 13169"/>
              <a:gd name="T20" fmla="*/ 2147483646 w 6347"/>
              <a:gd name="T21" fmla="*/ 2147483646 h 13169"/>
              <a:gd name="T22" fmla="*/ 2147483646 w 6347"/>
              <a:gd name="T23" fmla="*/ 2147483646 h 13169"/>
              <a:gd name="T24" fmla="*/ 1826235914 w 6347"/>
              <a:gd name="T25" fmla="*/ 2147483646 h 13169"/>
              <a:gd name="T26" fmla="*/ 1100722306 w 6347"/>
              <a:gd name="T27" fmla="*/ 2147483646 h 13169"/>
              <a:gd name="T28" fmla="*/ 1381490574 w 6347"/>
              <a:gd name="T29" fmla="*/ 2147483646 h 13169"/>
              <a:gd name="T30" fmla="*/ 2147483646 w 6347"/>
              <a:gd name="T31" fmla="*/ 2147483646 h 13169"/>
              <a:gd name="T32" fmla="*/ 843569332 w 6347"/>
              <a:gd name="T33" fmla="*/ 2147483646 h 13169"/>
              <a:gd name="T34" fmla="*/ 421784256 w 6347"/>
              <a:gd name="T35" fmla="*/ 2147483646 h 13169"/>
              <a:gd name="T36" fmla="*/ 2013851427 w 6347"/>
              <a:gd name="T37" fmla="*/ 2147483646 h 13169"/>
              <a:gd name="T38" fmla="*/ 1428698806 w 6347"/>
              <a:gd name="T39" fmla="*/ 2147483646 h 13169"/>
              <a:gd name="T40" fmla="*/ 1241106440 w 6347"/>
              <a:gd name="T41" fmla="*/ 2147483646 h 13169"/>
              <a:gd name="T42" fmla="*/ 585784504 w 6347"/>
              <a:gd name="T43" fmla="*/ 2147483646 h 13169"/>
              <a:gd name="T44" fmla="*/ 1826235914 w 6347"/>
              <a:gd name="T45" fmla="*/ 2147483646 h 13169"/>
              <a:gd name="T46" fmla="*/ 1779659537 w 6347"/>
              <a:gd name="T47" fmla="*/ 2147483646 h 13169"/>
              <a:gd name="T48" fmla="*/ 1287682818 w 6347"/>
              <a:gd name="T49" fmla="*/ 2147483646 h 13169"/>
              <a:gd name="T50" fmla="*/ 1006914550 w 6347"/>
              <a:gd name="T51" fmla="*/ 2147483646 h 13169"/>
              <a:gd name="T52" fmla="*/ 1147298684 w 6347"/>
              <a:gd name="T53" fmla="*/ 2147483646 h 13169"/>
              <a:gd name="T54" fmla="*/ 983953466 w 6347"/>
              <a:gd name="T55" fmla="*/ 2147483646 h 13169"/>
              <a:gd name="T56" fmla="*/ 1498891269 w 6347"/>
              <a:gd name="T57" fmla="*/ 2147483646 h 13169"/>
              <a:gd name="T58" fmla="*/ 1615682465 w 6347"/>
              <a:gd name="T59" fmla="*/ 2147483646 h 13169"/>
              <a:gd name="T60" fmla="*/ 1756066599 w 6347"/>
              <a:gd name="T61" fmla="*/ 2147483646 h 13169"/>
              <a:gd name="T62" fmla="*/ 1147298684 w 6347"/>
              <a:gd name="T63" fmla="*/ 2147483646 h 13169"/>
              <a:gd name="T64" fmla="*/ 726168638 w 6347"/>
              <a:gd name="T65" fmla="*/ 2147483646 h 13169"/>
              <a:gd name="T66" fmla="*/ 211208451 w 6347"/>
              <a:gd name="T67" fmla="*/ 225829918 h 13169"/>
              <a:gd name="T68" fmla="*/ 187593157 w 6347"/>
              <a:gd name="T69" fmla="*/ 1732614463 h 13169"/>
              <a:gd name="T70" fmla="*/ 749761575 w 6347"/>
              <a:gd name="T71" fmla="*/ 2147483646 h 13169"/>
              <a:gd name="T72" fmla="*/ 1100722306 w 6347"/>
              <a:gd name="T73" fmla="*/ 2147483646 h 13169"/>
              <a:gd name="T74" fmla="*/ 726168638 w 6347"/>
              <a:gd name="T75" fmla="*/ 2147483646 h 13169"/>
              <a:gd name="T76" fmla="*/ 70824316 w 6347"/>
              <a:gd name="T77" fmla="*/ 2147483646 h 13169"/>
              <a:gd name="T78" fmla="*/ 24247967 w 6347"/>
              <a:gd name="T79" fmla="*/ 2147483646 h 13169"/>
              <a:gd name="T80" fmla="*/ 234823773 w 6347"/>
              <a:gd name="T81" fmla="*/ 2147483646 h 13169"/>
              <a:gd name="T82" fmla="*/ 375207907 w 6347"/>
              <a:gd name="T83" fmla="*/ 2147483646 h 13169"/>
              <a:gd name="T84" fmla="*/ 562169210 w 6347"/>
              <a:gd name="T85" fmla="*/ 2147483646 h 13169"/>
              <a:gd name="T86" fmla="*/ 1030529843 w 6347"/>
              <a:gd name="T87" fmla="*/ 2147483646 h 13169"/>
              <a:gd name="T88" fmla="*/ 1756066599 w 6347"/>
              <a:gd name="T89" fmla="*/ 2147483646 h 13169"/>
              <a:gd name="T90" fmla="*/ 2147483646 w 6347"/>
              <a:gd name="T91" fmla="*/ 2147483646 h 13169"/>
              <a:gd name="T92" fmla="*/ 2147483646 w 6347"/>
              <a:gd name="T93" fmla="*/ 2147483646 h 13169"/>
              <a:gd name="T94" fmla="*/ 2147483646 w 6347"/>
              <a:gd name="T95" fmla="*/ 2147483646 h 13169"/>
              <a:gd name="T96" fmla="*/ 1615682465 w 6347"/>
              <a:gd name="T97" fmla="*/ 2147483646 h 13169"/>
              <a:gd name="T98" fmla="*/ 1569082940 w 6347"/>
              <a:gd name="T99" fmla="*/ 2147483646 h 13169"/>
              <a:gd name="T100" fmla="*/ 2147483646 w 6347"/>
              <a:gd name="T101" fmla="*/ 2147483646 h 13169"/>
              <a:gd name="T102" fmla="*/ 2147483646 w 6347"/>
              <a:gd name="T103" fmla="*/ 2147483646 h 13169"/>
              <a:gd name="T104" fmla="*/ 2147483646 w 6347"/>
              <a:gd name="T105" fmla="*/ 2147483646 h 13169"/>
              <a:gd name="T106" fmla="*/ 2147483646 w 6347"/>
              <a:gd name="T107" fmla="*/ 2147483646 h 13169"/>
              <a:gd name="T108" fmla="*/ 2147483646 w 6347"/>
              <a:gd name="T109" fmla="*/ 2147483646 h 13169"/>
              <a:gd name="T110" fmla="*/ 1896427586 w 6347"/>
              <a:gd name="T111" fmla="*/ 2147483646 h 13169"/>
              <a:gd name="T112" fmla="*/ 1592066380 w 6347"/>
              <a:gd name="T113" fmla="*/ 2147483646 h 13169"/>
              <a:gd name="T114" fmla="*/ 1358529491 w 6347"/>
              <a:gd name="T115" fmla="*/ 2147483646 h 13169"/>
              <a:gd name="T116" fmla="*/ 562169210 w 6347"/>
              <a:gd name="T117" fmla="*/ 0 h 13169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6347"/>
              <a:gd name="T178" fmla="*/ 0 h 13169"/>
              <a:gd name="T179" fmla="*/ 6347 w 6347"/>
              <a:gd name="T180" fmla="*/ 13169 h 13169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lnTo>
                  <a:pt x="1285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lnTo>
                  <a:pt x="1065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lnTo>
                  <a:pt x="62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5" name="Shape 483"/>
          <p:cNvSpPr>
            <a:spLocks/>
          </p:cNvSpPr>
          <p:nvPr/>
        </p:nvSpPr>
        <p:spPr bwMode="auto">
          <a:xfrm rot="19173880">
            <a:off x="7110413" y="6502400"/>
            <a:ext cx="279400" cy="477838"/>
          </a:xfrm>
          <a:custGeom>
            <a:avLst/>
            <a:gdLst>
              <a:gd name="T0" fmla="*/ 2147483646 w 9868"/>
              <a:gd name="T1" fmla="*/ 2147483646 h 12620"/>
              <a:gd name="T2" fmla="*/ 2147483646 w 9868"/>
              <a:gd name="T3" fmla="*/ 1434646234 h 12620"/>
              <a:gd name="T4" fmla="*/ 1037262930 w 9868"/>
              <a:gd name="T5" fmla="*/ 2147483646 h 12620"/>
              <a:gd name="T6" fmla="*/ 778276883 w 9868"/>
              <a:gd name="T7" fmla="*/ 2147483646 h 12620"/>
              <a:gd name="T8" fmla="*/ 2147483646 w 9868"/>
              <a:gd name="T9" fmla="*/ 2147483646 h 12620"/>
              <a:gd name="T10" fmla="*/ 589336568 w 9868"/>
              <a:gd name="T11" fmla="*/ 2147483646 h 12620"/>
              <a:gd name="T12" fmla="*/ 377244108 w 9868"/>
              <a:gd name="T13" fmla="*/ 2147483646 h 12620"/>
              <a:gd name="T14" fmla="*/ 2147483646 w 9868"/>
              <a:gd name="T15" fmla="*/ 2147483646 h 12620"/>
              <a:gd name="T16" fmla="*/ 2147483646 w 9868"/>
              <a:gd name="T17" fmla="*/ 2147483646 h 12620"/>
              <a:gd name="T18" fmla="*/ 2147483646 w 9868"/>
              <a:gd name="T19" fmla="*/ 2147483646 h 12620"/>
              <a:gd name="T20" fmla="*/ 1791774362 w 9868"/>
              <a:gd name="T21" fmla="*/ 2147483646 h 12620"/>
              <a:gd name="T22" fmla="*/ 1579682694 w 9868"/>
              <a:gd name="T23" fmla="*/ 2147483646 h 12620"/>
              <a:gd name="T24" fmla="*/ 1320695854 w 9868"/>
              <a:gd name="T25" fmla="*/ 2147483646 h 12620"/>
              <a:gd name="T26" fmla="*/ 1438295733 w 9868"/>
              <a:gd name="T27" fmla="*/ 2147483646 h 12620"/>
              <a:gd name="T28" fmla="*/ 731359258 w 9868"/>
              <a:gd name="T29" fmla="*/ 2147483646 h 12620"/>
              <a:gd name="T30" fmla="*/ 401031982 w 9868"/>
              <a:gd name="T31" fmla="*/ 2147483646 h 12620"/>
              <a:gd name="T32" fmla="*/ 1296907951 w 9868"/>
              <a:gd name="T33" fmla="*/ 2147483646 h 12620"/>
              <a:gd name="T34" fmla="*/ 542418972 w 9868"/>
              <a:gd name="T35" fmla="*/ 2147483646 h 12620"/>
              <a:gd name="T36" fmla="*/ 990346126 w 9868"/>
              <a:gd name="T37" fmla="*/ 2147483646 h 12620"/>
              <a:gd name="T38" fmla="*/ 1179308865 w 9868"/>
              <a:gd name="T39" fmla="*/ 2147483646 h 12620"/>
              <a:gd name="T40" fmla="*/ 542418972 w 9868"/>
              <a:gd name="T41" fmla="*/ 2147483646 h 12620"/>
              <a:gd name="T42" fmla="*/ 1226225697 w 9868"/>
              <a:gd name="T43" fmla="*/ 2147483646 h 12620"/>
              <a:gd name="T44" fmla="*/ 1249991119 w 9868"/>
              <a:gd name="T45" fmla="*/ 2147483646 h 12620"/>
              <a:gd name="T46" fmla="*/ 636889101 w 9868"/>
              <a:gd name="T47" fmla="*/ 2147483646 h 12620"/>
              <a:gd name="T48" fmla="*/ 2147483646 w 9868"/>
              <a:gd name="T49" fmla="*/ 2147483646 h 12620"/>
              <a:gd name="T50" fmla="*/ 518631861 w 9868"/>
              <a:gd name="T51" fmla="*/ 2147483646 h 12620"/>
              <a:gd name="T52" fmla="*/ 118258060 w 9868"/>
              <a:gd name="T53" fmla="*/ 2147483646 h 12620"/>
              <a:gd name="T54" fmla="*/ 23787903 w 9868"/>
              <a:gd name="T55" fmla="*/ 2147483646 h 12620"/>
              <a:gd name="T56" fmla="*/ 118258060 w 9868"/>
              <a:gd name="T57" fmla="*/ 2147483646 h 12620"/>
              <a:gd name="T58" fmla="*/ 707571383 w 9868"/>
              <a:gd name="T59" fmla="*/ 2147483646 h 12620"/>
              <a:gd name="T60" fmla="*/ 1674152852 w 9868"/>
              <a:gd name="T61" fmla="*/ 2147483646 h 12620"/>
              <a:gd name="T62" fmla="*/ 2074549105 w 9868"/>
              <a:gd name="T63" fmla="*/ 2147483646 h 12620"/>
              <a:gd name="T64" fmla="*/ 2147483646 w 9868"/>
              <a:gd name="T65" fmla="*/ 2147483646 h 12620"/>
              <a:gd name="T66" fmla="*/ 2147483646 w 9868"/>
              <a:gd name="T67" fmla="*/ 2147483646 h 12620"/>
              <a:gd name="T68" fmla="*/ 2147483646 w 9868"/>
              <a:gd name="T69" fmla="*/ 2147483646 h 12620"/>
              <a:gd name="T70" fmla="*/ 2147483646 w 9868"/>
              <a:gd name="T71" fmla="*/ 2147483646 h 12620"/>
              <a:gd name="T72" fmla="*/ 2147483646 w 9868"/>
              <a:gd name="T73" fmla="*/ 2147483646 h 12620"/>
              <a:gd name="T74" fmla="*/ 2147483646 w 9868"/>
              <a:gd name="T75" fmla="*/ 2147483646 h 12620"/>
              <a:gd name="T76" fmla="*/ 2147483646 w 9868"/>
              <a:gd name="T77" fmla="*/ 2147483646 h 12620"/>
              <a:gd name="T78" fmla="*/ 2147483646 w 9868"/>
              <a:gd name="T79" fmla="*/ 2147483646 h 12620"/>
              <a:gd name="T80" fmla="*/ 2147483646 w 9868"/>
              <a:gd name="T81" fmla="*/ 2147483646 h 12620"/>
              <a:gd name="T82" fmla="*/ 2147483646 w 9868"/>
              <a:gd name="T83" fmla="*/ 2147483646 h 12620"/>
              <a:gd name="T84" fmla="*/ 2147483646 w 9868"/>
              <a:gd name="T85" fmla="*/ 2147483646 h 12620"/>
              <a:gd name="T86" fmla="*/ 2147483646 w 9868"/>
              <a:gd name="T87" fmla="*/ 2147483646 h 12620"/>
              <a:gd name="T88" fmla="*/ 2147483646 w 9868"/>
              <a:gd name="T89" fmla="*/ 2147483646 h 12620"/>
              <a:gd name="T90" fmla="*/ 2147483646 w 9868"/>
              <a:gd name="T91" fmla="*/ 2147483646 h 12620"/>
              <a:gd name="T92" fmla="*/ 2147483646 w 9868"/>
              <a:gd name="T93" fmla="*/ 2147483646 h 12620"/>
              <a:gd name="T94" fmla="*/ 2147483646 w 9868"/>
              <a:gd name="T95" fmla="*/ 2147483646 h 12620"/>
              <a:gd name="T96" fmla="*/ 1956926774 w 9868"/>
              <a:gd name="T97" fmla="*/ 2147483646 h 12620"/>
              <a:gd name="T98" fmla="*/ 2147483646 w 9868"/>
              <a:gd name="T99" fmla="*/ 2147483646 h 12620"/>
              <a:gd name="T100" fmla="*/ 2147483646 w 9868"/>
              <a:gd name="T101" fmla="*/ 2147483646 h 12620"/>
              <a:gd name="T102" fmla="*/ 2147483646 w 9868"/>
              <a:gd name="T103" fmla="*/ 2147483646 h 12620"/>
              <a:gd name="T104" fmla="*/ 2147483646 w 9868"/>
              <a:gd name="T105" fmla="*/ 2147483646 h 12620"/>
              <a:gd name="T106" fmla="*/ 2147483646 w 9868"/>
              <a:gd name="T107" fmla="*/ 1132506275 h 12620"/>
              <a:gd name="T108" fmla="*/ 2147483646 w 9868"/>
              <a:gd name="T109" fmla="*/ 454240035 h 12620"/>
              <a:gd name="T110" fmla="*/ 2147483646 w 9868"/>
              <a:gd name="T111" fmla="*/ 2147483646 h 12620"/>
              <a:gd name="T112" fmla="*/ 1296907951 w 9868"/>
              <a:gd name="T113" fmla="*/ 1056455518 h 12620"/>
              <a:gd name="T114" fmla="*/ 966580676 w 9868"/>
              <a:gd name="T115" fmla="*/ 2063033 h 1262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9868"/>
              <a:gd name="T175" fmla="*/ 0 h 12620"/>
              <a:gd name="T176" fmla="*/ 9868 w 9868"/>
              <a:gd name="T177" fmla="*/ 12620 h 12620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lnTo>
                  <a:pt x="418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lnTo>
                  <a:pt x="1541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lnTo>
                  <a:pt x="381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lnTo>
                  <a:pt x="1211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6" name="Shape 484"/>
          <p:cNvSpPr>
            <a:spLocks/>
          </p:cNvSpPr>
          <p:nvPr/>
        </p:nvSpPr>
        <p:spPr bwMode="auto">
          <a:xfrm>
            <a:off x="7659688" y="5827713"/>
            <a:ext cx="377825" cy="568325"/>
          </a:xfrm>
          <a:custGeom>
            <a:avLst/>
            <a:gdLst>
              <a:gd name="T0" fmla="*/ 2147483646 w 13316"/>
              <a:gd name="T1" fmla="*/ 1795812575 h 15041"/>
              <a:gd name="T2" fmla="*/ 2147483646 w 13316"/>
              <a:gd name="T3" fmla="*/ 2147483646 h 15041"/>
              <a:gd name="T4" fmla="*/ 2147483646 w 13316"/>
              <a:gd name="T5" fmla="*/ 823487622 h 15041"/>
              <a:gd name="T6" fmla="*/ 2147483646 w 13316"/>
              <a:gd name="T7" fmla="*/ 2050179 h 15041"/>
              <a:gd name="T8" fmla="*/ 2147483646 w 13316"/>
              <a:gd name="T9" fmla="*/ 2147483646 h 15041"/>
              <a:gd name="T10" fmla="*/ 2147483646 w 13316"/>
              <a:gd name="T11" fmla="*/ 2147483646 h 15041"/>
              <a:gd name="T12" fmla="*/ 0 w 13316"/>
              <a:gd name="T13" fmla="*/ 2147483646 h 15041"/>
              <a:gd name="T14" fmla="*/ 832211628 w 13316"/>
              <a:gd name="T15" fmla="*/ 2147483646 h 15041"/>
              <a:gd name="T16" fmla="*/ 1141366679 w 13316"/>
              <a:gd name="T17" fmla="*/ 2147483646 h 15041"/>
              <a:gd name="T18" fmla="*/ 879519172 w 13316"/>
              <a:gd name="T19" fmla="*/ 2147483646 h 15041"/>
              <a:gd name="T20" fmla="*/ 2147483646 w 13316"/>
              <a:gd name="T21" fmla="*/ 2147483646 h 15041"/>
              <a:gd name="T22" fmla="*/ 2147483646 w 13316"/>
              <a:gd name="T23" fmla="*/ 2147483646 h 15041"/>
              <a:gd name="T24" fmla="*/ 1569145643 w 13316"/>
              <a:gd name="T25" fmla="*/ 2147483646 h 15041"/>
              <a:gd name="T26" fmla="*/ 2147483646 w 13316"/>
              <a:gd name="T27" fmla="*/ 2147483646 h 15041"/>
              <a:gd name="T28" fmla="*/ 2147483646 w 13316"/>
              <a:gd name="T29" fmla="*/ 2147483646 h 15041"/>
              <a:gd name="T30" fmla="*/ 1711730828 w 13316"/>
              <a:gd name="T31" fmla="*/ 2147483646 h 15041"/>
              <a:gd name="T32" fmla="*/ 2147483646 w 13316"/>
              <a:gd name="T33" fmla="*/ 2147483646 h 15041"/>
              <a:gd name="T34" fmla="*/ 1569145643 w 13316"/>
              <a:gd name="T35" fmla="*/ 2147483646 h 15041"/>
              <a:gd name="T36" fmla="*/ 1996923756 w 13316"/>
              <a:gd name="T37" fmla="*/ 2147483646 h 15041"/>
              <a:gd name="T38" fmla="*/ 2147483646 w 13316"/>
              <a:gd name="T39" fmla="*/ 2147483646 h 15041"/>
              <a:gd name="T40" fmla="*/ 2147483646 w 13316"/>
              <a:gd name="T41" fmla="*/ 2147483646 h 15041"/>
              <a:gd name="T42" fmla="*/ 2147483646 w 13316"/>
              <a:gd name="T43" fmla="*/ 2147483646 h 15041"/>
              <a:gd name="T44" fmla="*/ 2147483646 w 13316"/>
              <a:gd name="T45" fmla="*/ 2147483646 h 15041"/>
              <a:gd name="T46" fmla="*/ 2147483646 w 13316"/>
              <a:gd name="T47" fmla="*/ 2147483646 h 15041"/>
              <a:gd name="T48" fmla="*/ 2147483646 w 13316"/>
              <a:gd name="T49" fmla="*/ 2147483646 h 15041"/>
              <a:gd name="T50" fmla="*/ 2147483646 w 13316"/>
              <a:gd name="T51" fmla="*/ 2147483646 h 15041"/>
              <a:gd name="T52" fmla="*/ 2147483646 w 13316"/>
              <a:gd name="T53" fmla="*/ 2147483646 h 15041"/>
              <a:gd name="T54" fmla="*/ 2147483646 w 13316"/>
              <a:gd name="T55" fmla="*/ 2147483646 h 15041"/>
              <a:gd name="T56" fmla="*/ 2147483646 w 13316"/>
              <a:gd name="T57" fmla="*/ 2147483646 h 15041"/>
              <a:gd name="T58" fmla="*/ 2147483646 w 13316"/>
              <a:gd name="T59" fmla="*/ 2147483646 h 15041"/>
              <a:gd name="T60" fmla="*/ 2147483646 w 13316"/>
              <a:gd name="T61" fmla="*/ 2147483646 h 15041"/>
              <a:gd name="T62" fmla="*/ 2147483646 w 13316"/>
              <a:gd name="T63" fmla="*/ 2147483646 h 15041"/>
              <a:gd name="T64" fmla="*/ 2147483646 w 13316"/>
              <a:gd name="T65" fmla="*/ 2147483646 h 15041"/>
              <a:gd name="T66" fmla="*/ 2147483646 w 13316"/>
              <a:gd name="T67" fmla="*/ 2147483646 h 15041"/>
              <a:gd name="T68" fmla="*/ 2147483646 w 13316"/>
              <a:gd name="T69" fmla="*/ 2147483646 h 15041"/>
              <a:gd name="T70" fmla="*/ 2147483646 w 13316"/>
              <a:gd name="T71" fmla="*/ 2147483646 h 15041"/>
              <a:gd name="T72" fmla="*/ 2147483646 w 13316"/>
              <a:gd name="T73" fmla="*/ 2147483646 h 15041"/>
              <a:gd name="T74" fmla="*/ 2147483646 w 13316"/>
              <a:gd name="T75" fmla="*/ 2147483646 h 15041"/>
              <a:gd name="T76" fmla="*/ 2147483646 w 13316"/>
              <a:gd name="T77" fmla="*/ 2147483646 h 15041"/>
              <a:gd name="T78" fmla="*/ 2147483646 w 13316"/>
              <a:gd name="T79" fmla="*/ 2147483646 h 15041"/>
              <a:gd name="T80" fmla="*/ 2147483646 w 13316"/>
              <a:gd name="T81" fmla="*/ 2147483646 h 15041"/>
              <a:gd name="T82" fmla="*/ 2147483646 w 13316"/>
              <a:gd name="T83" fmla="*/ 2147483646 h 15041"/>
              <a:gd name="T84" fmla="*/ 2147483646 w 13316"/>
              <a:gd name="T85" fmla="*/ 2147483646 h 15041"/>
              <a:gd name="T86" fmla="*/ 2147483646 w 13316"/>
              <a:gd name="T87" fmla="*/ 2147483646 h 15041"/>
              <a:gd name="T88" fmla="*/ 2147483646 w 13316"/>
              <a:gd name="T89" fmla="*/ 2147483646 h 15041"/>
              <a:gd name="T90" fmla="*/ 2147483646 w 13316"/>
              <a:gd name="T91" fmla="*/ 2147483646 h 15041"/>
              <a:gd name="T92" fmla="*/ 2147483646 w 13316"/>
              <a:gd name="T93" fmla="*/ 2147483646 h 15041"/>
              <a:gd name="T94" fmla="*/ 2147483646 w 13316"/>
              <a:gd name="T95" fmla="*/ 2147483646 h 15041"/>
              <a:gd name="T96" fmla="*/ 2147483646 w 13316"/>
              <a:gd name="T97" fmla="*/ 2147483646 h 15041"/>
              <a:gd name="T98" fmla="*/ 2147483646 w 13316"/>
              <a:gd name="T99" fmla="*/ 2147483646 h 15041"/>
              <a:gd name="T100" fmla="*/ 2147483646 w 13316"/>
              <a:gd name="T101" fmla="*/ 2147483646 h 15041"/>
              <a:gd name="T102" fmla="*/ 2147483646 w 13316"/>
              <a:gd name="T103" fmla="*/ 2147483646 h 15041"/>
              <a:gd name="T104" fmla="*/ 2147483646 w 13316"/>
              <a:gd name="T105" fmla="*/ 2147483646 h 15041"/>
              <a:gd name="T106" fmla="*/ 2147483646 w 13316"/>
              <a:gd name="T107" fmla="*/ 2147483646 h 15041"/>
              <a:gd name="T108" fmla="*/ 1854316013 w 13316"/>
              <a:gd name="T109" fmla="*/ 2147483646 h 15041"/>
              <a:gd name="T110" fmla="*/ 499071131 w 13316"/>
              <a:gd name="T111" fmla="*/ 2147483646 h 15041"/>
              <a:gd name="T112" fmla="*/ 2147483646 w 13316"/>
              <a:gd name="T113" fmla="*/ 2147483646 h 15041"/>
              <a:gd name="T114" fmla="*/ 2147483646 w 13316"/>
              <a:gd name="T115" fmla="*/ 2147483646 h 15041"/>
              <a:gd name="T116" fmla="*/ 2147483646 w 13316"/>
              <a:gd name="T117" fmla="*/ 2147483646 h 15041"/>
              <a:gd name="T118" fmla="*/ 2147483646 w 13316"/>
              <a:gd name="T119" fmla="*/ 2147483646 h 15041"/>
              <a:gd name="T120" fmla="*/ 2147483646 w 13316"/>
              <a:gd name="T121" fmla="*/ 2147483646 h 15041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316"/>
              <a:gd name="T184" fmla="*/ 0 h 15041"/>
              <a:gd name="T185" fmla="*/ 13316 w 13316"/>
              <a:gd name="T186" fmla="*/ 15041 h 15041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lnTo>
                  <a:pt x="546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lnTo>
                  <a:pt x="8840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lnTo>
                  <a:pt x="147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lnTo>
                  <a:pt x="2494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lnTo>
                  <a:pt x="8400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7" name="Shape 485"/>
          <p:cNvSpPr>
            <a:spLocks/>
          </p:cNvSpPr>
          <p:nvPr/>
        </p:nvSpPr>
        <p:spPr bwMode="auto">
          <a:xfrm>
            <a:off x="8797925" y="4105275"/>
            <a:ext cx="385763" cy="344488"/>
          </a:xfrm>
          <a:custGeom>
            <a:avLst/>
            <a:gdLst>
              <a:gd name="T0" fmla="*/ 2147483646 w 13610"/>
              <a:gd name="T1" fmla="*/ 904398265 h 9098"/>
              <a:gd name="T2" fmla="*/ 2147483646 w 13610"/>
              <a:gd name="T3" fmla="*/ 2147483646 h 9098"/>
              <a:gd name="T4" fmla="*/ 2012456723 w 13610"/>
              <a:gd name="T5" fmla="*/ 2147483646 h 9098"/>
              <a:gd name="T6" fmla="*/ 1894341960 w 13610"/>
              <a:gd name="T7" fmla="*/ 2147483646 h 9098"/>
              <a:gd name="T8" fmla="*/ 1681339901 w 13610"/>
              <a:gd name="T9" fmla="*/ 2147483646 h 9098"/>
              <a:gd name="T10" fmla="*/ 1184356581 w 13610"/>
              <a:gd name="T11" fmla="*/ 2147483646 h 9098"/>
              <a:gd name="T12" fmla="*/ 568621380 w 13610"/>
              <a:gd name="T13" fmla="*/ 2147483646 h 9098"/>
              <a:gd name="T14" fmla="*/ 260753765 w 13610"/>
              <a:gd name="T15" fmla="*/ 2147483646 h 9098"/>
              <a:gd name="T16" fmla="*/ 23887120 w 13610"/>
              <a:gd name="T17" fmla="*/ 2147483646 h 9098"/>
              <a:gd name="T18" fmla="*/ 23887120 w 13610"/>
              <a:gd name="T19" fmla="*/ 2147483646 h 9098"/>
              <a:gd name="T20" fmla="*/ 142638973 w 13610"/>
              <a:gd name="T21" fmla="*/ 2147483646 h 9098"/>
              <a:gd name="T22" fmla="*/ 449869498 w 13610"/>
              <a:gd name="T23" fmla="*/ 2147483646 h 9098"/>
              <a:gd name="T24" fmla="*/ 592508471 w 13610"/>
              <a:gd name="T25" fmla="*/ 2147483646 h 9098"/>
              <a:gd name="T26" fmla="*/ 805488025 w 13610"/>
              <a:gd name="T27" fmla="*/ 2147483646 h 9098"/>
              <a:gd name="T28" fmla="*/ 1278606758 w 13610"/>
              <a:gd name="T29" fmla="*/ 2147483646 h 9098"/>
              <a:gd name="T30" fmla="*/ 1681339901 w 13610"/>
              <a:gd name="T31" fmla="*/ 2147483646 h 9098"/>
              <a:gd name="T32" fmla="*/ 1989207516 w 13610"/>
              <a:gd name="T33" fmla="*/ 2147483646 h 9098"/>
              <a:gd name="T34" fmla="*/ 2147483646 w 13610"/>
              <a:gd name="T35" fmla="*/ 2147483646 h 9098"/>
              <a:gd name="T36" fmla="*/ 2147483646 w 13610"/>
              <a:gd name="T37" fmla="*/ 2147483646 h 9098"/>
              <a:gd name="T38" fmla="*/ 2147483646 w 13610"/>
              <a:gd name="T39" fmla="*/ 2147483646 h 9098"/>
              <a:gd name="T40" fmla="*/ 2147483646 w 13610"/>
              <a:gd name="T41" fmla="*/ 1734805029 h 9098"/>
              <a:gd name="T42" fmla="*/ 2147483646 w 13610"/>
              <a:gd name="T43" fmla="*/ 2147483646 h 9098"/>
              <a:gd name="T44" fmla="*/ 2147483646 w 13610"/>
              <a:gd name="T45" fmla="*/ 2147483646 h 9098"/>
              <a:gd name="T46" fmla="*/ 2147483646 w 13610"/>
              <a:gd name="T47" fmla="*/ 2147483646 h 9098"/>
              <a:gd name="T48" fmla="*/ 2147483646 w 13610"/>
              <a:gd name="T49" fmla="*/ 2147483646 h 9098"/>
              <a:gd name="T50" fmla="*/ 2147483646 w 13610"/>
              <a:gd name="T51" fmla="*/ 2147483646 h 9098"/>
              <a:gd name="T52" fmla="*/ 2147483646 w 13610"/>
              <a:gd name="T53" fmla="*/ 2147483646 h 9098"/>
              <a:gd name="T54" fmla="*/ 2147483646 w 13610"/>
              <a:gd name="T55" fmla="*/ 2147483646 h 9098"/>
              <a:gd name="T56" fmla="*/ 2147483646 w 13610"/>
              <a:gd name="T57" fmla="*/ 2147483646 h 9098"/>
              <a:gd name="T58" fmla="*/ 2147483646 w 13610"/>
              <a:gd name="T59" fmla="*/ 2147483646 h 9098"/>
              <a:gd name="T60" fmla="*/ 2147483646 w 13610"/>
              <a:gd name="T61" fmla="*/ 2147483646 h 9098"/>
              <a:gd name="T62" fmla="*/ 2147483646 w 13610"/>
              <a:gd name="T63" fmla="*/ 2147483646 h 9098"/>
              <a:gd name="T64" fmla="*/ 2147483646 w 13610"/>
              <a:gd name="T65" fmla="*/ 2147483646 h 9098"/>
              <a:gd name="T66" fmla="*/ 2147483646 w 13610"/>
              <a:gd name="T67" fmla="*/ 2147483646 h 9098"/>
              <a:gd name="T68" fmla="*/ 2147483646 w 13610"/>
              <a:gd name="T69" fmla="*/ 2147483646 h 9098"/>
              <a:gd name="T70" fmla="*/ 2147483646 w 13610"/>
              <a:gd name="T71" fmla="*/ 2147483646 h 9098"/>
              <a:gd name="T72" fmla="*/ 2147483646 w 13610"/>
              <a:gd name="T73" fmla="*/ 2147483646 h 9098"/>
              <a:gd name="T74" fmla="*/ 2147483646 w 13610"/>
              <a:gd name="T75" fmla="*/ 2147483646 h 9098"/>
              <a:gd name="T76" fmla="*/ 2147483646 w 13610"/>
              <a:gd name="T77" fmla="*/ 2147483646 h 9098"/>
              <a:gd name="T78" fmla="*/ 2147483646 w 13610"/>
              <a:gd name="T79" fmla="*/ 2147483646 h 9098"/>
              <a:gd name="T80" fmla="*/ 2147483646 w 13610"/>
              <a:gd name="T81" fmla="*/ 2147483646 h 9098"/>
              <a:gd name="T82" fmla="*/ 2147483646 w 13610"/>
              <a:gd name="T83" fmla="*/ 2147483646 h 9098"/>
              <a:gd name="T84" fmla="*/ 2147483646 w 13610"/>
              <a:gd name="T85" fmla="*/ 2147483646 h 9098"/>
              <a:gd name="T86" fmla="*/ 2147483646 w 13610"/>
              <a:gd name="T87" fmla="*/ 152107734 h 909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3610"/>
              <a:gd name="T133" fmla="*/ 0 h 9098"/>
              <a:gd name="T134" fmla="*/ 13610 w 13610"/>
              <a:gd name="T135" fmla="*/ 9098 h 9098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8" name="Shape 486"/>
          <p:cNvSpPr>
            <a:spLocks/>
          </p:cNvSpPr>
          <p:nvPr/>
        </p:nvSpPr>
        <p:spPr bwMode="auto">
          <a:xfrm>
            <a:off x="7781925" y="6513513"/>
            <a:ext cx="174625" cy="249237"/>
          </a:xfrm>
          <a:custGeom>
            <a:avLst/>
            <a:gdLst>
              <a:gd name="T0" fmla="*/ 2147483646 w 6164"/>
              <a:gd name="T1" fmla="*/ 150137289 h 6604"/>
              <a:gd name="T2" fmla="*/ 2079904123 w 6164"/>
              <a:gd name="T3" fmla="*/ 1637153013 h 6604"/>
              <a:gd name="T4" fmla="*/ 1417736634 w 6164"/>
              <a:gd name="T5" fmla="*/ 2147483646 h 6604"/>
              <a:gd name="T6" fmla="*/ 520448140 w 6164"/>
              <a:gd name="T7" fmla="*/ 2147483646 h 6604"/>
              <a:gd name="T8" fmla="*/ 284051841 w 6164"/>
              <a:gd name="T9" fmla="*/ 2147483646 h 6604"/>
              <a:gd name="T10" fmla="*/ 307243934 w 6164"/>
              <a:gd name="T11" fmla="*/ 2147483646 h 6604"/>
              <a:gd name="T12" fmla="*/ 496619590 w 6164"/>
              <a:gd name="T13" fmla="*/ 2147483646 h 6604"/>
              <a:gd name="T14" fmla="*/ 1323696907 w 6164"/>
              <a:gd name="T15" fmla="*/ 2147483646 h 6604"/>
              <a:gd name="T16" fmla="*/ 1394545335 w 6164"/>
              <a:gd name="T17" fmla="*/ 2147483646 h 6604"/>
              <a:gd name="T18" fmla="*/ 1536264656 w 6164"/>
              <a:gd name="T19" fmla="*/ 2147483646 h 6604"/>
              <a:gd name="T20" fmla="*/ 1772660190 w 6164"/>
              <a:gd name="T21" fmla="*/ 2147483646 h 6604"/>
              <a:gd name="T22" fmla="*/ 1795851489 w 6164"/>
              <a:gd name="T23" fmla="*/ 2147483646 h 6604"/>
              <a:gd name="T24" fmla="*/ 2147483646 w 6164"/>
              <a:gd name="T25" fmla="*/ 1564154651 h 6604"/>
              <a:gd name="T26" fmla="*/ 2147483646 w 6164"/>
              <a:gd name="T27" fmla="*/ 2147483646 h 6604"/>
              <a:gd name="T28" fmla="*/ 2147483646 w 6164"/>
              <a:gd name="T29" fmla="*/ 2147483646 h 6604"/>
              <a:gd name="T30" fmla="*/ 2147483646 w 6164"/>
              <a:gd name="T31" fmla="*/ 2147483646 h 6604"/>
              <a:gd name="T32" fmla="*/ 2147483646 w 6164"/>
              <a:gd name="T33" fmla="*/ 2147483646 h 6604"/>
              <a:gd name="T34" fmla="*/ 2147483646 w 6164"/>
              <a:gd name="T35" fmla="*/ 2147483646 h 6604"/>
              <a:gd name="T36" fmla="*/ 2147483646 w 6164"/>
              <a:gd name="T37" fmla="*/ 2147483646 h 6604"/>
              <a:gd name="T38" fmla="*/ 2147483646 w 6164"/>
              <a:gd name="T39" fmla="*/ 2147483646 h 6604"/>
              <a:gd name="T40" fmla="*/ 2147483646 w 6164"/>
              <a:gd name="T41" fmla="*/ 2147483646 h 6604"/>
              <a:gd name="T42" fmla="*/ 1654132961 w 6164"/>
              <a:gd name="T43" fmla="*/ 2147483646 h 6604"/>
              <a:gd name="T44" fmla="*/ 1536264656 w 6164"/>
              <a:gd name="T45" fmla="*/ 2147483646 h 6604"/>
              <a:gd name="T46" fmla="*/ 945582052 w 6164"/>
              <a:gd name="T47" fmla="*/ 2147483646 h 6604"/>
              <a:gd name="T48" fmla="*/ 733015096 w 6164"/>
              <a:gd name="T49" fmla="*/ 2147483646 h 6604"/>
              <a:gd name="T50" fmla="*/ 1087301401 w 6164"/>
              <a:gd name="T51" fmla="*/ 2147483646 h 6604"/>
              <a:gd name="T52" fmla="*/ 1158149829 w 6164"/>
              <a:gd name="T53" fmla="*/ 2147483646 h 6604"/>
              <a:gd name="T54" fmla="*/ 1111129951 w 6164"/>
              <a:gd name="T55" fmla="*/ 2147483646 h 6604"/>
              <a:gd name="T56" fmla="*/ 780034974 w 6164"/>
              <a:gd name="T57" fmla="*/ 2147483646 h 6604"/>
              <a:gd name="T58" fmla="*/ 236395506 w 6164"/>
              <a:gd name="T59" fmla="*/ 2147483646 h 6604"/>
              <a:gd name="T60" fmla="*/ 71507351 w 6164"/>
              <a:gd name="T61" fmla="*/ 2147483646 h 6604"/>
              <a:gd name="T62" fmla="*/ 213204207 w 6164"/>
              <a:gd name="T63" fmla="*/ 2147483646 h 6604"/>
              <a:gd name="T64" fmla="*/ 614510361 w 6164"/>
              <a:gd name="T65" fmla="*/ 2147483646 h 6604"/>
              <a:gd name="T66" fmla="*/ 827054851 w 6164"/>
              <a:gd name="T67" fmla="*/ 2147483646 h 6604"/>
              <a:gd name="T68" fmla="*/ 378114855 w 6164"/>
              <a:gd name="T69" fmla="*/ 2147483646 h 6604"/>
              <a:gd name="T70" fmla="*/ 636458 w 6164"/>
              <a:gd name="T71" fmla="*/ 2147483646 h 6604"/>
              <a:gd name="T72" fmla="*/ 118527229 w 6164"/>
              <a:gd name="T73" fmla="*/ 2147483646 h 6604"/>
              <a:gd name="T74" fmla="*/ 1181978379 w 6164"/>
              <a:gd name="T75" fmla="*/ 2147483646 h 6604"/>
              <a:gd name="T76" fmla="*/ 1795851489 w 6164"/>
              <a:gd name="T77" fmla="*/ 2147483646 h 6604"/>
              <a:gd name="T78" fmla="*/ 2147483646 w 6164"/>
              <a:gd name="T79" fmla="*/ 2147483646 h 6604"/>
              <a:gd name="T80" fmla="*/ 2147483646 w 6164"/>
              <a:gd name="T81" fmla="*/ 2147483646 h 6604"/>
              <a:gd name="T82" fmla="*/ 2147483646 w 6164"/>
              <a:gd name="T83" fmla="*/ 2147483646 h 6604"/>
              <a:gd name="T84" fmla="*/ 2147483646 w 6164"/>
              <a:gd name="T85" fmla="*/ 2147483646 h 6604"/>
              <a:gd name="T86" fmla="*/ 2147483646 w 6164"/>
              <a:gd name="T87" fmla="*/ 2147483646 h 6604"/>
              <a:gd name="T88" fmla="*/ 2147483646 w 6164"/>
              <a:gd name="T89" fmla="*/ 2147483646 h 6604"/>
              <a:gd name="T90" fmla="*/ 2147483646 w 6164"/>
              <a:gd name="T91" fmla="*/ 2147483646 h 6604"/>
              <a:gd name="T92" fmla="*/ 2147483646 w 6164"/>
              <a:gd name="T93" fmla="*/ 2147483646 h 6604"/>
              <a:gd name="T94" fmla="*/ 2147483646 w 6164"/>
              <a:gd name="T95" fmla="*/ 2147483646 h 6604"/>
              <a:gd name="T96" fmla="*/ 2147483646 w 6164"/>
              <a:gd name="T97" fmla="*/ 2147483646 h 6604"/>
              <a:gd name="T98" fmla="*/ 2147483646 w 6164"/>
              <a:gd name="T99" fmla="*/ 2147483646 h 6604"/>
              <a:gd name="T100" fmla="*/ 2147483646 w 6164"/>
              <a:gd name="T101" fmla="*/ 2147483646 h 6604"/>
              <a:gd name="T102" fmla="*/ 2147483646 w 6164"/>
              <a:gd name="T103" fmla="*/ 2147483646 h 6604"/>
              <a:gd name="T104" fmla="*/ 2147483646 w 6164"/>
              <a:gd name="T105" fmla="*/ 2147483646 h 6604"/>
              <a:gd name="T106" fmla="*/ 2147483646 w 6164"/>
              <a:gd name="T107" fmla="*/ 1117829153 h 6604"/>
              <a:gd name="T108" fmla="*/ 2147483646 w 6164"/>
              <a:gd name="T109" fmla="*/ 223135689 h 6604"/>
              <a:gd name="T110" fmla="*/ 2147483646 w 6164"/>
              <a:gd name="T111" fmla="*/ 0 h 6604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6164"/>
              <a:gd name="T169" fmla="*/ 0 h 6604"/>
              <a:gd name="T170" fmla="*/ 6164 w 6164"/>
              <a:gd name="T171" fmla="*/ 6604 h 6604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lnTo>
                  <a:pt x="396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9" name="Shape 487"/>
          <p:cNvSpPr>
            <a:spLocks/>
          </p:cNvSpPr>
          <p:nvPr/>
        </p:nvSpPr>
        <p:spPr bwMode="auto">
          <a:xfrm>
            <a:off x="347663" y="811213"/>
            <a:ext cx="209550" cy="612775"/>
          </a:xfrm>
          <a:custGeom>
            <a:avLst/>
            <a:gdLst>
              <a:gd name="T0" fmla="*/ 1993686438 w 7411"/>
              <a:gd name="T1" fmla="*/ 2147483646 h 16178"/>
              <a:gd name="T2" fmla="*/ 2147483646 w 7411"/>
              <a:gd name="T3" fmla="*/ 2147483646 h 16178"/>
              <a:gd name="T4" fmla="*/ 2147483646 w 7411"/>
              <a:gd name="T5" fmla="*/ 1663109719 h 16178"/>
              <a:gd name="T6" fmla="*/ 1032323687 w 7411"/>
              <a:gd name="T7" fmla="*/ 302570743 h 16178"/>
              <a:gd name="T8" fmla="*/ 1149289826 w 7411"/>
              <a:gd name="T9" fmla="*/ 2147483646 h 16178"/>
              <a:gd name="T10" fmla="*/ 1383900038 w 7411"/>
              <a:gd name="T11" fmla="*/ 2147483646 h 16178"/>
              <a:gd name="T12" fmla="*/ 1125643617 w 7411"/>
              <a:gd name="T13" fmla="*/ 76132275 h 16178"/>
              <a:gd name="T14" fmla="*/ 2147483646 w 7411"/>
              <a:gd name="T15" fmla="*/ 2147483646 h 16178"/>
              <a:gd name="T16" fmla="*/ 2147483646 w 7411"/>
              <a:gd name="T17" fmla="*/ 2147483646 h 16178"/>
              <a:gd name="T18" fmla="*/ 2147483646 w 7411"/>
              <a:gd name="T19" fmla="*/ 2147483646 h 16178"/>
              <a:gd name="T20" fmla="*/ 2147483646 w 7411"/>
              <a:gd name="T21" fmla="*/ 2147483646 h 16178"/>
              <a:gd name="T22" fmla="*/ 2147483646 w 7411"/>
              <a:gd name="T23" fmla="*/ 2147483646 h 16178"/>
              <a:gd name="T24" fmla="*/ 2147483646 w 7411"/>
              <a:gd name="T25" fmla="*/ 2147483646 h 16178"/>
              <a:gd name="T26" fmla="*/ 2087028762 w 7411"/>
              <a:gd name="T27" fmla="*/ 2147483646 h 16178"/>
              <a:gd name="T28" fmla="*/ 1759099384 w 7411"/>
              <a:gd name="T29" fmla="*/ 2147483646 h 16178"/>
              <a:gd name="T30" fmla="*/ 2147483646 w 7411"/>
              <a:gd name="T31" fmla="*/ 2147483646 h 16178"/>
              <a:gd name="T32" fmla="*/ 2147483646 w 7411"/>
              <a:gd name="T33" fmla="*/ 2147483646 h 16178"/>
              <a:gd name="T34" fmla="*/ 2147483646 w 7411"/>
              <a:gd name="T35" fmla="*/ 2147483646 h 16178"/>
              <a:gd name="T36" fmla="*/ 2147483646 w 7411"/>
              <a:gd name="T37" fmla="*/ 2147483646 h 16178"/>
              <a:gd name="T38" fmla="*/ 2147483646 w 7411"/>
              <a:gd name="T39" fmla="*/ 2147483646 h 16178"/>
              <a:gd name="T40" fmla="*/ 2147483646 w 7411"/>
              <a:gd name="T41" fmla="*/ 2147483646 h 16178"/>
              <a:gd name="T42" fmla="*/ 2147483646 w 7411"/>
              <a:gd name="T43" fmla="*/ 2147483646 h 16178"/>
              <a:gd name="T44" fmla="*/ 2147483646 w 7411"/>
              <a:gd name="T45" fmla="*/ 2147483646 h 16178"/>
              <a:gd name="T46" fmla="*/ 2147483646 w 7411"/>
              <a:gd name="T47" fmla="*/ 2147483646 h 16178"/>
              <a:gd name="T48" fmla="*/ 2147483646 w 7411"/>
              <a:gd name="T49" fmla="*/ 2147483646 h 16178"/>
              <a:gd name="T50" fmla="*/ 2147483646 w 7411"/>
              <a:gd name="T51" fmla="*/ 2147483646 h 16178"/>
              <a:gd name="T52" fmla="*/ 2147483646 w 7411"/>
              <a:gd name="T53" fmla="*/ 2147483646 h 16178"/>
              <a:gd name="T54" fmla="*/ 2147483646 w 7411"/>
              <a:gd name="T55" fmla="*/ 2147483646 h 16178"/>
              <a:gd name="T56" fmla="*/ 1618487093 w 7411"/>
              <a:gd name="T57" fmla="*/ 2147483646 h 16178"/>
              <a:gd name="T58" fmla="*/ 2147483646 w 7411"/>
              <a:gd name="T59" fmla="*/ 2147483646 h 16178"/>
              <a:gd name="T60" fmla="*/ 1946393257 w 7411"/>
              <a:gd name="T61" fmla="*/ 2147483646 h 16178"/>
              <a:gd name="T62" fmla="*/ 1032323687 w 7411"/>
              <a:gd name="T63" fmla="*/ 2147483646 h 16178"/>
              <a:gd name="T64" fmla="*/ 1782745565 w 7411"/>
              <a:gd name="T65" fmla="*/ 2147483646 h 16178"/>
              <a:gd name="T66" fmla="*/ 962017528 w 7411"/>
              <a:gd name="T67" fmla="*/ 2147483646 h 16178"/>
              <a:gd name="T68" fmla="*/ 1477852379 w 7411"/>
              <a:gd name="T69" fmla="*/ 2147483646 h 16178"/>
              <a:gd name="T70" fmla="*/ 633455767 w 7411"/>
              <a:gd name="T71" fmla="*/ 2147483646 h 16178"/>
              <a:gd name="T72" fmla="*/ 1219618352 w 7411"/>
              <a:gd name="T73" fmla="*/ 2147483646 h 16178"/>
              <a:gd name="T74" fmla="*/ 680748128 w 7411"/>
              <a:gd name="T75" fmla="*/ 2147483646 h 16178"/>
              <a:gd name="T76" fmla="*/ 844396612 w 7411"/>
              <a:gd name="T77" fmla="*/ 2147483646 h 16178"/>
              <a:gd name="T78" fmla="*/ 868042793 w 7411"/>
              <a:gd name="T79" fmla="*/ 2147483646 h 16178"/>
              <a:gd name="T80" fmla="*/ 469174080 w 7411"/>
              <a:gd name="T81" fmla="*/ 2147483646 h 16178"/>
              <a:gd name="T82" fmla="*/ 962017528 w 7411"/>
              <a:gd name="T83" fmla="*/ 2147483646 h 16178"/>
              <a:gd name="T84" fmla="*/ 680748128 w 7411"/>
              <a:gd name="T85" fmla="*/ 2147483646 h 16178"/>
              <a:gd name="T86" fmla="*/ 703761927 w 7411"/>
              <a:gd name="T87" fmla="*/ 2147483646 h 16178"/>
              <a:gd name="T88" fmla="*/ 1735452412 w 7411"/>
              <a:gd name="T89" fmla="*/ 2147483646 h 16178"/>
              <a:gd name="T90" fmla="*/ 2147483646 w 7411"/>
              <a:gd name="T91" fmla="*/ 2147483646 h 16178"/>
              <a:gd name="T92" fmla="*/ 1923380278 w 7411"/>
              <a:gd name="T93" fmla="*/ 2147483646 h 16178"/>
              <a:gd name="T94" fmla="*/ 1289924512 w 7411"/>
              <a:gd name="T95" fmla="*/ 2147483646 h 16178"/>
              <a:gd name="T96" fmla="*/ 1032323687 w 7411"/>
              <a:gd name="T97" fmla="*/ 2147483646 h 16178"/>
              <a:gd name="T98" fmla="*/ 1477852379 w 7411"/>
              <a:gd name="T99" fmla="*/ 2147483646 h 16178"/>
              <a:gd name="T100" fmla="*/ 375854942 w 7411"/>
              <a:gd name="T101" fmla="*/ 2147483646 h 16178"/>
              <a:gd name="T102" fmla="*/ 633202 w 7411"/>
              <a:gd name="T103" fmla="*/ 2147483646 h 16178"/>
              <a:gd name="T104" fmla="*/ 703761927 w 7411"/>
              <a:gd name="T105" fmla="*/ 2147483646 h 16178"/>
              <a:gd name="T106" fmla="*/ 2147483646 w 7411"/>
              <a:gd name="T107" fmla="*/ 2147483646 h 16178"/>
              <a:gd name="T108" fmla="*/ 2147483646 w 7411"/>
              <a:gd name="T109" fmla="*/ 2147483646 h 16178"/>
              <a:gd name="T110" fmla="*/ 2147483646 w 7411"/>
              <a:gd name="T111" fmla="*/ 2147483646 h 16178"/>
              <a:gd name="T112" fmla="*/ 2147483646 w 7411"/>
              <a:gd name="T113" fmla="*/ 2147483646 h 16178"/>
              <a:gd name="T114" fmla="*/ 2147483646 w 7411"/>
              <a:gd name="T115" fmla="*/ 2147483646 h 16178"/>
              <a:gd name="T116" fmla="*/ 2147483646 w 7411"/>
              <a:gd name="T117" fmla="*/ 2147483646 h 16178"/>
              <a:gd name="T118" fmla="*/ 2147483646 w 7411"/>
              <a:gd name="T119" fmla="*/ 2147483646 h 16178"/>
              <a:gd name="T120" fmla="*/ 1407546219 w 7411"/>
              <a:gd name="T121" fmla="*/ 2147483646 h 16178"/>
              <a:gd name="T122" fmla="*/ 2087028762 w 7411"/>
              <a:gd name="T123" fmla="*/ 2147483646 h 16178"/>
              <a:gd name="T124" fmla="*/ 2147483646 w 7411"/>
              <a:gd name="T125" fmla="*/ 2147483646 h 1617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7411"/>
              <a:gd name="T190" fmla="*/ 0 h 16178"/>
              <a:gd name="T191" fmla="*/ 7411 w 7411"/>
              <a:gd name="T192" fmla="*/ 16178 h 16178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lnTo>
                  <a:pt x="3339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lnTo>
                  <a:pt x="6273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lnTo>
                  <a:pt x="4879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lnTo>
                  <a:pt x="3265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0" name="Shape 488"/>
          <p:cNvSpPr>
            <a:spLocks/>
          </p:cNvSpPr>
          <p:nvPr/>
        </p:nvSpPr>
        <p:spPr bwMode="auto">
          <a:xfrm>
            <a:off x="644525" y="474663"/>
            <a:ext cx="414338" cy="676275"/>
          </a:xfrm>
          <a:custGeom>
            <a:avLst/>
            <a:gdLst>
              <a:gd name="T0" fmla="*/ 2147483646 w 14601"/>
              <a:gd name="T1" fmla="*/ 2147483646 h 17901"/>
              <a:gd name="T2" fmla="*/ 2147483646 w 14601"/>
              <a:gd name="T3" fmla="*/ 2147483646 h 17901"/>
              <a:gd name="T4" fmla="*/ 2147483646 w 14601"/>
              <a:gd name="T5" fmla="*/ 2147483646 h 17901"/>
              <a:gd name="T6" fmla="*/ 2147483646 w 14601"/>
              <a:gd name="T7" fmla="*/ 2147483646 h 17901"/>
              <a:gd name="T8" fmla="*/ 2147483646 w 14601"/>
              <a:gd name="T9" fmla="*/ 2147483646 h 17901"/>
              <a:gd name="T10" fmla="*/ 2147483646 w 14601"/>
              <a:gd name="T11" fmla="*/ 2147483646 h 17901"/>
              <a:gd name="T12" fmla="*/ 1023271271 w 14601"/>
              <a:gd name="T13" fmla="*/ 2147483646 h 17901"/>
              <a:gd name="T14" fmla="*/ 2147483646 w 14601"/>
              <a:gd name="T15" fmla="*/ 2147483646 h 17901"/>
              <a:gd name="T16" fmla="*/ 2147483646 w 14601"/>
              <a:gd name="T17" fmla="*/ 2147483646 h 17901"/>
              <a:gd name="T18" fmla="*/ 2147483646 w 14601"/>
              <a:gd name="T19" fmla="*/ 2147483646 h 17901"/>
              <a:gd name="T20" fmla="*/ 2147483646 w 14601"/>
              <a:gd name="T21" fmla="*/ 2147483646 h 17901"/>
              <a:gd name="T22" fmla="*/ 2147483646 w 14601"/>
              <a:gd name="T23" fmla="*/ 2147483646 h 17901"/>
              <a:gd name="T24" fmla="*/ 2147483646 w 14601"/>
              <a:gd name="T25" fmla="*/ 2147483646 h 17901"/>
              <a:gd name="T26" fmla="*/ 2147483646 w 14601"/>
              <a:gd name="T27" fmla="*/ 2147483646 h 17901"/>
              <a:gd name="T28" fmla="*/ 2147483646 w 14601"/>
              <a:gd name="T29" fmla="*/ 2147483646 h 17901"/>
              <a:gd name="T30" fmla="*/ 2147483646 w 14601"/>
              <a:gd name="T31" fmla="*/ 2147483646 h 17901"/>
              <a:gd name="T32" fmla="*/ 2147483646 w 14601"/>
              <a:gd name="T33" fmla="*/ 2147483646 h 17901"/>
              <a:gd name="T34" fmla="*/ 2147483646 w 14601"/>
              <a:gd name="T35" fmla="*/ 2147483646 h 17901"/>
              <a:gd name="T36" fmla="*/ 1285265125 w 14601"/>
              <a:gd name="T37" fmla="*/ 2147483646 h 17901"/>
              <a:gd name="T38" fmla="*/ 357307855 w 14601"/>
              <a:gd name="T39" fmla="*/ 2147483646 h 17901"/>
              <a:gd name="T40" fmla="*/ 2147483646 w 14601"/>
              <a:gd name="T41" fmla="*/ 2147483646 h 17901"/>
              <a:gd name="T42" fmla="*/ 2147483646 w 14601"/>
              <a:gd name="T43" fmla="*/ 2147483646 h 17901"/>
              <a:gd name="T44" fmla="*/ 2147483646 w 14601"/>
              <a:gd name="T45" fmla="*/ 2147483646 h 17901"/>
              <a:gd name="T46" fmla="*/ 2147483646 w 14601"/>
              <a:gd name="T47" fmla="*/ 2147483646 h 17901"/>
              <a:gd name="T48" fmla="*/ 2147483646 w 14601"/>
              <a:gd name="T49" fmla="*/ 2147483646 h 17901"/>
              <a:gd name="T50" fmla="*/ 2147483646 w 14601"/>
              <a:gd name="T51" fmla="*/ 2147483646 h 17901"/>
              <a:gd name="T52" fmla="*/ 2147483646 w 14601"/>
              <a:gd name="T53" fmla="*/ 2147483646 h 17901"/>
              <a:gd name="T54" fmla="*/ 2147483646 w 14601"/>
              <a:gd name="T55" fmla="*/ 2147483646 h 17901"/>
              <a:gd name="T56" fmla="*/ 2147483646 w 14601"/>
              <a:gd name="T57" fmla="*/ 2147483646 h 17901"/>
              <a:gd name="T58" fmla="*/ 2147483646 w 14601"/>
              <a:gd name="T59" fmla="*/ 2147483646 h 17901"/>
              <a:gd name="T60" fmla="*/ 2147483646 w 14601"/>
              <a:gd name="T61" fmla="*/ 2147483646 h 17901"/>
              <a:gd name="T62" fmla="*/ 2147483646 w 14601"/>
              <a:gd name="T63" fmla="*/ 2147483646 h 17901"/>
              <a:gd name="T64" fmla="*/ 2147483646 w 14601"/>
              <a:gd name="T65" fmla="*/ 2147483646 h 17901"/>
              <a:gd name="T66" fmla="*/ 2147483646 w 14601"/>
              <a:gd name="T67" fmla="*/ 2147483646 h 17901"/>
              <a:gd name="T68" fmla="*/ 2147483646 w 14601"/>
              <a:gd name="T69" fmla="*/ 2147483646 h 17901"/>
              <a:gd name="T70" fmla="*/ 2147483646 w 14601"/>
              <a:gd name="T71" fmla="*/ 2147483646 h 17901"/>
              <a:gd name="T72" fmla="*/ 2147483646 w 14601"/>
              <a:gd name="T73" fmla="*/ 2147483646 h 17901"/>
              <a:gd name="T74" fmla="*/ 1760601363 w 14601"/>
              <a:gd name="T75" fmla="*/ 2147483646 h 17901"/>
              <a:gd name="T76" fmla="*/ 1808566783 w 14601"/>
              <a:gd name="T77" fmla="*/ 2147483646 h 17901"/>
              <a:gd name="T78" fmla="*/ 523964383 w 14601"/>
              <a:gd name="T79" fmla="*/ 2147483646 h 17901"/>
              <a:gd name="T80" fmla="*/ 1594584234 w 14601"/>
              <a:gd name="T81" fmla="*/ 2147483646 h 17901"/>
              <a:gd name="T82" fmla="*/ 2147483646 w 14601"/>
              <a:gd name="T83" fmla="*/ 2147483646 h 17901"/>
              <a:gd name="T84" fmla="*/ 2147483646 w 14601"/>
              <a:gd name="T85" fmla="*/ 2147483646 h 17901"/>
              <a:gd name="T86" fmla="*/ 2147483646 w 14601"/>
              <a:gd name="T87" fmla="*/ 2147483646 h 17901"/>
              <a:gd name="T88" fmla="*/ 2147483646 w 14601"/>
              <a:gd name="T89" fmla="*/ 2147483646 h 17901"/>
              <a:gd name="T90" fmla="*/ 2147483646 w 14601"/>
              <a:gd name="T91" fmla="*/ 598873114 h 17901"/>
              <a:gd name="T92" fmla="*/ 2147483646 w 14601"/>
              <a:gd name="T93" fmla="*/ 2147483646 h 17901"/>
              <a:gd name="T94" fmla="*/ 24634169 w 14601"/>
              <a:gd name="T95" fmla="*/ 2147483646 h 17901"/>
              <a:gd name="T96" fmla="*/ 2147483646 w 14601"/>
              <a:gd name="T97" fmla="*/ 2147483646 h 17901"/>
              <a:gd name="T98" fmla="*/ 2147483646 w 14601"/>
              <a:gd name="T99" fmla="*/ 2147483646 h 17901"/>
              <a:gd name="T100" fmla="*/ 2147483646 w 14601"/>
              <a:gd name="T101" fmla="*/ 2147483646 h 17901"/>
              <a:gd name="T102" fmla="*/ 2147483646 w 14601"/>
              <a:gd name="T103" fmla="*/ 2147483646 h 17901"/>
              <a:gd name="T104" fmla="*/ 2147483646 w 14601"/>
              <a:gd name="T105" fmla="*/ 2147483646 h 17901"/>
              <a:gd name="T106" fmla="*/ 2147483646 w 14601"/>
              <a:gd name="T107" fmla="*/ 2147483646 h 17901"/>
              <a:gd name="T108" fmla="*/ 1831920565 w 14601"/>
              <a:gd name="T109" fmla="*/ 2147483646 h 17901"/>
              <a:gd name="T110" fmla="*/ 1784595339 w 14601"/>
              <a:gd name="T111" fmla="*/ 2147483646 h 17901"/>
              <a:gd name="T112" fmla="*/ 2147483646 w 14601"/>
              <a:gd name="T113" fmla="*/ 2147483646 h 17901"/>
              <a:gd name="T114" fmla="*/ 2147483646 w 14601"/>
              <a:gd name="T115" fmla="*/ 2147483646 h 17901"/>
              <a:gd name="T116" fmla="*/ 2147483646 w 14601"/>
              <a:gd name="T117" fmla="*/ 2147483646 h 17901"/>
              <a:gd name="T118" fmla="*/ 2147483646 w 14601"/>
              <a:gd name="T119" fmla="*/ 2091986123 h 1790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4601"/>
              <a:gd name="T181" fmla="*/ 0 h 17901"/>
              <a:gd name="T182" fmla="*/ 14601 w 14601"/>
              <a:gd name="T183" fmla="*/ 17901 h 17901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lnTo>
                  <a:pt x="689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lnTo>
                  <a:pt x="6457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lnTo>
                  <a:pt x="9135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lnTo>
                  <a:pt x="6970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lnTo>
                  <a:pt x="979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1" name="Shape 489"/>
          <p:cNvSpPr>
            <a:spLocks/>
          </p:cNvSpPr>
          <p:nvPr/>
        </p:nvSpPr>
        <p:spPr bwMode="auto">
          <a:xfrm>
            <a:off x="8318500" y="-39688"/>
            <a:ext cx="457200" cy="566738"/>
          </a:xfrm>
          <a:custGeom>
            <a:avLst/>
            <a:gdLst>
              <a:gd name="T0" fmla="*/ 2147483646 w 16105"/>
              <a:gd name="T1" fmla="*/ 2147483646 h 15004"/>
              <a:gd name="T2" fmla="*/ 2147483646 w 16105"/>
              <a:gd name="T3" fmla="*/ 2147483646 h 15004"/>
              <a:gd name="T4" fmla="*/ 2147483646 w 16105"/>
              <a:gd name="T5" fmla="*/ 970974984 h 15004"/>
              <a:gd name="T6" fmla="*/ 2147483646 w 16105"/>
              <a:gd name="T7" fmla="*/ 2147483646 h 15004"/>
              <a:gd name="T8" fmla="*/ 2147483646 w 16105"/>
              <a:gd name="T9" fmla="*/ 2147483646 h 15004"/>
              <a:gd name="T10" fmla="*/ 2147483646 w 16105"/>
              <a:gd name="T11" fmla="*/ 1494160279 h 15004"/>
              <a:gd name="T12" fmla="*/ 2147483646 w 16105"/>
              <a:gd name="T13" fmla="*/ 2147483646 h 15004"/>
              <a:gd name="T14" fmla="*/ 2147483646 w 16105"/>
              <a:gd name="T15" fmla="*/ 1942005606 h 15004"/>
              <a:gd name="T16" fmla="*/ 2147483646 w 16105"/>
              <a:gd name="T17" fmla="*/ 2147483646 h 15004"/>
              <a:gd name="T18" fmla="*/ 2147483646 w 16105"/>
              <a:gd name="T19" fmla="*/ 2147483646 h 15004"/>
              <a:gd name="T20" fmla="*/ 2147483646 w 16105"/>
              <a:gd name="T21" fmla="*/ 2147483646 h 15004"/>
              <a:gd name="T22" fmla="*/ 2147483646 w 16105"/>
              <a:gd name="T23" fmla="*/ 2147483646 h 15004"/>
              <a:gd name="T24" fmla="*/ 2147483646 w 16105"/>
              <a:gd name="T25" fmla="*/ 2147483646 h 15004"/>
              <a:gd name="T26" fmla="*/ 2147483646 w 16105"/>
              <a:gd name="T27" fmla="*/ 2147483646 h 15004"/>
              <a:gd name="T28" fmla="*/ 2147483646 w 16105"/>
              <a:gd name="T29" fmla="*/ 2147483646 h 15004"/>
              <a:gd name="T30" fmla="*/ 2147483646 w 16105"/>
              <a:gd name="T31" fmla="*/ 2147483646 h 15004"/>
              <a:gd name="T32" fmla="*/ 2147483646 w 16105"/>
              <a:gd name="T33" fmla="*/ 2147483646 h 15004"/>
              <a:gd name="T34" fmla="*/ 2147483646 w 16105"/>
              <a:gd name="T35" fmla="*/ 2147483646 h 15004"/>
              <a:gd name="T36" fmla="*/ 2147483646 w 16105"/>
              <a:gd name="T37" fmla="*/ 2147483646 h 15004"/>
              <a:gd name="T38" fmla="*/ 2147483646 w 16105"/>
              <a:gd name="T39" fmla="*/ 2147483646 h 15004"/>
              <a:gd name="T40" fmla="*/ 2147483646 w 16105"/>
              <a:gd name="T41" fmla="*/ 2147483646 h 15004"/>
              <a:gd name="T42" fmla="*/ 2147483646 w 16105"/>
              <a:gd name="T43" fmla="*/ 2147483646 h 15004"/>
              <a:gd name="T44" fmla="*/ 2147483646 w 16105"/>
              <a:gd name="T45" fmla="*/ 2147483646 h 15004"/>
              <a:gd name="T46" fmla="*/ 2147483646 w 16105"/>
              <a:gd name="T47" fmla="*/ 2147483646 h 15004"/>
              <a:gd name="T48" fmla="*/ 2147483646 w 16105"/>
              <a:gd name="T49" fmla="*/ 2147483646 h 15004"/>
              <a:gd name="T50" fmla="*/ 2147483646 w 16105"/>
              <a:gd name="T51" fmla="*/ 2147483646 h 15004"/>
              <a:gd name="T52" fmla="*/ 2147483646 w 16105"/>
              <a:gd name="T53" fmla="*/ 2147483646 h 15004"/>
              <a:gd name="T54" fmla="*/ 2147483646 w 16105"/>
              <a:gd name="T55" fmla="*/ 2147483646 h 15004"/>
              <a:gd name="T56" fmla="*/ 2147483646 w 16105"/>
              <a:gd name="T57" fmla="*/ 2147483646 h 15004"/>
              <a:gd name="T58" fmla="*/ 1215879979 w 16105"/>
              <a:gd name="T59" fmla="*/ 2147483646 h 15004"/>
              <a:gd name="T60" fmla="*/ 786556064 w 16105"/>
              <a:gd name="T61" fmla="*/ 2147483646 h 15004"/>
              <a:gd name="T62" fmla="*/ 2147483646 w 16105"/>
              <a:gd name="T63" fmla="*/ 2147483646 h 15004"/>
              <a:gd name="T64" fmla="*/ 2147483646 w 16105"/>
              <a:gd name="T65" fmla="*/ 2147483646 h 15004"/>
              <a:gd name="T66" fmla="*/ 2147483646 w 16105"/>
              <a:gd name="T67" fmla="*/ 2147483646 h 15004"/>
              <a:gd name="T68" fmla="*/ 2147483646 w 16105"/>
              <a:gd name="T69" fmla="*/ 2147483646 h 15004"/>
              <a:gd name="T70" fmla="*/ 1263284906 w 16105"/>
              <a:gd name="T71" fmla="*/ 2147483646 h 15004"/>
              <a:gd name="T72" fmla="*/ 882029956 w 16105"/>
              <a:gd name="T73" fmla="*/ 2147483646 h 15004"/>
              <a:gd name="T74" fmla="*/ 2147483646 w 16105"/>
              <a:gd name="T75" fmla="*/ 2147483646 h 15004"/>
              <a:gd name="T76" fmla="*/ 2147483646 w 16105"/>
              <a:gd name="T77" fmla="*/ 2147483646 h 15004"/>
              <a:gd name="T78" fmla="*/ 2147483646 w 16105"/>
              <a:gd name="T79" fmla="*/ 2147483646 h 15004"/>
              <a:gd name="T80" fmla="*/ 2147483646 w 16105"/>
              <a:gd name="T81" fmla="*/ 2147483646 h 15004"/>
              <a:gd name="T82" fmla="*/ 2147483646 w 16105"/>
              <a:gd name="T83" fmla="*/ 2147483646 h 15004"/>
              <a:gd name="T84" fmla="*/ 2147483646 w 16105"/>
              <a:gd name="T85" fmla="*/ 2147483646 h 15004"/>
              <a:gd name="T86" fmla="*/ 2147483646 w 16105"/>
              <a:gd name="T87" fmla="*/ 2147483646 h 15004"/>
              <a:gd name="T88" fmla="*/ 2147483646 w 16105"/>
              <a:gd name="T89" fmla="*/ 2147483646 h 15004"/>
              <a:gd name="T90" fmla="*/ 2147483646 w 16105"/>
              <a:gd name="T91" fmla="*/ 2147483646 h 15004"/>
              <a:gd name="T92" fmla="*/ 2147483646 w 16105"/>
              <a:gd name="T93" fmla="*/ 2147483646 h 15004"/>
              <a:gd name="T94" fmla="*/ 2147483646 w 16105"/>
              <a:gd name="T95" fmla="*/ 2147483646 h 15004"/>
              <a:gd name="T96" fmla="*/ 2147483646 w 16105"/>
              <a:gd name="T97" fmla="*/ 2147483646 h 15004"/>
              <a:gd name="T98" fmla="*/ 2147483646 w 16105"/>
              <a:gd name="T99" fmla="*/ 2147483646 h 15004"/>
              <a:gd name="T100" fmla="*/ 2147483646 w 16105"/>
              <a:gd name="T101" fmla="*/ 2147483646 h 15004"/>
              <a:gd name="T102" fmla="*/ 2147483646 w 16105"/>
              <a:gd name="T103" fmla="*/ 2147483646 h 15004"/>
              <a:gd name="T104" fmla="*/ 2147483646 w 16105"/>
              <a:gd name="T105" fmla="*/ 2147483646 h 15004"/>
              <a:gd name="T106" fmla="*/ 1882916753 w 16105"/>
              <a:gd name="T107" fmla="*/ 2147483646 h 15004"/>
              <a:gd name="T108" fmla="*/ 2147483646 w 16105"/>
              <a:gd name="T109" fmla="*/ 2147483646 h 15004"/>
              <a:gd name="T110" fmla="*/ 2147483646 w 16105"/>
              <a:gd name="T111" fmla="*/ 2147483646 h 15004"/>
              <a:gd name="T112" fmla="*/ 2147483646 w 16105"/>
              <a:gd name="T113" fmla="*/ 2147483646 h 15004"/>
              <a:gd name="T114" fmla="*/ 48068995 w 16105"/>
              <a:gd name="T115" fmla="*/ 2147483646 h 15004"/>
              <a:gd name="T116" fmla="*/ 2147483646 w 16105"/>
              <a:gd name="T117" fmla="*/ 2147483646 h 15004"/>
              <a:gd name="T118" fmla="*/ 2147483646 w 16105"/>
              <a:gd name="T119" fmla="*/ 2147483646 h 15004"/>
              <a:gd name="T120" fmla="*/ 2147483646 w 16105"/>
              <a:gd name="T121" fmla="*/ 2147483646 h 1500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105"/>
              <a:gd name="T184" fmla="*/ 0 h 15004"/>
              <a:gd name="T185" fmla="*/ 16105 w 16105"/>
              <a:gd name="T186" fmla="*/ 15004 h 1500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lnTo>
                  <a:pt x="14123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lnTo>
                  <a:pt x="13757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lnTo>
                  <a:pt x="6530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lnTo>
                  <a:pt x="935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lnTo>
                  <a:pt x="7154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lnTo>
                  <a:pt x="7704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lnTo>
                  <a:pt x="6824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2" name="Shape 490"/>
          <p:cNvSpPr>
            <a:spLocks/>
          </p:cNvSpPr>
          <p:nvPr/>
        </p:nvSpPr>
        <p:spPr bwMode="auto">
          <a:xfrm>
            <a:off x="0" y="1350963"/>
            <a:ext cx="373063" cy="512762"/>
          </a:xfrm>
          <a:custGeom>
            <a:avLst/>
            <a:gdLst>
              <a:gd name="T0" fmla="*/ 1958626002 w 13133"/>
              <a:gd name="T1" fmla="*/ 2147483646 h 13573"/>
              <a:gd name="T2" fmla="*/ 1337436707 w 13133"/>
              <a:gd name="T3" fmla="*/ 2147483646 h 13573"/>
              <a:gd name="T4" fmla="*/ 1242378590 w 13133"/>
              <a:gd name="T5" fmla="*/ 2147483646 h 13573"/>
              <a:gd name="T6" fmla="*/ 1480676650 w 13133"/>
              <a:gd name="T7" fmla="*/ 2147483646 h 13573"/>
              <a:gd name="T8" fmla="*/ 2147483646 w 13133"/>
              <a:gd name="T9" fmla="*/ 2147483646 h 13573"/>
              <a:gd name="T10" fmla="*/ 883601690 w 13133"/>
              <a:gd name="T11" fmla="*/ 2147483646 h 13573"/>
              <a:gd name="T12" fmla="*/ 2147483646 w 13133"/>
              <a:gd name="T13" fmla="*/ 2147483646 h 13573"/>
              <a:gd name="T14" fmla="*/ 2147483646 w 13133"/>
              <a:gd name="T15" fmla="*/ 2147483646 h 13573"/>
              <a:gd name="T16" fmla="*/ 2147483646 w 13133"/>
              <a:gd name="T17" fmla="*/ 2147483646 h 13573"/>
              <a:gd name="T18" fmla="*/ 2147483646 w 13133"/>
              <a:gd name="T19" fmla="*/ 2147483646 h 13573"/>
              <a:gd name="T20" fmla="*/ 2147483646 w 13133"/>
              <a:gd name="T21" fmla="*/ 2147483646 h 13573"/>
              <a:gd name="T22" fmla="*/ 2147483646 w 13133"/>
              <a:gd name="T23" fmla="*/ 2147483646 h 13573"/>
              <a:gd name="T24" fmla="*/ 2147483646 w 13133"/>
              <a:gd name="T25" fmla="*/ 2147483646 h 13573"/>
              <a:gd name="T26" fmla="*/ 2147483646 w 13133"/>
              <a:gd name="T27" fmla="*/ 2147483646 h 13573"/>
              <a:gd name="T28" fmla="*/ 2147483646 w 13133"/>
              <a:gd name="T29" fmla="*/ 2147483646 h 13573"/>
              <a:gd name="T30" fmla="*/ 2147483646 w 13133"/>
              <a:gd name="T31" fmla="*/ 2147483646 h 13573"/>
              <a:gd name="T32" fmla="*/ 2147483646 w 13133"/>
              <a:gd name="T33" fmla="*/ 2147483646 h 13573"/>
              <a:gd name="T34" fmla="*/ 382226323 w 13133"/>
              <a:gd name="T35" fmla="*/ 2147483646 h 13573"/>
              <a:gd name="T36" fmla="*/ 2147483646 w 13133"/>
              <a:gd name="T37" fmla="*/ 2147483646 h 13573"/>
              <a:gd name="T38" fmla="*/ 2147483646 w 13133"/>
              <a:gd name="T39" fmla="*/ 2147483646 h 13573"/>
              <a:gd name="T40" fmla="*/ 2147483646 w 13133"/>
              <a:gd name="T41" fmla="*/ 2147483646 h 13573"/>
              <a:gd name="T42" fmla="*/ 2147483646 w 13133"/>
              <a:gd name="T43" fmla="*/ 2147483646 h 13573"/>
              <a:gd name="T44" fmla="*/ 2147483646 w 13133"/>
              <a:gd name="T45" fmla="*/ 2147483646 h 13573"/>
              <a:gd name="T46" fmla="*/ 2147483646 w 13133"/>
              <a:gd name="T47" fmla="*/ 2147483646 h 13573"/>
              <a:gd name="T48" fmla="*/ 2147483646 w 13133"/>
              <a:gd name="T49" fmla="*/ 2147483646 h 13573"/>
              <a:gd name="T50" fmla="*/ 2147483646 w 13133"/>
              <a:gd name="T51" fmla="*/ 2147483646 h 13573"/>
              <a:gd name="T52" fmla="*/ 2147483646 w 13133"/>
              <a:gd name="T53" fmla="*/ 2147483646 h 13573"/>
              <a:gd name="T54" fmla="*/ 2147483646 w 13133"/>
              <a:gd name="T55" fmla="*/ 2147483646 h 13573"/>
              <a:gd name="T56" fmla="*/ 1648031752 w 13133"/>
              <a:gd name="T57" fmla="*/ 2147483646 h 13573"/>
              <a:gd name="T58" fmla="*/ 1911085651 w 13133"/>
              <a:gd name="T59" fmla="*/ 2147483646 h 13573"/>
              <a:gd name="T60" fmla="*/ 406317250 w 13133"/>
              <a:gd name="T61" fmla="*/ 2147483646 h 13573"/>
              <a:gd name="T62" fmla="*/ 1146655589 w 13133"/>
              <a:gd name="T63" fmla="*/ 2147483646 h 13573"/>
              <a:gd name="T64" fmla="*/ 238962972 w 13133"/>
              <a:gd name="T65" fmla="*/ 2147483646 h 13573"/>
              <a:gd name="T66" fmla="*/ 860152267 w 13133"/>
              <a:gd name="T67" fmla="*/ 2147483646 h 13573"/>
              <a:gd name="T68" fmla="*/ 907692617 w 13133"/>
              <a:gd name="T69" fmla="*/ 2147483646 h 13573"/>
              <a:gd name="T70" fmla="*/ 644616134 w 13133"/>
              <a:gd name="T71" fmla="*/ 2147483646 h 13573"/>
              <a:gd name="T72" fmla="*/ 2147483646 w 13133"/>
              <a:gd name="T73" fmla="*/ 2147483646 h 13573"/>
              <a:gd name="T74" fmla="*/ 2147483646 w 13133"/>
              <a:gd name="T75" fmla="*/ 2147483646 h 13573"/>
              <a:gd name="T76" fmla="*/ 2147483646 w 13133"/>
              <a:gd name="T77" fmla="*/ 2147483646 h 13573"/>
              <a:gd name="T78" fmla="*/ 2147483646 w 13133"/>
              <a:gd name="T79" fmla="*/ 2147483646 h 13573"/>
              <a:gd name="T80" fmla="*/ 1886994724 w 13133"/>
              <a:gd name="T81" fmla="*/ 2147483646 h 13573"/>
              <a:gd name="T82" fmla="*/ 2147483646 w 13133"/>
              <a:gd name="T83" fmla="*/ 2147483646 h 13573"/>
              <a:gd name="T84" fmla="*/ 2147483646 w 13133"/>
              <a:gd name="T85" fmla="*/ 2147483646 h 13573"/>
              <a:gd name="T86" fmla="*/ 2147483646 w 13133"/>
              <a:gd name="T87" fmla="*/ 2147483646 h 13573"/>
              <a:gd name="T88" fmla="*/ 2147483646 w 13133"/>
              <a:gd name="T89" fmla="*/ 2147483646 h 13573"/>
              <a:gd name="T90" fmla="*/ 2147483646 w 13133"/>
              <a:gd name="T91" fmla="*/ 2147483646 h 13573"/>
              <a:gd name="T92" fmla="*/ 2147483646 w 13133"/>
              <a:gd name="T93" fmla="*/ 2147483646 h 13573"/>
              <a:gd name="T94" fmla="*/ 2147483646 w 13133"/>
              <a:gd name="T95" fmla="*/ 2147483646 h 13573"/>
              <a:gd name="T96" fmla="*/ 2147483646 w 13133"/>
              <a:gd name="T97" fmla="*/ 2147483646 h 13573"/>
              <a:gd name="T98" fmla="*/ 2147483646 w 13133"/>
              <a:gd name="T99" fmla="*/ 2147483646 h 13573"/>
              <a:gd name="T100" fmla="*/ 2147483646 w 13133"/>
              <a:gd name="T101" fmla="*/ 2147483646 h 13573"/>
              <a:gd name="T102" fmla="*/ 2147483646 w 13133"/>
              <a:gd name="T103" fmla="*/ 2147483646 h 13573"/>
              <a:gd name="T104" fmla="*/ 2147483646 w 13133"/>
              <a:gd name="T105" fmla="*/ 2147483646 h 13573"/>
              <a:gd name="T106" fmla="*/ 2147483646 w 13133"/>
              <a:gd name="T107" fmla="*/ 2147483646 h 13573"/>
              <a:gd name="T108" fmla="*/ 2147483646 w 13133"/>
              <a:gd name="T109" fmla="*/ 2147483646 h 13573"/>
              <a:gd name="T110" fmla="*/ 2147483646 w 13133"/>
              <a:gd name="T111" fmla="*/ 2147483646 h 13573"/>
              <a:gd name="T112" fmla="*/ 2147483646 w 13133"/>
              <a:gd name="T113" fmla="*/ 2147483646 h 13573"/>
              <a:gd name="T114" fmla="*/ 2147483646 w 13133"/>
              <a:gd name="T115" fmla="*/ 2147483646 h 13573"/>
              <a:gd name="T116" fmla="*/ 2147483646 w 13133"/>
              <a:gd name="T117" fmla="*/ 2147483646 h 13573"/>
              <a:gd name="T118" fmla="*/ 2147483646 w 13133"/>
              <a:gd name="T119" fmla="*/ 2147483646 h 13573"/>
              <a:gd name="T120" fmla="*/ 2147483646 w 13133"/>
              <a:gd name="T121" fmla="*/ 2147483646 h 13573"/>
              <a:gd name="T122" fmla="*/ 2147483646 w 13133"/>
              <a:gd name="T123" fmla="*/ 0 h 1357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w 13133"/>
              <a:gd name="T187" fmla="*/ 0 h 13573"/>
              <a:gd name="T188" fmla="*/ 13133 w 13133"/>
              <a:gd name="T189" fmla="*/ 13573 h 13573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T186" t="T187" r="T188" b="T189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lnTo>
                  <a:pt x="4879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lnTo>
                  <a:pt x="8877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lnTo>
                  <a:pt x="8914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lnTo>
                  <a:pt x="876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lnTo>
                  <a:pt x="902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3" name="Shape 491"/>
          <p:cNvSpPr>
            <a:spLocks/>
          </p:cNvSpPr>
          <p:nvPr/>
        </p:nvSpPr>
        <p:spPr bwMode="auto">
          <a:xfrm>
            <a:off x="8699500" y="238125"/>
            <a:ext cx="520700" cy="719138"/>
          </a:xfrm>
          <a:custGeom>
            <a:avLst/>
            <a:gdLst>
              <a:gd name="T0" fmla="*/ 2147483646 w 18378"/>
              <a:gd name="T1" fmla="*/ 2147483646 h 19002"/>
              <a:gd name="T2" fmla="*/ 2147483646 w 18378"/>
              <a:gd name="T3" fmla="*/ 2147483646 h 19002"/>
              <a:gd name="T4" fmla="*/ 2147483646 w 18378"/>
              <a:gd name="T5" fmla="*/ 2147483646 h 19002"/>
              <a:gd name="T6" fmla="*/ 2147483646 w 18378"/>
              <a:gd name="T7" fmla="*/ 2147483646 h 19002"/>
              <a:gd name="T8" fmla="*/ 2147483646 w 18378"/>
              <a:gd name="T9" fmla="*/ 2147483646 h 19002"/>
              <a:gd name="T10" fmla="*/ 2147483646 w 18378"/>
              <a:gd name="T11" fmla="*/ 2147483646 h 19002"/>
              <a:gd name="T12" fmla="*/ 2147483646 w 18378"/>
              <a:gd name="T13" fmla="*/ 2147483646 h 19002"/>
              <a:gd name="T14" fmla="*/ 2147483646 w 18378"/>
              <a:gd name="T15" fmla="*/ 2147483646 h 19002"/>
              <a:gd name="T16" fmla="*/ 2147483646 w 18378"/>
              <a:gd name="T17" fmla="*/ 2147483646 h 19002"/>
              <a:gd name="T18" fmla="*/ 2147483646 w 18378"/>
              <a:gd name="T19" fmla="*/ 2147483646 h 19002"/>
              <a:gd name="T20" fmla="*/ 2147483646 w 18378"/>
              <a:gd name="T21" fmla="*/ 2147483646 h 19002"/>
              <a:gd name="T22" fmla="*/ 2147483646 w 18378"/>
              <a:gd name="T23" fmla="*/ 2147483646 h 19002"/>
              <a:gd name="T24" fmla="*/ 2147483646 w 18378"/>
              <a:gd name="T25" fmla="*/ 2147483646 h 19002"/>
              <a:gd name="T26" fmla="*/ 2147483646 w 18378"/>
              <a:gd name="T27" fmla="*/ 2147483646 h 19002"/>
              <a:gd name="T28" fmla="*/ 2147483646 w 18378"/>
              <a:gd name="T29" fmla="*/ 2147483646 h 19002"/>
              <a:gd name="T30" fmla="*/ 2147483646 w 18378"/>
              <a:gd name="T31" fmla="*/ 2147483646 h 19002"/>
              <a:gd name="T32" fmla="*/ 2147483646 w 18378"/>
              <a:gd name="T33" fmla="*/ 2147483646 h 19002"/>
              <a:gd name="T34" fmla="*/ 2147483646 w 18378"/>
              <a:gd name="T35" fmla="*/ 2147483646 h 19002"/>
              <a:gd name="T36" fmla="*/ 2147483646 w 18378"/>
              <a:gd name="T37" fmla="*/ 2147483646 h 19002"/>
              <a:gd name="T38" fmla="*/ 2147483646 w 18378"/>
              <a:gd name="T39" fmla="*/ 2147483646 h 19002"/>
              <a:gd name="T40" fmla="*/ 2147483646 w 18378"/>
              <a:gd name="T41" fmla="*/ 2147483646 h 19002"/>
              <a:gd name="T42" fmla="*/ 2147483646 w 18378"/>
              <a:gd name="T43" fmla="*/ 2147483646 h 19002"/>
              <a:gd name="T44" fmla="*/ 2147483646 w 18378"/>
              <a:gd name="T45" fmla="*/ 2147483646 h 19002"/>
              <a:gd name="T46" fmla="*/ 2147483646 w 18378"/>
              <a:gd name="T47" fmla="*/ 2147483646 h 19002"/>
              <a:gd name="T48" fmla="*/ 2147483646 w 18378"/>
              <a:gd name="T49" fmla="*/ 2147483646 h 19002"/>
              <a:gd name="T50" fmla="*/ 2147483646 w 18378"/>
              <a:gd name="T51" fmla="*/ 2147483646 h 19002"/>
              <a:gd name="T52" fmla="*/ 2147483646 w 18378"/>
              <a:gd name="T53" fmla="*/ 2147483646 h 19002"/>
              <a:gd name="T54" fmla="*/ 2147483646 w 18378"/>
              <a:gd name="T55" fmla="*/ 2147483646 h 19002"/>
              <a:gd name="T56" fmla="*/ 685642222 w 18378"/>
              <a:gd name="T57" fmla="*/ 2147483646 h 19002"/>
              <a:gd name="T58" fmla="*/ 1701870069 w 18378"/>
              <a:gd name="T59" fmla="*/ 2147483646 h 19002"/>
              <a:gd name="T60" fmla="*/ 2147483646 w 18378"/>
              <a:gd name="T61" fmla="*/ 2147483646 h 19002"/>
              <a:gd name="T62" fmla="*/ 2147483646 w 18378"/>
              <a:gd name="T63" fmla="*/ 2147483646 h 19002"/>
              <a:gd name="T64" fmla="*/ 2147483646 w 18378"/>
              <a:gd name="T65" fmla="*/ 2147483646 h 19002"/>
              <a:gd name="T66" fmla="*/ 2147483646 w 18378"/>
              <a:gd name="T67" fmla="*/ 2147483646 h 19002"/>
              <a:gd name="T68" fmla="*/ 2147483646 w 18378"/>
              <a:gd name="T69" fmla="*/ 2147483646 h 19002"/>
              <a:gd name="T70" fmla="*/ 1016864428 w 18378"/>
              <a:gd name="T71" fmla="*/ 2147483646 h 19002"/>
              <a:gd name="T72" fmla="*/ 2147483646 w 18378"/>
              <a:gd name="T73" fmla="*/ 2147483646 h 19002"/>
              <a:gd name="T74" fmla="*/ 2147483646 w 18378"/>
              <a:gd name="T75" fmla="*/ 2147483646 h 19002"/>
              <a:gd name="T76" fmla="*/ 2147483646 w 18378"/>
              <a:gd name="T77" fmla="*/ 2147483646 h 19002"/>
              <a:gd name="T78" fmla="*/ 2147483646 w 18378"/>
              <a:gd name="T79" fmla="*/ 2147483646 h 19002"/>
              <a:gd name="T80" fmla="*/ 2033091510 w 18378"/>
              <a:gd name="T81" fmla="*/ 2147483646 h 19002"/>
              <a:gd name="T82" fmla="*/ 2147483646 w 18378"/>
              <a:gd name="T83" fmla="*/ 2147483646 h 19002"/>
              <a:gd name="T84" fmla="*/ 2147483646 w 18378"/>
              <a:gd name="T85" fmla="*/ 2147483646 h 19002"/>
              <a:gd name="T86" fmla="*/ 2147483646 w 18378"/>
              <a:gd name="T87" fmla="*/ 2147483646 h 19002"/>
              <a:gd name="T88" fmla="*/ 2147483646 w 18378"/>
              <a:gd name="T89" fmla="*/ 2147483646 h 19002"/>
              <a:gd name="T90" fmla="*/ 2147483646 w 18378"/>
              <a:gd name="T91" fmla="*/ 2147483646 h 19002"/>
              <a:gd name="T92" fmla="*/ 2147483646 w 18378"/>
              <a:gd name="T93" fmla="*/ 2147483646 h 19002"/>
              <a:gd name="T94" fmla="*/ 2147483646 w 18378"/>
              <a:gd name="T95" fmla="*/ 2147483646 h 19002"/>
              <a:gd name="T96" fmla="*/ 2147483646 w 18378"/>
              <a:gd name="T97" fmla="*/ 2147483646 h 19002"/>
              <a:gd name="T98" fmla="*/ 2147483646 w 18378"/>
              <a:gd name="T99" fmla="*/ 2147483646 h 19002"/>
              <a:gd name="T100" fmla="*/ 402115207 w 18378"/>
              <a:gd name="T101" fmla="*/ 2147483646 h 19002"/>
              <a:gd name="T102" fmla="*/ 2147483646 w 18378"/>
              <a:gd name="T103" fmla="*/ 2147483646 h 19002"/>
              <a:gd name="T104" fmla="*/ 2147483646 w 18378"/>
              <a:gd name="T105" fmla="*/ 2147483646 h 19002"/>
              <a:gd name="T106" fmla="*/ 2147483646 w 18378"/>
              <a:gd name="T107" fmla="*/ 527196843 h 19002"/>
              <a:gd name="T108" fmla="*/ 23835979 w 18378"/>
              <a:gd name="T109" fmla="*/ 2147483646 h 19002"/>
              <a:gd name="T110" fmla="*/ 331221412 w 18378"/>
              <a:gd name="T111" fmla="*/ 2147483646 h 19002"/>
              <a:gd name="T112" fmla="*/ 2147483646 w 18378"/>
              <a:gd name="T113" fmla="*/ 2147483646 h 19002"/>
              <a:gd name="T114" fmla="*/ 2147483646 w 18378"/>
              <a:gd name="T115" fmla="*/ 2147483646 h 19002"/>
              <a:gd name="T116" fmla="*/ 2147483646 w 18378"/>
              <a:gd name="T117" fmla="*/ 2147483646 h 19002"/>
              <a:gd name="T118" fmla="*/ 2147483646 w 18378"/>
              <a:gd name="T119" fmla="*/ 2147483646 h 19002"/>
              <a:gd name="T120" fmla="*/ 2147483646 w 18378"/>
              <a:gd name="T121" fmla="*/ 2147483646 h 19002"/>
              <a:gd name="T122" fmla="*/ 2147483646 w 18378"/>
              <a:gd name="T123" fmla="*/ 2147483646 h 19002"/>
              <a:gd name="T124" fmla="*/ 2147483646 w 18378"/>
              <a:gd name="T125" fmla="*/ 2147483646 h 19002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8378"/>
              <a:gd name="T190" fmla="*/ 0 h 19002"/>
              <a:gd name="T191" fmla="*/ 18378 w 18378"/>
              <a:gd name="T192" fmla="*/ 19002 h 19002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lnTo>
                  <a:pt x="1379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lnTo>
                  <a:pt x="12692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lnTo>
                  <a:pt x="9611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lnTo>
                  <a:pt x="4806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lnTo>
                  <a:pt x="271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lnTo>
                  <a:pt x="4402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lnTo>
                  <a:pt x="3595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lnTo>
                  <a:pt x="9464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lnTo>
                  <a:pt x="9831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lnTo>
                  <a:pt x="946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4" name="Shape 492"/>
          <p:cNvSpPr>
            <a:spLocks/>
          </p:cNvSpPr>
          <p:nvPr/>
        </p:nvSpPr>
        <p:spPr bwMode="auto">
          <a:xfrm>
            <a:off x="700088" y="6076950"/>
            <a:ext cx="504825" cy="533400"/>
          </a:xfrm>
          <a:custGeom>
            <a:avLst/>
            <a:gdLst>
              <a:gd name="T0" fmla="*/ 2147483646 w 17792"/>
              <a:gd name="T1" fmla="*/ 2147483646 h 14124"/>
              <a:gd name="T2" fmla="*/ 713584239 w 17792"/>
              <a:gd name="T3" fmla="*/ 2147483646 h 14124"/>
              <a:gd name="T4" fmla="*/ 167209265 w 17792"/>
              <a:gd name="T5" fmla="*/ 2147483646 h 14124"/>
              <a:gd name="T6" fmla="*/ 642292320 w 17792"/>
              <a:gd name="T7" fmla="*/ 2147483646 h 14124"/>
              <a:gd name="T8" fmla="*/ 2147483646 w 17792"/>
              <a:gd name="T9" fmla="*/ 2147483646 h 14124"/>
              <a:gd name="T10" fmla="*/ 2147483646 w 17792"/>
              <a:gd name="T11" fmla="*/ 2147483646 h 14124"/>
              <a:gd name="T12" fmla="*/ 2147483646 w 17792"/>
              <a:gd name="T13" fmla="*/ 2147483646 h 14124"/>
              <a:gd name="T14" fmla="*/ 2147483646 w 17792"/>
              <a:gd name="T15" fmla="*/ 2147483646 h 14124"/>
              <a:gd name="T16" fmla="*/ 2147483646 w 17792"/>
              <a:gd name="T17" fmla="*/ 2147483646 h 14124"/>
              <a:gd name="T18" fmla="*/ 2147483646 w 17792"/>
              <a:gd name="T19" fmla="*/ 2147483646 h 14124"/>
              <a:gd name="T20" fmla="*/ 2147483646 w 17792"/>
              <a:gd name="T21" fmla="*/ 2147483646 h 14124"/>
              <a:gd name="T22" fmla="*/ 2147483646 w 17792"/>
              <a:gd name="T23" fmla="*/ 2147483646 h 14124"/>
              <a:gd name="T24" fmla="*/ 2147483646 w 17792"/>
              <a:gd name="T25" fmla="*/ 2147483646 h 14124"/>
              <a:gd name="T26" fmla="*/ 2147483646 w 17792"/>
              <a:gd name="T27" fmla="*/ 2147483646 h 14124"/>
              <a:gd name="T28" fmla="*/ 2147483646 w 17792"/>
              <a:gd name="T29" fmla="*/ 2147483646 h 14124"/>
              <a:gd name="T30" fmla="*/ 2147483646 w 17792"/>
              <a:gd name="T31" fmla="*/ 2147483646 h 14124"/>
              <a:gd name="T32" fmla="*/ 2147483646 w 17792"/>
              <a:gd name="T33" fmla="*/ 2147483646 h 14124"/>
              <a:gd name="T34" fmla="*/ 2147483646 w 17792"/>
              <a:gd name="T35" fmla="*/ 2147483646 h 14124"/>
              <a:gd name="T36" fmla="*/ 2147483646 w 17792"/>
              <a:gd name="T37" fmla="*/ 2147483646 h 14124"/>
              <a:gd name="T38" fmla="*/ 2147483646 w 17792"/>
              <a:gd name="T39" fmla="*/ 2147483646 h 14124"/>
              <a:gd name="T40" fmla="*/ 2147483646 w 17792"/>
              <a:gd name="T41" fmla="*/ 2147483646 h 14124"/>
              <a:gd name="T42" fmla="*/ 2147483646 w 17792"/>
              <a:gd name="T43" fmla="*/ 2147483646 h 14124"/>
              <a:gd name="T44" fmla="*/ 2147483646 w 17792"/>
              <a:gd name="T45" fmla="*/ 2147483646 h 14124"/>
              <a:gd name="T46" fmla="*/ 2147483646 w 17792"/>
              <a:gd name="T47" fmla="*/ 2147483646 h 14124"/>
              <a:gd name="T48" fmla="*/ 1830982995 w 17792"/>
              <a:gd name="T49" fmla="*/ 2147483646 h 14124"/>
              <a:gd name="T50" fmla="*/ 2147483646 w 17792"/>
              <a:gd name="T51" fmla="*/ 2147483646 h 14124"/>
              <a:gd name="T52" fmla="*/ 1450513854 w 17792"/>
              <a:gd name="T53" fmla="*/ 77293301 h 14124"/>
              <a:gd name="T54" fmla="*/ 1284607198 w 17792"/>
              <a:gd name="T55" fmla="*/ 2147483646 h 14124"/>
              <a:gd name="T56" fmla="*/ 1141360778 w 17792"/>
              <a:gd name="T57" fmla="*/ 2147483646 h 14124"/>
              <a:gd name="T58" fmla="*/ 1331914567 w 17792"/>
              <a:gd name="T59" fmla="*/ 2147483646 h 14124"/>
              <a:gd name="T60" fmla="*/ 1022760667 w 17792"/>
              <a:gd name="T61" fmla="*/ 2147483646 h 14124"/>
              <a:gd name="T62" fmla="*/ 1022760667 w 17792"/>
              <a:gd name="T63" fmla="*/ 2147483646 h 14124"/>
              <a:gd name="T64" fmla="*/ 1807637648 w 17792"/>
              <a:gd name="T65" fmla="*/ 2147483646 h 14124"/>
              <a:gd name="T66" fmla="*/ 2147483646 w 17792"/>
              <a:gd name="T67" fmla="*/ 2147483646 h 14124"/>
              <a:gd name="T68" fmla="*/ 2147483646 w 17792"/>
              <a:gd name="T69" fmla="*/ 2147483646 h 14124"/>
              <a:gd name="T70" fmla="*/ 2147483646 w 17792"/>
              <a:gd name="T71" fmla="*/ 2147483646 h 14124"/>
              <a:gd name="T72" fmla="*/ 2147483646 w 17792"/>
              <a:gd name="T73" fmla="*/ 2147483646 h 14124"/>
              <a:gd name="T74" fmla="*/ 2147483646 w 17792"/>
              <a:gd name="T75" fmla="*/ 2147483646 h 14124"/>
              <a:gd name="T76" fmla="*/ 2147483646 w 17792"/>
              <a:gd name="T77" fmla="*/ 2147483646 h 14124"/>
              <a:gd name="T78" fmla="*/ 2147483646 w 17792"/>
              <a:gd name="T79" fmla="*/ 2147483646 h 14124"/>
              <a:gd name="T80" fmla="*/ 2147483646 w 17792"/>
              <a:gd name="T81" fmla="*/ 2147483646 h 14124"/>
              <a:gd name="T82" fmla="*/ 2147483646 w 17792"/>
              <a:gd name="T83" fmla="*/ 2147483646 h 14124"/>
              <a:gd name="T84" fmla="*/ 2147483646 w 17792"/>
              <a:gd name="T85" fmla="*/ 2147483646 h 14124"/>
              <a:gd name="T86" fmla="*/ 2147483646 w 17792"/>
              <a:gd name="T87" fmla="*/ 2147483646 h 14124"/>
              <a:gd name="T88" fmla="*/ 2147483646 w 17792"/>
              <a:gd name="T89" fmla="*/ 2147483646 h 14124"/>
              <a:gd name="T90" fmla="*/ 2147483646 w 17792"/>
              <a:gd name="T91" fmla="*/ 2147483646 h 14124"/>
              <a:gd name="T92" fmla="*/ 2147483646 w 17792"/>
              <a:gd name="T93" fmla="*/ 2147483646 h 14124"/>
              <a:gd name="T94" fmla="*/ 2147483646 w 17792"/>
              <a:gd name="T95" fmla="*/ 2147483646 h 14124"/>
              <a:gd name="T96" fmla="*/ 2147483646 w 17792"/>
              <a:gd name="T97" fmla="*/ 2147483646 h 14124"/>
              <a:gd name="T98" fmla="*/ 2147483646 w 17792"/>
              <a:gd name="T99" fmla="*/ 2147483646 h 14124"/>
              <a:gd name="T100" fmla="*/ 2147483646 w 17792"/>
              <a:gd name="T101" fmla="*/ 2147483646 h 14124"/>
              <a:gd name="T102" fmla="*/ 2147483646 w 17792"/>
              <a:gd name="T103" fmla="*/ 2147483646 h 14124"/>
              <a:gd name="T104" fmla="*/ 2147483646 w 17792"/>
              <a:gd name="T105" fmla="*/ 2147483646 h 14124"/>
              <a:gd name="T106" fmla="*/ 2147483646 w 17792"/>
              <a:gd name="T107" fmla="*/ 2147483646 h 14124"/>
              <a:gd name="T108" fmla="*/ 2147483646 w 17792"/>
              <a:gd name="T109" fmla="*/ 2147483646 h 14124"/>
              <a:gd name="T110" fmla="*/ 2147483646 w 17792"/>
              <a:gd name="T111" fmla="*/ 2147483646 h 14124"/>
              <a:gd name="T112" fmla="*/ 2092829526 w 17792"/>
              <a:gd name="T113" fmla="*/ 2147483646 h 14124"/>
              <a:gd name="T114" fmla="*/ 2147483646 w 17792"/>
              <a:gd name="T115" fmla="*/ 2147483646 h 14124"/>
              <a:gd name="T116" fmla="*/ 2147483646 w 17792"/>
              <a:gd name="T117" fmla="*/ 2147483646 h 14124"/>
              <a:gd name="T118" fmla="*/ 2147483646 w 17792"/>
              <a:gd name="T119" fmla="*/ 2147483646 h 14124"/>
              <a:gd name="T120" fmla="*/ 2147483646 w 17792"/>
              <a:gd name="T121" fmla="*/ 2147483646 h 1412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7792"/>
              <a:gd name="T184" fmla="*/ 0 h 14124"/>
              <a:gd name="T185" fmla="*/ 17792 w 17792"/>
              <a:gd name="T186" fmla="*/ 14124 h 14124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lnTo>
                  <a:pt x="1056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lnTo>
                  <a:pt x="1285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lnTo>
                  <a:pt x="1460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5" name="Shape 493"/>
          <p:cNvSpPr>
            <a:spLocks/>
          </p:cNvSpPr>
          <p:nvPr/>
        </p:nvSpPr>
        <p:spPr bwMode="auto">
          <a:xfrm>
            <a:off x="258763" y="-114300"/>
            <a:ext cx="469900" cy="588963"/>
          </a:xfrm>
          <a:custGeom>
            <a:avLst/>
            <a:gdLst>
              <a:gd name="T0" fmla="*/ 2147483646 w 16581"/>
              <a:gd name="T1" fmla="*/ 2147483646 h 15590"/>
              <a:gd name="T2" fmla="*/ 2147483646 w 16581"/>
              <a:gd name="T3" fmla="*/ 2147483646 h 15590"/>
              <a:gd name="T4" fmla="*/ 2147483646 w 16581"/>
              <a:gd name="T5" fmla="*/ 2147483646 h 15590"/>
              <a:gd name="T6" fmla="*/ 2147483646 w 16581"/>
              <a:gd name="T7" fmla="*/ 2147483646 h 15590"/>
              <a:gd name="T8" fmla="*/ 2147483646 w 16581"/>
              <a:gd name="T9" fmla="*/ 2147483646 h 15590"/>
              <a:gd name="T10" fmla="*/ 1680303255 w 16581"/>
              <a:gd name="T11" fmla="*/ 2147483646 h 15590"/>
              <a:gd name="T12" fmla="*/ 1467445527 w 16581"/>
              <a:gd name="T13" fmla="*/ 2147483646 h 15590"/>
              <a:gd name="T14" fmla="*/ 2147483646 w 16581"/>
              <a:gd name="T15" fmla="*/ 2147483646 h 15590"/>
              <a:gd name="T16" fmla="*/ 2147483646 w 16581"/>
              <a:gd name="T17" fmla="*/ 2147483646 h 15590"/>
              <a:gd name="T18" fmla="*/ 2147483646 w 16581"/>
              <a:gd name="T19" fmla="*/ 2147483646 h 15590"/>
              <a:gd name="T20" fmla="*/ 2147483646 w 16581"/>
              <a:gd name="T21" fmla="*/ 2147483646 h 15590"/>
              <a:gd name="T22" fmla="*/ 1940252071 w 16581"/>
              <a:gd name="T23" fmla="*/ 2147483646 h 15590"/>
              <a:gd name="T24" fmla="*/ 1964105256 w 16581"/>
              <a:gd name="T25" fmla="*/ 2147483646 h 15590"/>
              <a:gd name="T26" fmla="*/ 1135891444 w 16581"/>
              <a:gd name="T27" fmla="*/ 2147483646 h 15590"/>
              <a:gd name="T28" fmla="*/ 473443450 w 16581"/>
              <a:gd name="T29" fmla="*/ 2147483646 h 15590"/>
              <a:gd name="T30" fmla="*/ 2147483646 w 16581"/>
              <a:gd name="T31" fmla="*/ 2147483646 h 15590"/>
              <a:gd name="T32" fmla="*/ 2147483646 w 16581"/>
              <a:gd name="T33" fmla="*/ 2147483646 h 15590"/>
              <a:gd name="T34" fmla="*/ 2147483646 w 16581"/>
              <a:gd name="T35" fmla="*/ 2147483646 h 15590"/>
              <a:gd name="T36" fmla="*/ 2147483646 w 16581"/>
              <a:gd name="T37" fmla="*/ 2147483646 h 15590"/>
              <a:gd name="T38" fmla="*/ 2147483646 w 16581"/>
              <a:gd name="T39" fmla="*/ 2147483646 h 15590"/>
              <a:gd name="T40" fmla="*/ 2147483646 w 16581"/>
              <a:gd name="T41" fmla="*/ 2147483646 h 15590"/>
              <a:gd name="T42" fmla="*/ 2147483646 w 16581"/>
              <a:gd name="T43" fmla="*/ 2147483646 h 15590"/>
              <a:gd name="T44" fmla="*/ 2147483646 w 16581"/>
              <a:gd name="T45" fmla="*/ 2147483646 h 15590"/>
              <a:gd name="T46" fmla="*/ 2147483646 w 16581"/>
              <a:gd name="T47" fmla="*/ 2147483646 h 15590"/>
              <a:gd name="T48" fmla="*/ 2147483646 w 16581"/>
              <a:gd name="T49" fmla="*/ 2147483646 h 15590"/>
              <a:gd name="T50" fmla="*/ 2147483646 w 16581"/>
              <a:gd name="T51" fmla="*/ 2147483646 h 15590"/>
              <a:gd name="T52" fmla="*/ 2147483646 w 16581"/>
              <a:gd name="T53" fmla="*/ 2147483646 h 15590"/>
              <a:gd name="T54" fmla="*/ 2147483646 w 16581"/>
              <a:gd name="T55" fmla="*/ 2147483646 h 15590"/>
              <a:gd name="T56" fmla="*/ 2147483646 w 16581"/>
              <a:gd name="T57" fmla="*/ 2147483646 h 15590"/>
              <a:gd name="T58" fmla="*/ 2147483646 w 16581"/>
              <a:gd name="T59" fmla="*/ 2147483646 h 15590"/>
              <a:gd name="T60" fmla="*/ 2147483646 w 16581"/>
              <a:gd name="T61" fmla="*/ 2147483646 h 15590"/>
              <a:gd name="T62" fmla="*/ 1396477959 w 16581"/>
              <a:gd name="T63" fmla="*/ 2147483646 h 15590"/>
              <a:gd name="T64" fmla="*/ 2147483646 w 16581"/>
              <a:gd name="T65" fmla="*/ 2147483646 h 15590"/>
              <a:gd name="T66" fmla="*/ 2147483646 w 16581"/>
              <a:gd name="T67" fmla="*/ 2147483646 h 15590"/>
              <a:gd name="T68" fmla="*/ 2147483646 w 16581"/>
              <a:gd name="T69" fmla="*/ 2147483646 h 15590"/>
              <a:gd name="T70" fmla="*/ 2147483646 w 16581"/>
              <a:gd name="T71" fmla="*/ 2147483646 h 15590"/>
              <a:gd name="T72" fmla="*/ 2147483646 w 16581"/>
              <a:gd name="T73" fmla="*/ 2147483646 h 15590"/>
              <a:gd name="T74" fmla="*/ 2147483646 w 16581"/>
              <a:gd name="T75" fmla="*/ 2147483646 h 15590"/>
              <a:gd name="T76" fmla="*/ 2147483646 w 16581"/>
              <a:gd name="T77" fmla="*/ 2018544050 h 15590"/>
              <a:gd name="T78" fmla="*/ 1538390621 w 16581"/>
              <a:gd name="T79" fmla="*/ 2147483646 h 15590"/>
              <a:gd name="T80" fmla="*/ 47728815 w 16581"/>
              <a:gd name="T81" fmla="*/ 2147483646 h 15590"/>
              <a:gd name="T82" fmla="*/ 781121875 w 16581"/>
              <a:gd name="T83" fmla="*/ 2147483646 h 15590"/>
              <a:gd name="T84" fmla="*/ 1396477959 w 16581"/>
              <a:gd name="T85" fmla="*/ 2147483646 h 15590"/>
              <a:gd name="T86" fmla="*/ 1112675986 w 16581"/>
              <a:gd name="T87" fmla="*/ 2147483646 h 15590"/>
              <a:gd name="T88" fmla="*/ 1798339437 w 16581"/>
              <a:gd name="T89" fmla="*/ 2147483646 h 15590"/>
              <a:gd name="T90" fmla="*/ 2147483646 w 16581"/>
              <a:gd name="T91" fmla="*/ 2147483646 h 15590"/>
              <a:gd name="T92" fmla="*/ 2147483646 w 16581"/>
              <a:gd name="T93" fmla="*/ 2147483646 h 15590"/>
              <a:gd name="T94" fmla="*/ 2147483646 w 16581"/>
              <a:gd name="T95" fmla="*/ 2147483646 h 15590"/>
              <a:gd name="T96" fmla="*/ 2147483646 w 16581"/>
              <a:gd name="T97" fmla="*/ 2147483646 h 15590"/>
              <a:gd name="T98" fmla="*/ 2147483646 w 16581"/>
              <a:gd name="T99" fmla="*/ 2147483646 h 15590"/>
              <a:gd name="T100" fmla="*/ 2147483646 w 16581"/>
              <a:gd name="T101" fmla="*/ 2147483646 h 15590"/>
              <a:gd name="T102" fmla="*/ 2147483646 w 16581"/>
              <a:gd name="T103" fmla="*/ 2147483646 h 15590"/>
              <a:gd name="T104" fmla="*/ 2147483646 w 16581"/>
              <a:gd name="T105" fmla="*/ 2147483646 h 15590"/>
              <a:gd name="T106" fmla="*/ 2147483646 w 16581"/>
              <a:gd name="T107" fmla="*/ 2147483646 h 15590"/>
              <a:gd name="T108" fmla="*/ 2147483646 w 16581"/>
              <a:gd name="T109" fmla="*/ 2147483646 h 15590"/>
              <a:gd name="T110" fmla="*/ 2147483646 w 16581"/>
              <a:gd name="T111" fmla="*/ 2147483646 h 15590"/>
              <a:gd name="T112" fmla="*/ 2147483646 w 16581"/>
              <a:gd name="T113" fmla="*/ 2147483646 h 15590"/>
              <a:gd name="T114" fmla="*/ 2147483646 w 16581"/>
              <a:gd name="T115" fmla="*/ 2147483646 h 15590"/>
              <a:gd name="T116" fmla="*/ 2147483646 w 16581"/>
              <a:gd name="T117" fmla="*/ 1719143897 h 1559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6581"/>
              <a:gd name="T178" fmla="*/ 0 h 15590"/>
              <a:gd name="T179" fmla="*/ 16581 w 16581"/>
              <a:gd name="T180" fmla="*/ 15590 h 15590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lnTo>
                  <a:pt x="13096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lnTo>
                  <a:pt x="3155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lnTo>
                  <a:pt x="8181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lnTo>
                  <a:pt x="8291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lnTo>
                  <a:pt x="649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6" name="Shape 494"/>
          <p:cNvSpPr>
            <a:spLocks/>
          </p:cNvSpPr>
          <p:nvPr/>
        </p:nvSpPr>
        <p:spPr bwMode="auto">
          <a:xfrm>
            <a:off x="-34925" y="5434013"/>
            <a:ext cx="339725" cy="534987"/>
          </a:xfrm>
          <a:custGeom>
            <a:avLst/>
            <a:gdLst>
              <a:gd name="T0" fmla="*/ 2147483646 w 9391"/>
              <a:gd name="T1" fmla="*/ 2147483646 h 11079"/>
              <a:gd name="T2" fmla="*/ 2147483646 w 9391"/>
              <a:gd name="T3" fmla="*/ 2147483646 h 11079"/>
              <a:gd name="T4" fmla="*/ 2147483646 w 9391"/>
              <a:gd name="T5" fmla="*/ 2147483646 h 11079"/>
              <a:gd name="T6" fmla="*/ 2147483646 w 9391"/>
              <a:gd name="T7" fmla="*/ 2147483646 h 11079"/>
              <a:gd name="T8" fmla="*/ 2147483646 w 9391"/>
              <a:gd name="T9" fmla="*/ 2147483646 h 11079"/>
              <a:gd name="T10" fmla="*/ 2147483646 w 9391"/>
              <a:gd name="T11" fmla="*/ 2147483646 h 11079"/>
              <a:gd name="T12" fmla="*/ 2147483646 w 9391"/>
              <a:gd name="T13" fmla="*/ 2147483646 h 11079"/>
              <a:gd name="T14" fmla="*/ 2147483646 w 9391"/>
              <a:gd name="T15" fmla="*/ 2147483646 h 11079"/>
              <a:gd name="T16" fmla="*/ 2147483646 w 9391"/>
              <a:gd name="T17" fmla="*/ 2147483646 h 11079"/>
              <a:gd name="T18" fmla="*/ 2147483646 w 9391"/>
              <a:gd name="T19" fmla="*/ 2147483646 h 11079"/>
              <a:gd name="T20" fmla="*/ 2147483646 w 9391"/>
              <a:gd name="T21" fmla="*/ 2147483646 h 11079"/>
              <a:gd name="T22" fmla="*/ 2147483646 w 9391"/>
              <a:gd name="T23" fmla="*/ 2147483646 h 11079"/>
              <a:gd name="T24" fmla="*/ 2147483646 w 9391"/>
              <a:gd name="T25" fmla="*/ 2147483646 h 11079"/>
              <a:gd name="T26" fmla="*/ 2147483646 w 9391"/>
              <a:gd name="T27" fmla="*/ 2147483646 h 11079"/>
              <a:gd name="T28" fmla="*/ 2147483646 w 9391"/>
              <a:gd name="T29" fmla="*/ 2147483646 h 11079"/>
              <a:gd name="T30" fmla="*/ 2147483646 w 9391"/>
              <a:gd name="T31" fmla="*/ 2147483646 h 11079"/>
              <a:gd name="T32" fmla="*/ 2147483646 w 9391"/>
              <a:gd name="T33" fmla="*/ 2147483646 h 11079"/>
              <a:gd name="T34" fmla="*/ 2147483646 w 9391"/>
              <a:gd name="T35" fmla="*/ 2147483646 h 11079"/>
              <a:gd name="T36" fmla="*/ 2147483646 w 9391"/>
              <a:gd name="T37" fmla="*/ 2147483646 h 11079"/>
              <a:gd name="T38" fmla="*/ 1948977472 w 9391"/>
              <a:gd name="T39" fmla="*/ 2147483646 h 11079"/>
              <a:gd name="T40" fmla="*/ 1633868481 w 9391"/>
              <a:gd name="T41" fmla="*/ 2147483646 h 11079"/>
              <a:gd name="T42" fmla="*/ 2147483646 w 9391"/>
              <a:gd name="T43" fmla="*/ 2147483646 h 11079"/>
              <a:gd name="T44" fmla="*/ 2147483646 w 9391"/>
              <a:gd name="T45" fmla="*/ 2147483646 h 11079"/>
              <a:gd name="T46" fmla="*/ 2147483646 w 9391"/>
              <a:gd name="T47" fmla="*/ 2147483646 h 11079"/>
              <a:gd name="T48" fmla="*/ 2147483646 w 9391"/>
              <a:gd name="T49" fmla="*/ 2147483646 h 11079"/>
              <a:gd name="T50" fmla="*/ 2147483646 w 9391"/>
              <a:gd name="T51" fmla="*/ 2147483646 h 11079"/>
              <a:gd name="T52" fmla="*/ 2147483646 w 9391"/>
              <a:gd name="T53" fmla="*/ 2147483646 h 11079"/>
              <a:gd name="T54" fmla="*/ 2147483646 w 9391"/>
              <a:gd name="T55" fmla="*/ 1397332927 h 11079"/>
              <a:gd name="T56" fmla="*/ 2147483646 w 9391"/>
              <a:gd name="T57" fmla="*/ 2147483646 h 11079"/>
              <a:gd name="T58" fmla="*/ 2147483646 w 9391"/>
              <a:gd name="T59" fmla="*/ 2147483646 h 11079"/>
              <a:gd name="T60" fmla="*/ 2147483646 w 9391"/>
              <a:gd name="T61" fmla="*/ 2147483646 h 11079"/>
              <a:gd name="T62" fmla="*/ 2147483646 w 9391"/>
              <a:gd name="T63" fmla="*/ 2147483646 h 11079"/>
              <a:gd name="T64" fmla="*/ 2147483646 w 9391"/>
              <a:gd name="T65" fmla="*/ 2147483646 h 11079"/>
              <a:gd name="T66" fmla="*/ 1068699496 w 9391"/>
              <a:gd name="T67" fmla="*/ 2147483646 h 11079"/>
              <a:gd name="T68" fmla="*/ 0 w 9391"/>
              <a:gd name="T69" fmla="*/ 2147483646 h 11079"/>
              <a:gd name="T70" fmla="*/ 2010615981 w 9391"/>
              <a:gd name="T71" fmla="*/ 2147483646 h 11079"/>
              <a:gd name="T72" fmla="*/ 2147483646 w 9391"/>
              <a:gd name="T73" fmla="*/ 2147483646 h 11079"/>
              <a:gd name="T74" fmla="*/ 2147483646 w 9391"/>
              <a:gd name="T75" fmla="*/ 2147483646 h 11079"/>
              <a:gd name="T76" fmla="*/ 2147483646 w 9391"/>
              <a:gd name="T77" fmla="*/ 2147483646 h 11079"/>
              <a:gd name="T78" fmla="*/ 2147483646 w 9391"/>
              <a:gd name="T79" fmla="*/ 2147483646 h 11079"/>
              <a:gd name="T80" fmla="*/ 2147483646 w 9391"/>
              <a:gd name="T81" fmla="*/ 2147483646 h 11079"/>
              <a:gd name="T82" fmla="*/ 2147483646 w 9391"/>
              <a:gd name="T83" fmla="*/ 2147483646 h 11079"/>
              <a:gd name="T84" fmla="*/ 2147483646 w 9391"/>
              <a:gd name="T85" fmla="*/ 2147483646 h 11079"/>
              <a:gd name="T86" fmla="*/ 2147483646 w 9391"/>
              <a:gd name="T87" fmla="*/ 2147483646 h 11079"/>
              <a:gd name="T88" fmla="*/ 2147483646 w 9391"/>
              <a:gd name="T89" fmla="*/ 2147483646 h 11079"/>
              <a:gd name="T90" fmla="*/ 2147483646 w 9391"/>
              <a:gd name="T91" fmla="*/ 2147483646 h 11079"/>
              <a:gd name="T92" fmla="*/ 2147483646 w 9391"/>
              <a:gd name="T93" fmla="*/ 2147483646 h 11079"/>
              <a:gd name="T94" fmla="*/ 2147483646 w 9391"/>
              <a:gd name="T95" fmla="*/ 2147483646 h 11079"/>
              <a:gd name="T96" fmla="*/ 2147483646 w 9391"/>
              <a:gd name="T97" fmla="*/ 2147483646 h 11079"/>
              <a:gd name="T98" fmla="*/ 2147483646 w 9391"/>
              <a:gd name="T99" fmla="*/ 2147483646 h 11079"/>
              <a:gd name="T100" fmla="*/ 2147483646 w 9391"/>
              <a:gd name="T101" fmla="*/ 2147483646 h 11079"/>
              <a:gd name="T102" fmla="*/ 2147483646 w 9391"/>
              <a:gd name="T103" fmla="*/ 2147483646 h 11079"/>
              <a:gd name="T104" fmla="*/ 2147483646 w 9391"/>
              <a:gd name="T105" fmla="*/ 2147483646 h 11079"/>
              <a:gd name="T106" fmla="*/ 2147483646 w 9391"/>
              <a:gd name="T107" fmla="*/ 2147483646 h 11079"/>
              <a:gd name="T108" fmla="*/ 2147483646 w 9391"/>
              <a:gd name="T109" fmla="*/ 2147483646 h 11079"/>
              <a:gd name="T110" fmla="*/ 2147483646 w 9391"/>
              <a:gd name="T111" fmla="*/ 2147483646 h 11079"/>
              <a:gd name="T112" fmla="*/ 2147483646 w 9391"/>
              <a:gd name="T113" fmla="*/ 0 h 11079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9391"/>
              <a:gd name="T172" fmla="*/ 0 h 11079"/>
              <a:gd name="T173" fmla="*/ 9391 w 9391"/>
              <a:gd name="T174" fmla="*/ 11079 h 11079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lnTo>
                  <a:pt x="4916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lnTo>
                  <a:pt x="5209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lnTo>
                  <a:pt x="4696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7" name="Shape 495"/>
          <p:cNvSpPr>
            <a:spLocks/>
          </p:cNvSpPr>
          <p:nvPr/>
        </p:nvSpPr>
        <p:spPr bwMode="auto">
          <a:xfrm>
            <a:off x="720725" y="6664325"/>
            <a:ext cx="463550" cy="236538"/>
          </a:xfrm>
          <a:custGeom>
            <a:avLst/>
            <a:gdLst>
              <a:gd name="T0" fmla="*/ 2147483646 w 16325"/>
              <a:gd name="T1" fmla="*/ 446496503 h 6274"/>
              <a:gd name="T2" fmla="*/ 2147483646 w 16325"/>
              <a:gd name="T3" fmla="*/ 1185961116 h 6274"/>
              <a:gd name="T4" fmla="*/ 2147483646 w 16325"/>
              <a:gd name="T5" fmla="*/ 963729857 h 6274"/>
              <a:gd name="T6" fmla="*/ 2147483646 w 16325"/>
              <a:gd name="T7" fmla="*/ 2147483646 h 6274"/>
              <a:gd name="T8" fmla="*/ 2147483646 w 16325"/>
              <a:gd name="T9" fmla="*/ 2147483646 h 6274"/>
              <a:gd name="T10" fmla="*/ 2147483646 w 16325"/>
              <a:gd name="T11" fmla="*/ 2147483646 h 6274"/>
              <a:gd name="T12" fmla="*/ 2147483646 w 16325"/>
              <a:gd name="T13" fmla="*/ 2147483646 h 6274"/>
              <a:gd name="T14" fmla="*/ 2147483646 w 16325"/>
              <a:gd name="T15" fmla="*/ 816202532 h 6274"/>
              <a:gd name="T16" fmla="*/ 2147483646 w 16325"/>
              <a:gd name="T17" fmla="*/ 2036851 h 6274"/>
              <a:gd name="T18" fmla="*/ 2147483646 w 16325"/>
              <a:gd name="T19" fmla="*/ 2147483646 h 6274"/>
              <a:gd name="T20" fmla="*/ 2147483646 w 16325"/>
              <a:gd name="T21" fmla="*/ 2147483646 h 6274"/>
              <a:gd name="T22" fmla="*/ 2147483646 w 16325"/>
              <a:gd name="T23" fmla="*/ 2147483646 h 6274"/>
              <a:gd name="T24" fmla="*/ 2147483646 w 16325"/>
              <a:gd name="T25" fmla="*/ 2147483646 h 6274"/>
              <a:gd name="T26" fmla="*/ 2147483646 w 16325"/>
              <a:gd name="T27" fmla="*/ 2147483646 h 6274"/>
              <a:gd name="T28" fmla="*/ 2147483646 w 16325"/>
              <a:gd name="T29" fmla="*/ 2147483646 h 6274"/>
              <a:gd name="T30" fmla="*/ 2147483646 w 16325"/>
              <a:gd name="T31" fmla="*/ 2147483646 h 6274"/>
              <a:gd name="T32" fmla="*/ 2147483646 w 16325"/>
              <a:gd name="T33" fmla="*/ 2147483646 h 6274"/>
              <a:gd name="T34" fmla="*/ 2147483646 w 16325"/>
              <a:gd name="T35" fmla="*/ 2147483646 h 6274"/>
              <a:gd name="T36" fmla="*/ 2147483646 w 16325"/>
              <a:gd name="T37" fmla="*/ 2147483646 h 6274"/>
              <a:gd name="T38" fmla="*/ 2147483646 w 16325"/>
              <a:gd name="T39" fmla="*/ 2147483646 h 6274"/>
              <a:gd name="T40" fmla="*/ 2147483646 w 16325"/>
              <a:gd name="T41" fmla="*/ 2147483646 h 6274"/>
              <a:gd name="T42" fmla="*/ 2147483646 w 16325"/>
              <a:gd name="T43" fmla="*/ 2147483646 h 6274"/>
              <a:gd name="T44" fmla="*/ 2147483646 w 16325"/>
              <a:gd name="T45" fmla="*/ 2147483646 h 6274"/>
              <a:gd name="T46" fmla="*/ 2147483646 w 16325"/>
              <a:gd name="T47" fmla="*/ 2147483646 h 6274"/>
              <a:gd name="T48" fmla="*/ 2147483646 w 16325"/>
              <a:gd name="T49" fmla="*/ 2147483646 h 6274"/>
              <a:gd name="T50" fmla="*/ 2147483646 w 16325"/>
              <a:gd name="T51" fmla="*/ 2147483646 h 6274"/>
              <a:gd name="T52" fmla="*/ 2147483646 w 16325"/>
              <a:gd name="T53" fmla="*/ 2147483646 h 6274"/>
              <a:gd name="T54" fmla="*/ 2147483646 w 16325"/>
              <a:gd name="T55" fmla="*/ 2147483646 h 6274"/>
              <a:gd name="T56" fmla="*/ 2147483646 w 16325"/>
              <a:gd name="T57" fmla="*/ 2147483646 h 6274"/>
              <a:gd name="T58" fmla="*/ 2147483646 w 16325"/>
              <a:gd name="T59" fmla="*/ 2147483646 h 6274"/>
              <a:gd name="T60" fmla="*/ 2147483646 w 16325"/>
              <a:gd name="T61" fmla="*/ 2147483646 h 6274"/>
              <a:gd name="T62" fmla="*/ 2147483646 w 16325"/>
              <a:gd name="T63" fmla="*/ 2147483646 h 6274"/>
              <a:gd name="T64" fmla="*/ 2147483646 w 16325"/>
              <a:gd name="T65" fmla="*/ 2147483646 h 6274"/>
              <a:gd name="T66" fmla="*/ 2147483646 w 16325"/>
              <a:gd name="T67" fmla="*/ 2147483646 h 6274"/>
              <a:gd name="T68" fmla="*/ 2147483646 w 16325"/>
              <a:gd name="T69" fmla="*/ 2147483646 h 6274"/>
              <a:gd name="T70" fmla="*/ 2147483646 w 16325"/>
              <a:gd name="T71" fmla="*/ 2147483646 h 6274"/>
              <a:gd name="T72" fmla="*/ 2147483646 w 16325"/>
              <a:gd name="T73" fmla="*/ 2147483646 h 6274"/>
              <a:gd name="T74" fmla="*/ 2147483646 w 16325"/>
              <a:gd name="T75" fmla="*/ 2147483646 h 6274"/>
              <a:gd name="T76" fmla="*/ 2147483646 w 16325"/>
              <a:gd name="T77" fmla="*/ 2147483646 h 6274"/>
              <a:gd name="T78" fmla="*/ 1670081063 w 16325"/>
              <a:gd name="T79" fmla="*/ 2147483646 h 6274"/>
              <a:gd name="T80" fmla="*/ 501228224 w 16325"/>
              <a:gd name="T81" fmla="*/ 2147483646 h 6274"/>
              <a:gd name="T82" fmla="*/ 24702856 w 16325"/>
              <a:gd name="T83" fmla="*/ 2147483646 h 6274"/>
              <a:gd name="T84" fmla="*/ 96202313 w 16325"/>
              <a:gd name="T85" fmla="*/ 2147483646 h 6274"/>
              <a:gd name="T86" fmla="*/ 549329381 w 16325"/>
              <a:gd name="T87" fmla="*/ 2147483646 h 6274"/>
              <a:gd name="T88" fmla="*/ 1884601980 w 16325"/>
              <a:gd name="T89" fmla="*/ 2147483646 h 6274"/>
              <a:gd name="T90" fmla="*/ 1646019198 w 16325"/>
              <a:gd name="T91" fmla="*/ 2147483646 h 6274"/>
              <a:gd name="T92" fmla="*/ 429706222 w 16325"/>
              <a:gd name="T93" fmla="*/ 2147483646 h 6274"/>
              <a:gd name="T94" fmla="*/ 1621979907 w 16325"/>
              <a:gd name="T95" fmla="*/ 2147483646 h 6274"/>
              <a:gd name="T96" fmla="*/ 1884601980 w 16325"/>
              <a:gd name="T97" fmla="*/ 2147483646 h 6274"/>
              <a:gd name="T98" fmla="*/ 930270057 w 16325"/>
              <a:gd name="T99" fmla="*/ 2147483646 h 6274"/>
              <a:gd name="T100" fmla="*/ 358206765 w 16325"/>
              <a:gd name="T101" fmla="*/ 2147483646 h 6274"/>
              <a:gd name="T102" fmla="*/ 1454896582 w 16325"/>
              <a:gd name="T103" fmla="*/ 2147483646 h 6274"/>
              <a:gd name="T104" fmla="*/ 2027624263 w 16325"/>
              <a:gd name="T105" fmla="*/ 2147483646 h 6274"/>
              <a:gd name="T106" fmla="*/ 1765001395 w 16325"/>
              <a:gd name="T107" fmla="*/ 2147483646 h 6274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w 16325"/>
              <a:gd name="T163" fmla="*/ 0 h 6274"/>
              <a:gd name="T164" fmla="*/ 16325 w 16325"/>
              <a:gd name="T165" fmla="*/ 6274 h 6274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T162" t="T163" r="T164" b="T165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lnTo>
                  <a:pt x="14710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lnTo>
                  <a:pt x="6787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lnTo>
                  <a:pt x="2715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8" name="Shape 496"/>
          <p:cNvSpPr>
            <a:spLocks/>
          </p:cNvSpPr>
          <p:nvPr/>
        </p:nvSpPr>
        <p:spPr bwMode="auto">
          <a:xfrm>
            <a:off x="-242888" y="73025"/>
            <a:ext cx="588963" cy="550863"/>
          </a:xfrm>
          <a:custGeom>
            <a:avLst/>
            <a:gdLst>
              <a:gd name="T0" fmla="*/ 2147483646 w 20800"/>
              <a:gd name="T1" fmla="*/ 2083332022 h 14600"/>
              <a:gd name="T2" fmla="*/ 2147483646 w 20800"/>
              <a:gd name="T3" fmla="*/ 2147483646 h 14600"/>
              <a:gd name="T4" fmla="*/ 2147483646 w 20800"/>
              <a:gd name="T5" fmla="*/ 2147483646 h 14600"/>
              <a:gd name="T6" fmla="*/ 2146432302 w 20800"/>
              <a:gd name="T7" fmla="*/ 2147483646 h 14600"/>
              <a:gd name="T8" fmla="*/ 1981203688 w 20800"/>
              <a:gd name="T9" fmla="*/ 2147483646 h 14600"/>
              <a:gd name="T10" fmla="*/ 2122639783 w 20800"/>
              <a:gd name="T11" fmla="*/ 2147483646 h 14600"/>
              <a:gd name="T12" fmla="*/ 2147483646 w 20800"/>
              <a:gd name="T13" fmla="*/ 2147483646 h 14600"/>
              <a:gd name="T14" fmla="*/ 2147483646 w 20800"/>
              <a:gd name="T15" fmla="*/ 2147483646 h 14600"/>
              <a:gd name="T16" fmla="*/ 967467604 w 20800"/>
              <a:gd name="T17" fmla="*/ 2147483646 h 14600"/>
              <a:gd name="T18" fmla="*/ 896749146 w 20800"/>
              <a:gd name="T19" fmla="*/ 2147483646 h 14600"/>
              <a:gd name="T20" fmla="*/ 943675906 w 20800"/>
              <a:gd name="T21" fmla="*/ 2147483646 h 14600"/>
              <a:gd name="T22" fmla="*/ 2147483646 w 20800"/>
              <a:gd name="T23" fmla="*/ 2147483646 h 14600"/>
              <a:gd name="T24" fmla="*/ 2147483646 w 20800"/>
              <a:gd name="T25" fmla="*/ 2147483646 h 14600"/>
              <a:gd name="T26" fmla="*/ 2147483646 w 20800"/>
              <a:gd name="T27" fmla="*/ 2147483646 h 14600"/>
              <a:gd name="T28" fmla="*/ 2147483646 w 20800"/>
              <a:gd name="T29" fmla="*/ 2147483646 h 14600"/>
              <a:gd name="T30" fmla="*/ 2147483646 w 20800"/>
              <a:gd name="T31" fmla="*/ 74982755 h 14600"/>
              <a:gd name="T32" fmla="*/ 1627657156 w 20800"/>
              <a:gd name="T33" fmla="*/ 2147483646 h 14600"/>
              <a:gd name="T34" fmla="*/ 47561735 w 20800"/>
              <a:gd name="T35" fmla="*/ 2147483646 h 14600"/>
              <a:gd name="T36" fmla="*/ 1085112000 w 20800"/>
              <a:gd name="T37" fmla="*/ 2147483646 h 14600"/>
              <a:gd name="T38" fmla="*/ 1603864665 w 20800"/>
              <a:gd name="T39" fmla="*/ 2147483646 h 14600"/>
              <a:gd name="T40" fmla="*/ 2147483646 w 20800"/>
              <a:gd name="T41" fmla="*/ 2147483646 h 14600"/>
              <a:gd name="T42" fmla="*/ 2147483646 w 20800"/>
              <a:gd name="T43" fmla="*/ 2147483646 h 14600"/>
              <a:gd name="T44" fmla="*/ 2147483646 w 20800"/>
              <a:gd name="T45" fmla="*/ 2147483646 h 14600"/>
              <a:gd name="T46" fmla="*/ 2147483646 w 20800"/>
              <a:gd name="T47" fmla="*/ 2147483646 h 14600"/>
              <a:gd name="T48" fmla="*/ 2147483646 w 20800"/>
              <a:gd name="T49" fmla="*/ 2147483646 h 14600"/>
              <a:gd name="T50" fmla="*/ 2147483646 w 20800"/>
              <a:gd name="T51" fmla="*/ 2147483646 h 14600"/>
              <a:gd name="T52" fmla="*/ 2147483646 w 20800"/>
              <a:gd name="T53" fmla="*/ 2147483646 h 14600"/>
              <a:gd name="T54" fmla="*/ 2147483646 w 20800"/>
              <a:gd name="T55" fmla="*/ 2147483646 h 14600"/>
              <a:gd name="T56" fmla="*/ 2147483646 w 20800"/>
              <a:gd name="T57" fmla="*/ 1116620996 h 14600"/>
              <a:gd name="T58" fmla="*/ 2147483646 w 20800"/>
              <a:gd name="T59" fmla="*/ 2147483646 h 14600"/>
              <a:gd name="T60" fmla="*/ 2147483646 w 20800"/>
              <a:gd name="T61" fmla="*/ 2147483646 h 14600"/>
              <a:gd name="T62" fmla="*/ 2147483646 w 20800"/>
              <a:gd name="T63" fmla="*/ 2147483646 h 14600"/>
              <a:gd name="T64" fmla="*/ 2147483646 w 20800"/>
              <a:gd name="T65" fmla="*/ 2147483646 h 14600"/>
              <a:gd name="T66" fmla="*/ 2147483646 w 20800"/>
              <a:gd name="T67" fmla="*/ 2147483646 h 14600"/>
              <a:gd name="T68" fmla="*/ 2147483646 w 20800"/>
              <a:gd name="T69" fmla="*/ 2147483646 h 14600"/>
              <a:gd name="T70" fmla="*/ 2147483646 w 20800"/>
              <a:gd name="T71" fmla="*/ 2147483646 h 14600"/>
              <a:gd name="T72" fmla="*/ 2147483646 w 20800"/>
              <a:gd name="T73" fmla="*/ 2147483646 h 14600"/>
              <a:gd name="T74" fmla="*/ 2147483646 w 20800"/>
              <a:gd name="T75" fmla="*/ 2147483646 h 14600"/>
              <a:gd name="T76" fmla="*/ 2147483646 w 20800"/>
              <a:gd name="T77" fmla="*/ 2147483646 h 14600"/>
              <a:gd name="T78" fmla="*/ 2147483646 w 20800"/>
              <a:gd name="T79" fmla="*/ 2147483646 h 14600"/>
              <a:gd name="T80" fmla="*/ 2147483646 w 20800"/>
              <a:gd name="T81" fmla="*/ 2147483646 h 14600"/>
              <a:gd name="T82" fmla="*/ 2147483646 w 20800"/>
              <a:gd name="T83" fmla="*/ 2147483646 h 14600"/>
              <a:gd name="T84" fmla="*/ 2147483646 w 20800"/>
              <a:gd name="T85" fmla="*/ 2147483646 h 14600"/>
              <a:gd name="T86" fmla="*/ 2147483646 w 20800"/>
              <a:gd name="T87" fmla="*/ 2147483646 h 14600"/>
              <a:gd name="T88" fmla="*/ 2147483646 w 20800"/>
              <a:gd name="T89" fmla="*/ 2147483646 h 14600"/>
              <a:gd name="T90" fmla="*/ 2147483646 w 20800"/>
              <a:gd name="T91" fmla="*/ 2147483646 h 14600"/>
              <a:gd name="T92" fmla="*/ 2147483646 w 20800"/>
              <a:gd name="T93" fmla="*/ 2147483646 h 14600"/>
              <a:gd name="T94" fmla="*/ 2147483646 w 20800"/>
              <a:gd name="T95" fmla="*/ 2147483646 h 14600"/>
              <a:gd name="T96" fmla="*/ 2147483646 w 20800"/>
              <a:gd name="T97" fmla="*/ 2147483646 h 14600"/>
              <a:gd name="T98" fmla="*/ 2147483646 w 20800"/>
              <a:gd name="T99" fmla="*/ 2147483646 h 14600"/>
              <a:gd name="T100" fmla="*/ 2147483646 w 20800"/>
              <a:gd name="T101" fmla="*/ 2147483646 h 14600"/>
              <a:gd name="T102" fmla="*/ 2147483646 w 20800"/>
              <a:gd name="T103" fmla="*/ 2147483646 h 14600"/>
              <a:gd name="T104" fmla="*/ 2147483646 w 20800"/>
              <a:gd name="T105" fmla="*/ 2147483646 h 14600"/>
              <a:gd name="T106" fmla="*/ 2147483646 w 20800"/>
              <a:gd name="T107" fmla="*/ 2147483646 h 14600"/>
              <a:gd name="T108" fmla="*/ 2147483646 w 20800"/>
              <a:gd name="T109" fmla="*/ 2147483646 h 14600"/>
              <a:gd name="T110" fmla="*/ 2147483646 w 20800"/>
              <a:gd name="T111" fmla="*/ 2147483646 h 14600"/>
              <a:gd name="T112" fmla="*/ 2147483646 w 20800"/>
              <a:gd name="T113" fmla="*/ 2147483646 h 14600"/>
              <a:gd name="T114" fmla="*/ 2147483646 w 20800"/>
              <a:gd name="T115" fmla="*/ 2147483646 h 14600"/>
              <a:gd name="T116" fmla="*/ 2147483646 w 20800"/>
              <a:gd name="T117" fmla="*/ 2147483646 h 14600"/>
              <a:gd name="T118" fmla="*/ 2147483646 w 20800"/>
              <a:gd name="T119" fmla="*/ 2147483646 h 14600"/>
              <a:gd name="T120" fmla="*/ 2147483646 w 20800"/>
              <a:gd name="T121" fmla="*/ 2147483646 h 1460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20800"/>
              <a:gd name="T184" fmla="*/ 0 h 14600"/>
              <a:gd name="T185" fmla="*/ 20800 w 20800"/>
              <a:gd name="T186" fmla="*/ 14600 h 14600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lnTo>
                  <a:pt x="1505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lnTo>
                  <a:pt x="788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lnTo>
                  <a:pt x="495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lnTo>
                  <a:pt x="15114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lnTo>
                  <a:pt x="1999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lnTo>
                  <a:pt x="1665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lnTo>
                  <a:pt x="1485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9" name="Shape 497"/>
          <p:cNvSpPr>
            <a:spLocks/>
          </p:cNvSpPr>
          <p:nvPr/>
        </p:nvSpPr>
        <p:spPr bwMode="auto">
          <a:xfrm>
            <a:off x="7842250" y="-134938"/>
            <a:ext cx="387350" cy="546101"/>
          </a:xfrm>
          <a:custGeom>
            <a:avLst/>
            <a:gdLst>
              <a:gd name="T0" fmla="*/ 2147483646 w 13683"/>
              <a:gd name="T1" fmla="*/ 2147483646 h 14417"/>
              <a:gd name="T2" fmla="*/ 2147483646 w 13683"/>
              <a:gd name="T3" fmla="*/ 2147483646 h 14417"/>
              <a:gd name="T4" fmla="*/ 2147483646 w 13683"/>
              <a:gd name="T5" fmla="*/ 2147483646 h 14417"/>
              <a:gd name="T6" fmla="*/ 2147483646 w 13683"/>
              <a:gd name="T7" fmla="*/ 2147483646 h 14417"/>
              <a:gd name="T8" fmla="*/ 2147483646 w 13683"/>
              <a:gd name="T9" fmla="*/ 2147483646 h 14417"/>
              <a:gd name="T10" fmla="*/ 2147483646 w 13683"/>
              <a:gd name="T11" fmla="*/ 2147483646 h 14417"/>
              <a:gd name="T12" fmla="*/ 2147483646 w 13683"/>
              <a:gd name="T13" fmla="*/ 2147483646 h 14417"/>
              <a:gd name="T14" fmla="*/ 2147483646 w 13683"/>
              <a:gd name="T15" fmla="*/ 2147483646 h 14417"/>
              <a:gd name="T16" fmla="*/ 2147483646 w 13683"/>
              <a:gd name="T17" fmla="*/ 2147483646 h 14417"/>
              <a:gd name="T18" fmla="*/ 2147483646 w 13683"/>
              <a:gd name="T19" fmla="*/ 2147483646 h 14417"/>
              <a:gd name="T20" fmla="*/ 1272256326 w 13683"/>
              <a:gd name="T21" fmla="*/ 2147483646 h 14417"/>
              <a:gd name="T22" fmla="*/ 895275575 w 13683"/>
              <a:gd name="T23" fmla="*/ 2147483646 h 14417"/>
              <a:gd name="T24" fmla="*/ 1837421293 w 13683"/>
              <a:gd name="T25" fmla="*/ 2147483646 h 14417"/>
              <a:gd name="T26" fmla="*/ 2147483646 w 13683"/>
              <a:gd name="T27" fmla="*/ 2147483646 h 14417"/>
              <a:gd name="T28" fmla="*/ 2147483646 w 13683"/>
              <a:gd name="T29" fmla="*/ 2147483646 h 14417"/>
              <a:gd name="T30" fmla="*/ 2147483646 w 13683"/>
              <a:gd name="T31" fmla="*/ 2147483646 h 14417"/>
              <a:gd name="T32" fmla="*/ 1437300378 w 13683"/>
              <a:gd name="T33" fmla="*/ 2147483646 h 14417"/>
              <a:gd name="T34" fmla="*/ 683338904 w 13683"/>
              <a:gd name="T35" fmla="*/ 2147483646 h 14417"/>
              <a:gd name="T36" fmla="*/ 1672354792 w 13683"/>
              <a:gd name="T37" fmla="*/ 2147483646 h 14417"/>
              <a:gd name="T38" fmla="*/ 2147483646 w 13683"/>
              <a:gd name="T39" fmla="*/ 2147483646 h 14417"/>
              <a:gd name="T40" fmla="*/ 2147483646 w 13683"/>
              <a:gd name="T41" fmla="*/ 2147483646 h 14417"/>
              <a:gd name="T42" fmla="*/ 2147483646 w 13683"/>
              <a:gd name="T43" fmla="*/ 2147483646 h 14417"/>
              <a:gd name="T44" fmla="*/ 1319126469 w 13683"/>
              <a:gd name="T45" fmla="*/ 2147483646 h 14417"/>
              <a:gd name="T46" fmla="*/ 2147483646 w 13683"/>
              <a:gd name="T47" fmla="*/ 2147483646 h 14417"/>
              <a:gd name="T48" fmla="*/ 2147483646 w 13683"/>
              <a:gd name="T49" fmla="*/ 2147483646 h 14417"/>
              <a:gd name="T50" fmla="*/ 2147483646 w 13683"/>
              <a:gd name="T51" fmla="*/ 2147483646 h 14417"/>
              <a:gd name="T52" fmla="*/ 2147483646 w 13683"/>
              <a:gd name="T53" fmla="*/ 2147483646 h 14417"/>
              <a:gd name="T54" fmla="*/ 2147483646 w 13683"/>
              <a:gd name="T55" fmla="*/ 2147483646 h 14417"/>
              <a:gd name="T56" fmla="*/ 2147483646 w 13683"/>
              <a:gd name="T57" fmla="*/ 2147483646 h 14417"/>
              <a:gd name="T58" fmla="*/ 2147483646 w 13683"/>
              <a:gd name="T59" fmla="*/ 2147483646 h 14417"/>
              <a:gd name="T60" fmla="*/ 2147483646 w 13683"/>
              <a:gd name="T61" fmla="*/ 2147483646 h 14417"/>
              <a:gd name="T62" fmla="*/ 2147483646 w 13683"/>
              <a:gd name="T63" fmla="*/ 2147483646 h 14417"/>
              <a:gd name="T64" fmla="*/ 2147483646 w 13683"/>
              <a:gd name="T65" fmla="*/ 2147483646 h 14417"/>
              <a:gd name="T66" fmla="*/ 2147483646 w 13683"/>
              <a:gd name="T67" fmla="*/ 755563934 h 14417"/>
              <a:gd name="T68" fmla="*/ 2147483646 w 13683"/>
              <a:gd name="T69" fmla="*/ 2147483646 h 14417"/>
              <a:gd name="T70" fmla="*/ 2147483646 w 13683"/>
              <a:gd name="T71" fmla="*/ 2147483646 h 14417"/>
              <a:gd name="T72" fmla="*/ 1224728229 w 13683"/>
              <a:gd name="T73" fmla="*/ 2147483646 h 14417"/>
              <a:gd name="T74" fmla="*/ 965921387 w 13683"/>
              <a:gd name="T75" fmla="*/ 2147483646 h 14417"/>
              <a:gd name="T76" fmla="*/ 353228323 w 13683"/>
              <a:gd name="T77" fmla="*/ 2147483646 h 14417"/>
              <a:gd name="T78" fmla="*/ 46892592 w 13683"/>
              <a:gd name="T79" fmla="*/ 2147483646 h 14417"/>
              <a:gd name="T80" fmla="*/ 777737143 w 13683"/>
              <a:gd name="T81" fmla="*/ 2147483646 h 14417"/>
              <a:gd name="T82" fmla="*/ 919028795 w 13683"/>
              <a:gd name="T83" fmla="*/ 2147483646 h 14417"/>
              <a:gd name="T84" fmla="*/ 989673815 w 13683"/>
              <a:gd name="T85" fmla="*/ 2147483646 h 14417"/>
              <a:gd name="T86" fmla="*/ 1601708952 w 13683"/>
              <a:gd name="T87" fmla="*/ 2147483646 h 14417"/>
              <a:gd name="T88" fmla="*/ 2147483646 w 13683"/>
              <a:gd name="T89" fmla="*/ 2147483646 h 14417"/>
              <a:gd name="T90" fmla="*/ 2147483646 w 13683"/>
              <a:gd name="T91" fmla="*/ 2147483646 h 14417"/>
              <a:gd name="T92" fmla="*/ 2147483646 w 13683"/>
              <a:gd name="T93" fmla="*/ 2147483646 h 14417"/>
              <a:gd name="T94" fmla="*/ 2147483646 w 13683"/>
              <a:gd name="T95" fmla="*/ 2147483646 h 14417"/>
              <a:gd name="T96" fmla="*/ 2147483646 w 13683"/>
              <a:gd name="T97" fmla="*/ 2147483646 h 14417"/>
              <a:gd name="T98" fmla="*/ 2147483646 w 13683"/>
              <a:gd name="T99" fmla="*/ 2147483646 h 14417"/>
              <a:gd name="T100" fmla="*/ 2147483646 w 13683"/>
              <a:gd name="T101" fmla="*/ 2147483646 h 14417"/>
              <a:gd name="T102" fmla="*/ 2147483646 w 13683"/>
              <a:gd name="T103" fmla="*/ 2147483646 h 14417"/>
              <a:gd name="T104" fmla="*/ 2147483646 w 13683"/>
              <a:gd name="T105" fmla="*/ 2147483646 h 14417"/>
              <a:gd name="T106" fmla="*/ 2147483646 w 13683"/>
              <a:gd name="T107" fmla="*/ 2147483646 h 14417"/>
              <a:gd name="T108" fmla="*/ 2147483646 w 13683"/>
              <a:gd name="T109" fmla="*/ 2147483646 h 14417"/>
              <a:gd name="T110" fmla="*/ 2147483646 w 13683"/>
              <a:gd name="T111" fmla="*/ 2147483646 h 14417"/>
              <a:gd name="T112" fmla="*/ 2147483646 w 13683"/>
              <a:gd name="T113" fmla="*/ 2147483646 h 14417"/>
              <a:gd name="T114" fmla="*/ 2147483646 w 13683"/>
              <a:gd name="T115" fmla="*/ 2147483646 h 14417"/>
              <a:gd name="T116" fmla="*/ 2147483646 w 13683"/>
              <a:gd name="T117" fmla="*/ 2147483646 h 14417"/>
              <a:gd name="T118" fmla="*/ 2147483646 w 13683"/>
              <a:gd name="T119" fmla="*/ 2147483646 h 14417"/>
              <a:gd name="T120" fmla="*/ 2147483646 w 13683"/>
              <a:gd name="T121" fmla="*/ 1360797934 h 14417"/>
              <a:gd name="T122" fmla="*/ 2147483646 w 13683"/>
              <a:gd name="T123" fmla="*/ 1813691800 h 14417"/>
              <a:gd name="T124" fmla="*/ 2147483646 w 13683"/>
              <a:gd name="T125" fmla="*/ 76197321 h 14417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3683"/>
              <a:gd name="T190" fmla="*/ 0 h 14417"/>
              <a:gd name="T191" fmla="*/ 13683 w 13683"/>
              <a:gd name="T192" fmla="*/ 14417 h 14417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lnTo>
                  <a:pt x="9281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lnTo>
                  <a:pt x="8877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lnTo>
                  <a:pt x="2128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lnTo>
                  <a:pt x="561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lnTo>
                  <a:pt x="8730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lnTo>
                  <a:pt x="4769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0" name="Shape 498"/>
          <p:cNvSpPr>
            <a:spLocks/>
          </p:cNvSpPr>
          <p:nvPr/>
        </p:nvSpPr>
        <p:spPr bwMode="auto">
          <a:xfrm>
            <a:off x="-38100" y="771525"/>
            <a:ext cx="296863" cy="282575"/>
          </a:xfrm>
          <a:custGeom>
            <a:avLst/>
            <a:gdLst>
              <a:gd name="T0" fmla="*/ 2147483646 w 10492"/>
              <a:gd name="T1" fmla="*/ 2147483646 h 7447"/>
              <a:gd name="T2" fmla="*/ 2147483646 w 10492"/>
              <a:gd name="T3" fmla="*/ 2147483646 h 7447"/>
              <a:gd name="T4" fmla="*/ 2147483646 w 10492"/>
              <a:gd name="T5" fmla="*/ 2147483646 h 7447"/>
              <a:gd name="T6" fmla="*/ 2147483646 w 10492"/>
              <a:gd name="T7" fmla="*/ 2147483646 h 7447"/>
              <a:gd name="T8" fmla="*/ 2147483646 w 10492"/>
              <a:gd name="T9" fmla="*/ 2147483646 h 7447"/>
              <a:gd name="T10" fmla="*/ 2147483646 w 10492"/>
              <a:gd name="T11" fmla="*/ 2147483646 h 7447"/>
              <a:gd name="T12" fmla="*/ 2147483646 w 10492"/>
              <a:gd name="T13" fmla="*/ 2147483646 h 7447"/>
              <a:gd name="T14" fmla="*/ 2147483646 w 10492"/>
              <a:gd name="T15" fmla="*/ 2147483646 h 7447"/>
              <a:gd name="T16" fmla="*/ 2147483646 w 10492"/>
              <a:gd name="T17" fmla="*/ 2147483646 h 7447"/>
              <a:gd name="T18" fmla="*/ 2147483646 w 10492"/>
              <a:gd name="T19" fmla="*/ 2147483646 h 7447"/>
              <a:gd name="T20" fmla="*/ 2147483646 w 10492"/>
              <a:gd name="T21" fmla="*/ 2147483646 h 7447"/>
              <a:gd name="T22" fmla="*/ 2147483646 w 10492"/>
              <a:gd name="T23" fmla="*/ 2147483646 h 7447"/>
              <a:gd name="T24" fmla="*/ 2147483646 w 10492"/>
              <a:gd name="T25" fmla="*/ 2147483646 h 7447"/>
              <a:gd name="T26" fmla="*/ 2147483646 w 10492"/>
              <a:gd name="T27" fmla="*/ 2147483646 h 7447"/>
              <a:gd name="T28" fmla="*/ 2147483646 w 10492"/>
              <a:gd name="T29" fmla="*/ 2147483646 h 7447"/>
              <a:gd name="T30" fmla="*/ 2147483646 w 10492"/>
              <a:gd name="T31" fmla="*/ 2147483646 h 7447"/>
              <a:gd name="T32" fmla="*/ 2147483646 w 10492"/>
              <a:gd name="T33" fmla="*/ 2147483646 h 7447"/>
              <a:gd name="T34" fmla="*/ 2147483646 w 10492"/>
              <a:gd name="T35" fmla="*/ 2147483646 h 7447"/>
              <a:gd name="T36" fmla="*/ 2147483646 w 10492"/>
              <a:gd name="T37" fmla="*/ 2147483646 h 7447"/>
              <a:gd name="T38" fmla="*/ 2147483646 w 10492"/>
              <a:gd name="T39" fmla="*/ 2147483646 h 7447"/>
              <a:gd name="T40" fmla="*/ 2147483646 w 10492"/>
              <a:gd name="T41" fmla="*/ 2147483646 h 7447"/>
              <a:gd name="T42" fmla="*/ 2147483646 w 10492"/>
              <a:gd name="T43" fmla="*/ 2147483646 h 7447"/>
              <a:gd name="T44" fmla="*/ 494138791 w 10492"/>
              <a:gd name="T45" fmla="*/ 76705813 h 7447"/>
              <a:gd name="T46" fmla="*/ 188436534 w 10492"/>
              <a:gd name="T47" fmla="*/ 532783912 h 7447"/>
              <a:gd name="T48" fmla="*/ 634045 w 10492"/>
              <a:gd name="T49" fmla="*/ 1216901743 h 7447"/>
              <a:gd name="T50" fmla="*/ 117922942 w 10492"/>
              <a:gd name="T51" fmla="*/ 1749630939 h 7447"/>
              <a:gd name="T52" fmla="*/ 423625170 w 10492"/>
              <a:gd name="T53" fmla="*/ 1368235701 h 7447"/>
              <a:gd name="T54" fmla="*/ 635142774 w 10492"/>
              <a:gd name="T55" fmla="*/ 1293606114 h 7447"/>
              <a:gd name="T56" fmla="*/ 705633957 w 10492"/>
              <a:gd name="T57" fmla="*/ 2147483646 h 7447"/>
              <a:gd name="T58" fmla="*/ 1504840111 w 10492"/>
              <a:gd name="T59" fmla="*/ 2147483646 h 7447"/>
              <a:gd name="T60" fmla="*/ 1716335278 w 10492"/>
              <a:gd name="T61" fmla="*/ 2147483646 h 7447"/>
              <a:gd name="T62" fmla="*/ 1834258219 w 10492"/>
              <a:gd name="T63" fmla="*/ 2147483646 h 7447"/>
              <a:gd name="T64" fmla="*/ 2147483646 w 10492"/>
              <a:gd name="T65" fmla="*/ 1900964896 h 7447"/>
              <a:gd name="T66" fmla="*/ 2147483646 w 10492"/>
              <a:gd name="T67" fmla="*/ 2052298854 h 7447"/>
              <a:gd name="T68" fmla="*/ 2147483646 w 10492"/>
              <a:gd name="T69" fmla="*/ 1900964896 h 7447"/>
              <a:gd name="T70" fmla="*/ 2147483646 w 10492"/>
              <a:gd name="T71" fmla="*/ 1521591168 h 7447"/>
              <a:gd name="T72" fmla="*/ 2147483646 w 10492"/>
              <a:gd name="T73" fmla="*/ 988861973 h 7447"/>
              <a:gd name="T74" fmla="*/ 2147483646 w 10492"/>
              <a:gd name="T75" fmla="*/ 684117869 h 7447"/>
              <a:gd name="T76" fmla="*/ 2147483646 w 10492"/>
              <a:gd name="T77" fmla="*/ 837528015 h 7447"/>
              <a:gd name="T78" fmla="*/ 2147483646 w 10492"/>
              <a:gd name="T79" fmla="*/ 1140195969 h 7447"/>
              <a:gd name="T80" fmla="*/ 1363835336 w 10492"/>
              <a:gd name="T81" fmla="*/ 2147483646 h 7447"/>
              <a:gd name="T82" fmla="*/ 940845003 w 10492"/>
              <a:gd name="T83" fmla="*/ 1749630939 h 7447"/>
              <a:gd name="T84" fmla="*/ 917129124 w 10492"/>
              <a:gd name="T85" fmla="*/ 1140195969 h 7447"/>
              <a:gd name="T86" fmla="*/ 964560882 w 10492"/>
              <a:gd name="T87" fmla="*/ 760822240 h 7447"/>
              <a:gd name="T88" fmla="*/ 894047290 w 10492"/>
              <a:gd name="T89" fmla="*/ 151333958 h 7447"/>
              <a:gd name="T90" fmla="*/ 611426895 w 10492"/>
              <a:gd name="T91" fmla="*/ 0 h 7447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0492"/>
              <a:gd name="T139" fmla="*/ 0 h 7447"/>
              <a:gd name="T140" fmla="*/ 10492 w 10492"/>
              <a:gd name="T141" fmla="*/ 7447 h 7447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lnTo>
                  <a:pt x="7300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lnTo>
                  <a:pt x="954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1" name="Shape 499"/>
          <p:cNvSpPr>
            <a:spLocks/>
          </p:cNvSpPr>
          <p:nvPr/>
        </p:nvSpPr>
        <p:spPr bwMode="auto">
          <a:xfrm>
            <a:off x="1403350" y="15875"/>
            <a:ext cx="288925" cy="244475"/>
          </a:xfrm>
          <a:custGeom>
            <a:avLst/>
            <a:gdLst>
              <a:gd name="T0" fmla="*/ 2147483646 w 10162"/>
              <a:gd name="T1" fmla="*/ 1622920483 h 6494"/>
              <a:gd name="T2" fmla="*/ 2147483646 w 10162"/>
              <a:gd name="T3" fmla="*/ 1622920483 h 6494"/>
              <a:gd name="T4" fmla="*/ 2147483646 w 10162"/>
              <a:gd name="T5" fmla="*/ 2147483646 h 6494"/>
              <a:gd name="T6" fmla="*/ 2147483646 w 10162"/>
              <a:gd name="T7" fmla="*/ 2147483646 h 6494"/>
              <a:gd name="T8" fmla="*/ 2147483646 w 10162"/>
              <a:gd name="T9" fmla="*/ 2147483646 h 6494"/>
              <a:gd name="T10" fmla="*/ 2147483646 w 10162"/>
              <a:gd name="T11" fmla="*/ 2147483646 h 6494"/>
              <a:gd name="T12" fmla="*/ 2147483646 w 10162"/>
              <a:gd name="T13" fmla="*/ 2147483646 h 6494"/>
              <a:gd name="T14" fmla="*/ 2147483646 w 10162"/>
              <a:gd name="T15" fmla="*/ 2147483646 h 6494"/>
              <a:gd name="T16" fmla="*/ 2147483646 w 10162"/>
              <a:gd name="T17" fmla="*/ 2064796999 h 6494"/>
              <a:gd name="T18" fmla="*/ 2147483646 w 10162"/>
              <a:gd name="T19" fmla="*/ 295261350 h 6494"/>
              <a:gd name="T20" fmla="*/ 2147483646 w 10162"/>
              <a:gd name="T21" fmla="*/ 1106720857 h 6494"/>
              <a:gd name="T22" fmla="*/ 2147483646 w 10162"/>
              <a:gd name="T23" fmla="*/ 2147483646 h 6494"/>
              <a:gd name="T24" fmla="*/ 2147483646 w 10162"/>
              <a:gd name="T25" fmla="*/ 2147483646 h 6494"/>
              <a:gd name="T26" fmla="*/ 2147483646 w 10162"/>
              <a:gd name="T27" fmla="*/ 2147483646 h 6494"/>
              <a:gd name="T28" fmla="*/ 2147483646 w 10162"/>
              <a:gd name="T29" fmla="*/ 2147483646 h 6494"/>
              <a:gd name="T30" fmla="*/ 2147483646 w 10162"/>
              <a:gd name="T31" fmla="*/ 2147483646 h 6494"/>
              <a:gd name="T32" fmla="*/ 2147483646 w 10162"/>
              <a:gd name="T33" fmla="*/ 2147483646 h 6494"/>
              <a:gd name="T34" fmla="*/ 2147483646 w 10162"/>
              <a:gd name="T35" fmla="*/ 2147483646 h 6494"/>
              <a:gd name="T36" fmla="*/ 2147483646 w 10162"/>
              <a:gd name="T37" fmla="*/ 885782580 h 6494"/>
              <a:gd name="T38" fmla="*/ 2147483646 w 10162"/>
              <a:gd name="T39" fmla="*/ 369582992 h 6494"/>
              <a:gd name="T40" fmla="*/ 2147483646 w 10162"/>
              <a:gd name="T41" fmla="*/ 74321642 h 6494"/>
              <a:gd name="T42" fmla="*/ 2147483646 w 10162"/>
              <a:gd name="T43" fmla="*/ 2147483646 h 6494"/>
              <a:gd name="T44" fmla="*/ 911598322 w 10162"/>
              <a:gd name="T45" fmla="*/ 2147483646 h 6494"/>
              <a:gd name="T46" fmla="*/ 384239942 w 10162"/>
              <a:gd name="T47" fmla="*/ 2147483646 h 6494"/>
              <a:gd name="T48" fmla="*/ 263989595 w 10162"/>
              <a:gd name="T49" fmla="*/ 1106720857 h 6494"/>
              <a:gd name="T50" fmla="*/ 72536125 w 10162"/>
              <a:gd name="T51" fmla="*/ 369582992 h 6494"/>
              <a:gd name="T52" fmla="*/ 24178434 w 10162"/>
              <a:gd name="T53" fmla="*/ 2147483646 h 6494"/>
              <a:gd name="T54" fmla="*/ 263989595 w 10162"/>
              <a:gd name="T55" fmla="*/ 2147483646 h 6494"/>
              <a:gd name="T56" fmla="*/ 360060712 w 10162"/>
              <a:gd name="T57" fmla="*/ 2147483646 h 6494"/>
              <a:gd name="T58" fmla="*/ 575716072 w 10162"/>
              <a:gd name="T59" fmla="*/ 2147483646 h 6494"/>
              <a:gd name="T60" fmla="*/ 695299491 w 10162"/>
              <a:gd name="T61" fmla="*/ 2147483646 h 6494"/>
              <a:gd name="T62" fmla="*/ 407774933 w 10162"/>
              <a:gd name="T63" fmla="*/ 2147483646 h 6494"/>
              <a:gd name="T64" fmla="*/ 1390575554 w 10162"/>
              <a:gd name="T65" fmla="*/ 2147483646 h 6494"/>
              <a:gd name="T66" fmla="*/ 2147483646 w 10162"/>
              <a:gd name="T67" fmla="*/ 2147483646 h 6494"/>
              <a:gd name="T68" fmla="*/ 2147483646 w 10162"/>
              <a:gd name="T69" fmla="*/ 2147483646 h 6494"/>
              <a:gd name="T70" fmla="*/ 2147483646 w 10162"/>
              <a:gd name="T71" fmla="*/ 2147483646 h 6494"/>
              <a:gd name="T72" fmla="*/ 2147483646 w 10162"/>
              <a:gd name="T73" fmla="*/ 2147483646 h 6494"/>
              <a:gd name="T74" fmla="*/ 2147483646 w 10162"/>
              <a:gd name="T75" fmla="*/ 222966358 h 6494"/>
              <a:gd name="T76" fmla="*/ 2147483646 w 10162"/>
              <a:gd name="T77" fmla="*/ 2147483646 h 6494"/>
              <a:gd name="T78" fmla="*/ 2147483646 w 10162"/>
              <a:gd name="T79" fmla="*/ 2147483646 h 6494"/>
              <a:gd name="T80" fmla="*/ 2147483646 w 10162"/>
              <a:gd name="T81" fmla="*/ 2147483646 h 6494"/>
              <a:gd name="T82" fmla="*/ 2147483646 w 10162"/>
              <a:gd name="T83" fmla="*/ 2147483646 h 6494"/>
              <a:gd name="T84" fmla="*/ 2147483646 w 10162"/>
              <a:gd name="T85" fmla="*/ 2147483646 h 6494"/>
              <a:gd name="T86" fmla="*/ 2147483646 w 10162"/>
              <a:gd name="T87" fmla="*/ 2147483646 h 6494"/>
              <a:gd name="T88" fmla="*/ 2147483646 w 10162"/>
              <a:gd name="T89" fmla="*/ 2147483646 h 6494"/>
              <a:gd name="T90" fmla="*/ 2147483646 w 10162"/>
              <a:gd name="T91" fmla="*/ 2147483646 h 6494"/>
              <a:gd name="T92" fmla="*/ 2147483646 w 10162"/>
              <a:gd name="T93" fmla="*/ 2147483646 h 6494"/>
              <a:gd name="T94" fmla="*/ 2147483646 w 10162"/>
              <a:gd name="T95" fmla="*/ 2147483646 h 6494"/>
              <a:gd name="T96" fmla="*/ 2147483646 w 10162"/>
              <a:gd name="T97" fmla="*/ 2147483646 h 649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10162"/>
              <a:gd name="T148" fmla="*/ 0 h 6494"/>
              <a:gd name="T149" fmla="*/ 10162 w 10162"/>
              <a:gd name="T150" fmla="*/ 6494 h 6494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lnTo>
                  <a:pt x="840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lnTo>
                  <a:pt x="5503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2" name="Shape 500"/>
          <p:cNvSpPr>
            <a:spLocks/>
          </p:cNvSpPr>
          <p:nvPr/>
        </p:nvSpPr>
        <p:spPr bwMode="auto">
          <a:xfrm>
            <a:off x="955675" y="-76200"/>
            <a:ext cx="323850" cy="428625"/>
          </a:xfrm>
          <a:custGeom>
            <a:avLst/>
            <a:gdLst>
              <a:gd name="T0" fmla="*/ 2147483646 w 11409"/>
              <a:gd name="T1" fmla="*/ 2147483646 h 11336"/>
              <a:gd name="T2" fmla="*/ 2147483646 w 11409"/>
              <a:gd name="T3" fmla="*/ 2147483646 h 11336"/>
              <a:gd name="T4" fmla="*/ 2147483646 w 11409"/>
              <a:gd name="T5" fmla="*/ 2147483646 h 11336"/>
              <a:gd name="T6" fmla="*/ 2147483646 w 11409"/>
              <a:gd name="T7" fmla="*/ 2147483646 h 11336"/>
              <a:gd name="T8" fmla="*/ 2147483646 w 11409"/>
              <a:gd name="T9" fmla="*/ 2147483646 h 11336"/>
              <a:gd name="T10" fmla="*/ 2147483646 w 11409"/>
              <a:gd name="T11" fmla="*/ 2147483646 h 11336"/>
              <a:gd name="T12" fmla="*/ 2147483646 w 11409"/>
              <a:gd name="T13" fmla="*/ 901403064 h 11336"/>
              <a:gd name="T14" fmla="*/ 2147483646 w 11409"/>
              <a:gd name="T15" fmla="*/ 2147483646 h 11336"/>
              <a:gd name="T16" fmla="*/ 2147483646 w 11409"/>
              <a:gd name="T17" fmla="*/ 2147483646 h 11336"/>
              <a:gd name="T18" fmla="*/ 2147483646 w 11409"/>
              <a:gd name="T19" fmla="*/ 2147483646 h 11336"/>
              <a:gd name="T20" fmla="*/ 2147483646 w 11409"/>
              <a:gd name="T21" fmla="*/ 2147483646 h 11336"/>
              <a:gd name="T22" fmla="*/ 2147483646 w 11409"/>
              <a:gd name="T23" fmla="*/ 2147483646 h 11336"/>
              <a:gd name="T24" fmla="*/ 2147483646 w 11409"/>
              <a:gd name="T25" fmla="*/ 2147483646 h 11336"/>
              <a:gd name="T26" fmla="*/ 2147483646 w 11409"/>
              <a:gd name="T27" fmla="*/ 2147483646 h 11336"/>
              <a:gd name="T28" fmla="*/ 2147483646 w 11409"/>
              <a:gd name="T29" fmla="*/ 2147483646 h 11336"/>
              <a:gd name="T30" fmla="*/ 2147483646 w 11409"/>
              <a:gd name="T31" fmla="*/ 2147483646 h 11336"/>
              <a:gd name="T32" fmla="*/ 2147483646 w 11409"/>
              <a:gd name="T33" fmla="*/ 2147483646 h 11336"/>
              <a:gd name="T34" fmla="*/ 2147483646 w 11409"/>
              <a:gd name="T35" fmla="*/ 2147483646 h 11336"/>
              <a:gd name="T36" fmla="*/ 2147483646 w 11409"/>
              <a:gd name="T37" fmla="*/ 2101200817 h 11336"/>
              <a:gd name="T38" fmla="*/ 2147483646 w 11409"/>
              <a:gd name="T39" fmla="*/ 1800697372 h 11336"/>
              <a:gd name="T40" fmla="*/ 2147483646 w 11409"/>
              <a:gd name="T41" fmla="*/ 2147483646 h 11336"/>
              <a:gd name="T42" fmla="*/ 2147483646 w 11409"/>
              <a:gd name="T43" fmla="*/ 2147483646 h 11336"/>
              <a:gd name="T44" fmla="*/ 2147483646 w 11409"/>
              <a:gd name="T45" fmla="*/ 2147483646 h 11336"/>
              <a:gd name="T46" fmla="*/ 2147483646 w 11409"/>
              <a:gd name="T47" fmla="*/ 2147483646 h 11336"/>
              <a:gd name="T48" fmla="*/ 2147483646 w 11409"/>
              <a:gd name="T49" fmla="*/ 2147483646 h 11336"/>
              <a:gd name="T50" fmla="*/ 2147483646 w 11409"/>
              <a:gd name="T51" fmla="*/ 2147483646 h 11336"/>
              <a:gd name="T52" fmla="*/ 2147483646 w 11409"/>
              <a:gd name="T53" fmla="*/ 2147483646 h 11336"/>
              <a:gd name="T54" fmla="*/ 2147483646 w 11409"/>
              <a:gd name="T55" fmla="*/ 2147483646 h 11336"/>
              <a:gd name="T56" fmla="*/ 2147483646 w 11409"/>
              <a:gd name="T57" fmla="*/ 2147483646 h 11336"/>
              <a:gd name="T58" fmla="*/ 2147483646 w 11409"/>
              <a:gd name="T59" fmla="*/ 2147483646 h 11336"/>
              <a:gd name="T60" fmla="*/ 2147483646 w 11409"/>
              <a:gd name="T61" fmla="*/ 2147483646 h 11336"/>
              <a:gd name="T62" fmla="*/ 2147483646 w 11409"/>
              <a:gd name="T63" fmla="*/ 2147483646 h 11336"/>
              <a:gd name="T64" fmla="*/ 2147483646 w 11409"/>
              <a:gd name="T65" fmla="*/ 2147483646 h 11336"/>
              <a:gd name="T66" fmla="*/ 2147483646 w 11409"/>
              <a:gd name="T67" fmla="*/ 2147483646 h 11336"/>
              <a:gd name="T68" fmla="*/ 2147483646 w 11409"/>
              <a:gd name="T69" fmla="*/ 2147483646 h 11336"/>
              <a:gd name="T70" fmla="*/ 2147483646 w 11409"/>
              <a:gd name="T71" fmla="*/ 2147483646 h 11336"/>
              <a:gd name="T72" fmla="*/ 2147483646 w 11409"/>
              <a:gd name="T73" fmla="*/ 2147483646 h 11336"/>
              <a:gd name="T74" fmla="*/ 2147483646 w 11409"/>
              <a:gd name="T75" fmla="*/ 2147483646 h 11336"/>
              <a:gd name="T76" fmla="*/ 2147483646 w 11409"/>
              <a:gd name="T77" fmla="*/ 2147483646 h 11336"/>
              <a:gd name="T78" fmla="*/ 2147483646 w 11409"/>
              <a:gd name="T79" fmla="*/ 2147483646 h 11336"/>
              <a:gd name="T80" fmla="*/ 2147483646 w 11409"/>
              <a:gd name="T81" fmla="*/ 2147483646 h 11336"/>
              <a:gd name="T82" fmla="*/ 357705595 w 11409"/>
              <a:gd name="T83" fmla="*/ 2147483646 h 11336"/>
              <a:gd name="T84" fmla="*/ 1381512138 w 11409"/>
              <a:gd name="T85" fmla="*/ 2147483646 h 11336"/>
              <a:gd name="T86" fmla="*/ 905653437 w 11409"/>
              <a:gd name="T87" fmla="*/ 2147483646 h 11336"/>
              <a:gd name="T88" fmla="*/ 2048916774 w 11409"/>
              <a:gd name="T89" fmla="*/ 2147483646 h 11336"/>
              <a:gd name="T90" fmla="*/ 1882071434 w 11409"/>
              <a:gd name="T91" fmla="*/ 2147483646 h 11336"/>
              <a:gd name="T92" fmla="*/ 2147483646 w 11409"/>
              <a:gd name="T93" fmla="*/ 2147483646 h 11336"/>
              <a:gd name="T94" fmla="*/ 2096305291 w 11409"/>
              <a:gd name="T95" fmla="*/ 525273056 h 11336"/>
              <a:gd name="T96" fmla="*/ 2147483646 w 11409"/>
              <a:gd name="T97" fmla="*/ 2147483646 h 11336"/>
              <a:gd name="T98" fmla="*/ 2147483646 w 11409"/>
              <a:gd name="T99" fmla="*/ 2147483646 h 11336"/>
              <a:gd name="T100" fmla="*/ 2147483646 w 11409"/>
              <a:gd name="T101" fmla="*/ 2147483646 h 11336"/>
              <a:gd name="T102" fmla="*/ 96081574 w 11409"/>
              <a:gd name="T103" fmla="*/ 2147483646 h 11336"/>
              <a:gd name="T104" fmla="*/ 500535963 w 11409"/>
              <a:gd name="T105" fmla="*/ 2147483646 h 11336"/>
              <a:gd name="T106" fmla="*/ 2147483646 w 11409"/>
              <a:gd name="T107" fmla="*/ 2147483646 h 11336"/>
              <a:gd name="T108" fmla="*/ 2147483646 w 11409"/>
              <a:gd name="T109" fmla="*/ 2147483646 h 11336"/>
              <a:gd name="T110" fmla="*/ 2147483646 w 11409"/>
              <a:gd name="T111" fmla="*/ 2147483646 h 11336"/>
              <a:gd name="T112" fmla="*/ 2147483646 w 11409"/>
              <a:gd name="T113" fmla="*/ 2147483646 h 11336"/>
              <a:gd name="T114" fmla="*/ 2147483646 w 11409"/>
              <a:gd name="T115" fmla="*/ 2147483646 h 11336"/>
              <a:gd name="T116" fmla="*/ 2147483646 w 11409"/>
              <a:gd name="T117" fmla="*/ 2147483646 h 11336"/>
              <a:gd name="T118" fmla="*/ 2147483646 w 11409"/>
              <a:gd name="T119" fmla="*/ 2147483646 h 11336"/>
              <a:gd name="T120" fmla="*/ 2147483646 w 11409"/>
              <a:gd name="T121" fmla="*/ 300449110 h 113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1409"/>
              <a:gd name="T184" fmla="*/ 0 h 11336"/>
              <a:gd name="T185" fmla="*/ 11409 w 11409"/>
              <a:gd name="T186" fmla="*/ 11336 h 113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lnTo>
                  <a:pt x="583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lnTo>
                  <a:pt x="7741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lnTo>
                  <a:pt x="7447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lnTo>
                  <a:pt x="6970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3" name="Shape 501"/>
          <p:cNvSpPr>
            <a:spLocks/>
          </p:cNvSpPr>
          <p:nvPr/>
        </p:nvSpPr>
        <p:spPr bwMode="auto">
          <a:xfrm>
            <a:off x="1333500" y="6237288"/>
            <a:ext cx="306388" cy="514350"/>
          </a:xfrm>
          <a:custGeom>
            <a:avLst/>
            <a:gdLst>
              <a:gd name="T0" fmla="*/ 2147483646 w 10822"/>
              <a:gd name="T1" fmla="*/ 2147483646 h 13574"/>
              <a:gd name="T2" fmla="*/ 2147483646 w 10822"/>
              <a:gd name="T3" fmla="*/ 2147483646 h 13574"/>
              <a:gd name="T4" fmla="*/ 2147483646 w 10822"/>
              <a:gd name="T5" fmla="*/ 2147483646 h 13574"/>
              <a:gd name="T6" fmla="*/ 2147483646 w 10822"/>
              <a:gd name="T7" fmla="*/ 2147483646 h 13574"/>
              <a:gd name="T8" fmla="*/ 2147483646 w 10822"/>
              <a:gd name="T9" fmla="*/ 2147483646 h 13574"/>
              <a:gd name="T10" fmla="*/ 2147483646 w 10822"/>
              <a:gd name="T11" fmla="*/ 2147483646 h 13574"/>
              <a:gd name="T12" fmla="*/ 2147483646 w 10822"/>
              <a:gd name="T13" fmla="*/ 2147483646 h 13574"/>
              <a:gd name="T14" fmla="*/ 2147483646 w 10822"/>
              <a:gd name="T15" fmla="*/ 2147483646 h 13574"/>
              <a:gd name="T16" fmla="*/ 2147483646 w 10822"/>
              <a:gd name="T17" fmla="*/ 2147483646 h 13574"/>
              <a:gd name="T18" fmla="*/ 2147483646 w 10822"/>
              <a:gd name="T19" fmla="*/ 2147483646 h 13574"/>
              <a:gd name="T20" fmla="*/ 2147483646 w 10822"/>
              <a:gd name="T21" fmla="*/ 2147483646 h 13574"/>
              <a:gd name="T22" fmla="*/ 2147483646 w 10822"/>
              <a:gd name="T23" fmla="*/ 2147483646 h 13574"/>
              <a:gd name="T24" fmla="*/ 2147483646 w 10822"/>
              <a:gd name="T25" fmla="*/ 2147483646 h 13574"/>
              <a:gd name="T26" fmla="*/ 2147483646 w 10822"/>
              <a:gd name="T27" fmla="*/ 2147483646 h 13574"/>
              <a:gd name="T28" fmla="*/ 2147483646 w 10822"/>
              <a:gd name="T29" fmla="*/ 2147483646 h 13574"/>
              <a:gd name="T30" fmla="*/ 2147483646 w 10822"/>
              <a:gd name="T31" fmla="*/ 2147483646 h 13574"/>
              <a:gd name="T32" fmla="*/ 2147483646 w 10822"/>
              <a:gd name="T33" fmla="*/ 1892537790 h 13574"/>
              <a:gd name="T34" fmla="*/ 2147483646 w 10822"/>
              <a:gd name="T35" fmla="*/ 2147483646 h 13574"/>
              <a:gd name="T36" fmla="*/ 2147483646 w 10822"/>
              <a:gd name="T37" fmla="*/ 2147483646 h 13574"/>
              <a:gd name="T38" fmla="*/ 2147483646 w 10822"/>
              <a:gd name="T39" fmla="*/ 2147483646 h 13574"/>
              <a:gd name="T40" fmla="*/ 1485395354 w 10822"/>
              <a:gd name="T41" fmla="*/ 2147483646 h 13574"/>
              <a:gd name="T42" fmla="*/ 1980103937 w 10822"/>
              <a:gd name="T43" fmla="*/ 2147483646 h 13574"/>
              <a:gd name="T44" fmla="*/ 2003885812 w 10822"/>
              <a:gd name="T45" fmla="*/ 2147483646 h 13574"/>
              <a:gd name="T46" fmla="*/ 2147483646 w 10822"/>
              <a:gd name="T47" fmla="*/ 2147483646 h 13574"/>
              <a:gd name="T48" fmla="*/ 2147483646 w 10822"/>
              <a:gd name="T49" fmla="*/ 2147483646 h 13574"/>
              <a:gd name="T50" fmla="*/ 2147483646 w 10822"/>
              <a:gd name="T51" fmla="*/ 2147483646 h 13574"/>
              <a:gd name="T52" fmla="*/ 2147483646 w 10822"/>
              <a:gd name="T53" fmla="*/ 2147483646 h 13574"/>
              <a:gd name="T54" fmla="*/ 2147483646 w 10822"/>
              <a:gd name="T55" fmla="*/ 2147483646 h 13574"/>
              <a:gd name="T56" fmla="*/ 2147483646 w 10822"/>
              <a:gd name="T57" fmla="*/ 2147483646 h 13574"/>
              <a:gd name="T58" fmla="*/ 2147483646 w 10822"/>
              <a:gd name="T59" fmla="*/ 2147483646 h 13574"/>
              <a:gd name="T60" fmla="*/ 2147483646 w 10822"/>
              <a:gd name="T61" fmla="*/ 2147483646 h 13574"/>
              <a:gd name="T62" fmla="*/ 2147483646 w 10822"/>
              <a:gd name="T63" fmla="*/ 2147483646 h 13574"/>
              <a:gd name="T64" fmla="*/ 2147483646 w 10822"/>
              <a:gd name="T65" fmla="*/ 2147483646 h 13574"/>
              <a:gd name="T66" fmla="*/ 2121458965 w 10822"/>
              <a:gd name="T67" fmla="*/ 2147483646 h 13574"/>
              <a:gd name="T68" fmla="*/ 2147483646 w 10822"/>
              <a:gd name="T69" fmla="*/ 2147483646 h 13574"/>
              <a:gd name="T70" fmla="*/ 2147483646 w 10822"/>
              <a:gd name="T71" fmla="*/ 2147483646 h 13574"/>
              <a:gd name="T72" fmla="*/ 2147483646 w 10822"/>
              <a:gd name="T73" fmla="*/ 2147483646 h 13574"/>
              <a:gd name="T74" fmla="*/ 1131406997 w 10822"/>
              <a:gd name="T75" fmla="*/ 2147483646 h 13574"/>
              <a:gd name="T76" fmla="*/ 2147483646 w 10822"/>
              <a:gd name="T77" fmla="*/ 2147483646 h 13574"/>
              <a:gd name="T78" fmla="*/ 1933219920 w 10822"/>
              <a:gd name="T79" fmla="*/ 2147483646 h 13574"/>
              <a:gd name="T80" fmla="*/ 2147483646 w 10822"/>
              <a:gd name="T81" fmla="*/ 2067593 h 13574"/>
              <a:gd name="T82" fmla="*/ 1814989484 w 10822"/>
              <a:gd name="T83" fmla="*/ 2147483646 h 13574"/>
              <a:gd name="T84" fmla="*/ 754271595 w 10822"/>
              <a:gd name="T85" fmla="*/ 2147483646 h 13574"/>
              <a:gd name="T86" fmla="*/ 495343385 w 10822"/>
              <a:gd name="T87" fmla="*/ 2147483646 h 13574"/>
              <a:gd name="T88" fmla="*/ 2121458965 w 10822"/>
              <a:gd name="T89" fmla="*/ 2147483646 h 13574"/>
              <a:gd name="T90" fmla="*/ 2147483646 w 10822"/>
              <a:gd name="T91" fmla="*/ 2147483646 h 13574"/>
              <a:gd name="T92" fmla="*/ 2147483646 w 10822"/>
              <a:gd name="T93" fmla="*/ 2147483646 h 13574"/>
              <a:gd name="T94" fmla="*/ 2147483646 w 10822"/>
              <a:gd name="T95" fmla="*/ 2147483646 h 13574"/>
              <a:gd name="T96" fmla="*/ 2147483646 w 10822"/>
              <a:gd name="T97" fmla="*/ 78345842 h 13574"/>
              <a:gd name="T98" fmla="*/ 1202072917 w 10822"/>
              <a:gd name="T99" fmla="*/ 2147483646 h 13574"/>
              <a:gd name="T100" fmla="*/ 1556084518 w 10822"/>
              <a:gd name="T101" fmla="*/ 2147483646 h 13574"/>
              <a:gd name="T102" fmla="*/ 1202072917 w 10822"/>
              <a:gd name="T103" fmla="*/ 2147483646 h 13574"/>
              <a:gd name="T104" fmla="*/ 1131406997 w 10822"/>
              <a:gd name="T105" fmla="*/ 2147483646 h 13574"/>
              <a:gd name="T106" fmla="*/ 566032550 w 10822"/>
              <a:gd name="T107" fmla="*/ 2147483646 h 13574"/>
              <a:gd name="T108" fmla="*/ 731147002 w 10822"/>
              <a:gd name="T109" fmla="*/ 2147483646 h 13574"/>
              <a:gd name="T110" fmla="*/ 731147002 w 10822"/>
              <a:gd name="T111" fmla="*/ 2147483646 h 13574"/>
              <a:gd name="T112" fmla="*/ 801812894 w 10822"/>
              <a:gd name="T113" fmla="*/ 2147483646 h 13574"/>
              <a:gd name="T114" fmla="*/ 990051968 w 10822"/>
              <a:gd name="T115" fmla="*/ 2147483646 h 13574"/>
              <a:gd name="T116" fmla="*/ 188897148 w 10822"/>
              <a:gd name="T117" fmla="*/ 2147483646 h 13574"/>
              <a:gd name="T118" fmla="*/ 283322465 w 10822"/>
              <a:gd name="T119" fmla="*/ 2147483646 h 13574"/>
              <a:gd name="T120" fmla="*/ 919386076 w 10822"/>
              <a:gd name="T121" fmla="*/ 2147483646 h 13574"/>
              <a:gd name="T122" fmla="*/ 1744322771 w 10822"/>
              <a:gd name="T123" fmla="*/ 2147483646 h 13574"/>
              <a:gd name="T124" fmla="*/ 1320280901 w 10822"/>
              <a:gd name="T125" fmla="*/ 2147483646 h 1357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0822"/>
              <a:gd name="T190" fmla="*/ 0 h 13574"/>
              <a:gd name="T191" fmla="*/ 10822 w 10822"/>
              <a:gd name="T192" fmla="*/ 13574 h 1357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lnTo>
                  <a:pt x="9134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lnTo>
                  <a:pt x="8731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lnTo>
                  <a:pt x="154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4" name="Shape 502"/>
          <p:cNvSpPr>
            <a:spLocks/>
          </p:cNvSpPr>
          <p:nvPr/>
        </p:nvSpPr>
        <p:spPr bwMode="auto">
          <a:xfrm>
            <a:off x="92075" y="6070600"/>
            <a:ext cx="415925" cy="546100"/>
          </a:xfrm>
          <a:custGeom>
            <a:avLst/>
            <a:gdLst>
              <a:gd name="T0" fmla="*/ 2147483646 w 14674"/>
              <a:gd name="T1" fmla="*/ 2147483646 h 14454"/>
              <a:gd name="T2" fmla="*/ 2147483646 w 14674"/>
              <a:gd name="T3" fmla="*/ 2147483646 h 14454"/>
              <a:gd name="T4" fmla="*/ 2147483646 w 14674"/>
              <a:gd name="T5" fmla="*/ 2147483646 h 14454"/>
              <a:gd name="T6" fmla="*/ 2147483646 w 14674"/>
              <a:gd name="T7" fmla="*/ 2147483646 h 14454"/>
              <a:gd name="T8" fmla="*/ 2147483646 w 14674"/>
              <a:gd name="T9" fmla="*/ 2147483646 h 14454"/>
              <a:gd name="T10" fmla="*/ 2147483646 w 14674"/>
              <a:gd name="T11" fmla="*/ 2147483646 h 14454"/>
              <a:gd name="T12" fmla="*/ 2147483646 w 14674"/>
              <a:gd name="T13" fmla="*/ 2147483646 h 14454"/>
              <a:gd name="T14" fmla="*/ 2147483646 w 14674"/>
              <a:gd name="T15" fmla="*/ 2147483646 h 14454"/>
              <a:gd name="T16" fmla="*/ 2147483646 w 14674"/>
              <a:gd name="T17" fmla="*/ 2147483646 h 14454"/>
              <a:gd name="T18" fmla="*/ 2147483646 w 14674"/>
              <a:gd name="T19" fmla="*/ 2147483646 h 14454"/>
              <a:gd name="T20" fmla="*/ 2147483646 w 14674"/>
              <a:gd name="T21" fmla="*/ 2147483646 h 14454"/>
              <a:gd name="T22" fmla="*/ 2147483646 w 14674"/>
              <a:gd name="T23" fmla="*/ 2147483646 h 14454"/>
              <a:gd name="T24" fmla="*/ 2147483646 w 14674"/>
              <a:gd name="T25" fmla="*/ 2147483646 h 14454"/>
              <a:gd name="T26" fmla="*/ 2147483646 w 14674"/>
              <a:gd name="T27" fmla="*/ 2147483646 h 14454"/>
              <a:gd name="T28" fmla="*/ 1444536465 w 14674"/>
              <a:gd name="T29" fmla="*/ 2147483646 h 14454"/>
              <a:gd name="T30" fmla="*/ 2147483646 w 14674"/>
              <a:gd name="T31" fmla="*/ 2147483646 h 14454"/>
              <a:gd name="T32" fmla="*/ 2147483646 w 14674"/>
              <a:gd name="T33" fmla="*/ 2147483646 h 14454"/>
              <a:gd name="T34" fmla="*/ 2147483646 w 14674"/>
              <a:gd name="T35" fmla="*/ 2147483646 h 14454"/>
              <a:gd name="T36" fmla="*/ 2147483646 w 14674"/>
              <a:gd name="T37" fmla="*/ 2147483646 h 14454"/>
              <a:gd name="T38" fmla="*/ 2147483646 w 14674"/>
              <a:gd name="T39" fmla="*/ 2147483646 h 14454"/>
              <a:gd name="T40" fmla="*/ 2147483646 w 14674"/>
              <a:gd name="T41" fmla="*/ 2147483646 h 14454"/>
              <a:gd name="T42" fmla="*/ 2147483646 w 14674"/>
              <a:gd name="T43" fmla="*/ 2147483646 h 14454"/>
              <a:gd name="T44" fmla="*/ 2147483646 w 14674"/>
              <a:gd name="T45" fmla="*/ 2147483646 h 14454"/>
              <a:gd name="T46" fmla="*/ 2147483646 w 14674"/>
              <a:gd name="T47" fmla="*/ 2147483646 h 14454"/>
              <a:gd name="T48" fmla="*/ 2147483646 w 14674"/>
              <a:gd name="T49" fmla="*/ 2147483646 h 14454"/>
              <a:gd name="T50" fmla="*/ 2147483646 w 14674"/>
              <a:gd name="T51" fmla="*/ 2147483646 h 14454"/>
              <a:gd name="T52" fmla="*/ 2147483646 w 14674"/>
              <a:gd name="T53" fmla="*/ 2147483646 h 14454"/>
              <a:gd name="T54" fmla="*/ 2147483646 w 14674"/>
              <a:gd name="T55" fmla="*/ 2147483646 h 14454"/>
              <a:gd name="T56" fmla="*/ 2147483646 w 14674"/>
              <a:gd name="T57" fmla="*/ 2147483646 h 14454"/>
              <a:gd name="T58" fmla="*/ 2147483646 w 14674"/>
              <a:gd name="T59" fmla="*/ 2147483646 h 14454"/>
              <a:gd name="T60" fmla="*/ 2147483646 w 14674"/>
              <a:gd name="T61" fmla="*/ 2147483646 h 14454"/>
              <a:gd name="T62" fmla="*/ 2147483646 w 14674"/>
              <a:gd name="T63" fmla="*/ 2147483646 h 14454"/>
              <a:gd name="T64" fmla="*/ 2147483646 w 14674"/>
              <a:gd name="T65" fmla="*/ 2147483646 h 14454"/>
              <a:gd name="T66" fmla="*/ 900401776 w 14674"/>
              <a:gd name="T67" fmla="*/ 2147483646 h 14454"/>
              <a:gd name="T68" fmla="*/ 2147483646 w 14674"/>
              <a:gd name="T69" fmla="*/ 2147483646 h 14454"/>
              <a:gd name="T70" fmla="*/ 2147483646 w 14674"/>
              <a:gd name="T71" fmla="*/ 2147483646 h 14454"/>
              <a:gd name="T72" fmla="*/ 2147483646 w 14674"/>
              <a:gd name="T73" fmla="*/ 2147483646 h 14454"/>
              <a:gd name="T74" fmla="*/ 2147483646 w 14674"/>
              <a:gd name="T75" fmla="*/ 2147483646 h 14454"/>
              <a:gd name="T76" fmla="*/ 2147483646 w 14674"/>
              <a:gd name="T77" fmla="*/ 2147483646 h 14454"/>
              <a:gd name="T78" fmla="*/ 2147483646 w 14674"/>
              <a:gd name="T79" fmla="*/ 2147483646 h 14454"/>
              <a:gd name="T80" fmla="*/ 2147483646 w 14674"/>
              <a:gd name="T81" fmla="*/ 2147483646 h 14454"/>
              <a:gd name="T82" fmla="*/ 2147483646 w 14674"/>
              <a:gd name="T83" fmla="*/ 2147483646 h 14454"/>
              <a:gd name="T84" fmla="*/ 2147483646 w 14674"/>
              <a:gd name="T85" fmla="*/ 2147483646 h 14454"/>
              <a:gd name="T86" fmla="*/ 2147483646 w 14674"/>
              <a:gd name="T87" fmla="*/ 2147483646 h 14454"/>
              <a:gd name="T88" fmla="*/ 2147483646 w 14674"/>
              <a:gd name="T89" fmla="*/ 2147483646 h 14454"/>
              <a:gd name="T90" fmla="*/ 2147483646 w 14674"/>
              <a:gd name="T91" fmla="*/ 1870602076 h 14454"/>
              <a:gd name="T92" fmla="*/ 1137297763 w 14674"/>
              <a:gd name="T93" fmla="*/ 2147483646 h 14454"/>
              <a:gd name="T94" fmla="*/ 900401776 w 14674"/>
              <a:gd name="T95" fmla="*/ 2147483646 h 14454"/>
              <a:gd name="T96" fmla="*/ 2147483646 w 14674"/>
              <a:gd name="T97" fmla="*/ 2147483646 h 14454"/>
              <a:gd name="T98" fmla="*/ 1113410222 w 14674"/>
              <a:gd name="T99" fmla="*/ 2147483646 h 14454"/>
              <a:gd name="T100" fmla="*/ 2147483646 w 14674"/>
              <a:gd name="T101" fmla="*/ 2147483646 h 14454"/>
              <a:gd name="T102" fmla="*/ 2147483646 w 14674"/>
              <a:gd name="T103" fmla="*/ 1646458668 h 14454"/>
              <a:gd name="T104" fmla="*/ 637890 w 14674"/>
              <a:gd name="T105" fmla="*/ 2147483646 h 14454"/>
              <a:gd name="T106" fmla="*/ 1587179721 w 14674"/>
              <a:gd name="T107" fmla="*/ 2147483646 h 14454"/>
              <a:gd name="T108" fmla="*/ 2147483646 w 14674"/>
              <a:gd name="T109" fmla="*/ 2147483646 h 14454"/>
              <a:gd name="T110" fmla="*/ 2147483646 w 14674"/>
              <a:gd name="T111" fmla="*/ 2147483646 h 14454"/>
              <a:gd name="T112" fmla="*/ 2147483646 w 14674"/>
              <a:gd name="T113" fmla="*/ 2147483646 h 14454"/>
              <a:gd name="T114" fmla="*/ 2147483646 w 14674"/>
              <a:gd name="T115" fmla="*/ 2049859 h 14454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14674"/>
              <a:gd name="T175" fmla="*/ 0 h 14454"/>
              <a:gd name="T176" fmla="*/ 14674 w 14674"/>
              <a:gd name="T177" fmla="*/ 14454 h 14454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lnTo>
                  <a:pt x="5283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5" name="Shape 503"/>
          <p:cNvSpPr>
            <a:spLocks/>
          </p:cNvSpPr>
          <p:nvPr/>
        </p:nvSpPr>
        <p:spPr bwMode="auto">
          <a:xfrm>
            <a:off x="1525588" y="6548438"/>
            <a:ext cx="392112" cy="385762"/>
          </a:xfrm>
          <a:custGeom>
            <a:avLst/>
            <a:gdLst>
              <a:gd name="T0" fmla="*/ 2147483646 w 13793"/>
              <a:gd name="T1" fmla="*/ 2147483646 h 10199"/>
              <a:gd name="T2" fmla="*/ 2147483646 w 13793"/>
              <a:gd name="T3" fmla="*/ 2147483646 h 10199"/>
              <a:gd name="T4" fmla="*/ 2147483646 w 13793"/>
              <a:gd name="T5" fmla="*/ 2147483646 h 10199"/>
              <a:gd name="T6" fmla="*/ 2147483646 w 13793"/>
              <a:gd name="T7" fmla="*/ 2147483646 h 10199"/>
              <a:gd name="T8" fmla="*/ 2147483646 w 13793"/>
              <a:gd name="T9" fmla="*/ 2147483646 h 10199"/>
              <a:gd name="T10" fmla="*/ 2147483646 w 13793"/>
              <a:gd name="T11" fmla="*/ 2147483646 h 10199"/>
              <a:gd name="T12" fmla="*/ 2147483646 w 13793"/>
              <a:gd name="T13" fmla="*/ 2147483646 h 10199"/>
              <a:gd name="T14" fmla="*/ 2147483646 w 13793"/>
              <a:gd name="T15" fmla="*/ 2147483646 h 10199"/>
              <a:gd name="T16" fmla="*/ 2147483646 w 13793"/>
              <a:gd name="T17" fmla="*/ 2147483646 h 10199"/>
              <a:gd name="T18" fmla="*/ 2147483646 w 13793"/>
              <a:gd name="T19" fmla="*/ 2147483646 h 10199"/>
              <a:gd name="T20" fmla="*/ 2147483646 w 13793"/>
              <a:gd name="T21" fmla="*/ 2147483646 h 10199"/>
              <a:gd name="T22" fmla="*/ 2147483646 w 13793"/>
              <a:gd name="T23" fmla="*/ 2147483646 h 10199"/>
              <a:gd name="T24" fmla="*/ 2147483646 w 13793"/>
              <a:gd name="T25" fmla="*/ 2147483646 h 10199"/>
              <a:gd name="T26" fmla="*/ 2147483646 w 13793"/>
              <a:gd name="T27" fmla="*/ 2147483646 h 10199"/>
              <a:gd name="T28" fmla="*/ 2147483646 w 13793"/>
              <a:gd name="T29" fmla="*/ 2147483646 h 10199"/>
              <a:gd name="T30" fmla="*/ 2147483646 w 13793"/>
              <a:gd name="T31" fmla="*/ 2147483646 h 10199"/>
              <a:gd name="T32" fmla="*/ 2147483646 w 13793"/>
              <a:gd name="T33" fmla="*/ 2147483646 h 10199"/>
              <a:gd name="T34" fmla="*/ 2147483646 w 13793"/>
              <a:gd name="T35" fmla="*/ 2147483646 h 10199"/>
              <a:gd name="T36" fmla="*/ 2147483646 w 13793"/>
              <a:gd name="T37" fmla="*/ 1203428756 h 10199"/>
              <a:gd name="T38" fmla="*/ 2147483646 w 13793"/>
              <a:gd name="T39" fmla="*/ 2147483646 h 10199"/>
              <a:gd name="T40" fmla="*/ 2147483646 w 13793"/>
              <a:gd name="T41" fmla="*/ 2147483646 h 10199"/>
              <a:gd name="T42" fmla="*/ 2147483646 w 13793"/>
              <a:gd name="T43" fmla="*/ 2147483646 h 10199"/>
              <a:gd name="T44" fmla="*/ 2147483646 w 13793"/>
              <a:gd name="T45" fmla="*/ 2147483646 h 10199"/>
              <a:gd name="T46" fmla="*/ 2147483646 w 13793"/>
              <a:gd name="T47" fmla="*/ 2147483646 h 10199"/>
              <a:gd name="T48" fmla="*/ 2147483646 w 13793"/>
              <a:gd name="T49" fmla="*/ 2147483646 h 10199"/>
              <a:gd name="T50" fmla="*/ 2147483646 w 13793"/>
              <a:gd name="T51" fmla="*/ 2147483646 h 10199"/>
              <a:gd name="T52" fmla="*/ 2147483646 w 13793"/>
              <a:gd name="T53" fmla="*/ 2147483646 h 10199"/>
              <a:gd name="T54" fmla="*/ 2147483646 w 13793"/>
              <a:gd name="T55" fmla="*/ 2147483646 h 10199"/>
              <a:gd name="T56" fmla="*/ 2147483646 w 13793"/>
              <a:gd name="T57" fmla="*/ 2147483646 h 10199"/>
              <a:gd name="T58" fmla="*/ 2147483646 w 13793"/>
              <a:gd name="T59" fmla="*/ 2147483646 h 10199"/>
              <a:gd name="T60" fmla="*/ 48339083 w 13793"/>
              <a:gd name="T61" fmla="*/ 2147483646 h 10199"/>
              <a:gd name="T62" fmla="*/ 335709817 w 13793"/>
              <a:gd name="T63" fmla="*/ 2147483646 h 10199"/>
              <a:gd name="T64" fmla="*/ 1150170761 w 13793"/>
              <a:gd name="T65" fmla="*/ 2147483646 h 10199"/>
              <a:gd name="T66" fmla="*/ 1102497612 w 13793"/>
              <a:gd name="T67" fmla="*/ 2147483646 h 10199"/>
              <a:gd name="T68" fmla="*/ 743261956 w 13793"/>
              <a:gd name="T69" fmla="*/ 2147483646 h 10199"/>
              <a:gd name="T70" fmla="*/ 1773273970 w 13793"/>
              <a:gd name="T71" fmla="*/ 2147483646 h 10199"/>
              <a:gd name="T72" fmla="*/ 2084813848 w 13793"/>
              <a:gd name="T73" fmla="*/ 2147483646 h 10199"/>
              <a:gd name="T74" fmla="*/ 2084813848 w 13793"/>
              <a:gd name="T75" fmla="*/ 2147483646 h 10199"/>
              <a:gd name="T76" fmla="*/ 2147483646 w 13793"/>
              <a:gd name="T77" fmla="*/ 2147483646 h 10199"/>
              <a:gd name="T78" fmla="*/ 2147483646 w 13793"/>
              <a:gd name="T79" fmla="*/ 2147483646 h 10199"/>
              <a:gd name="T80" fmla="*/ 2147483646 w 13793"/>
              <a:gd name="T81" fmla="*/ 2147483646 h 10199"/>
              <a:gd name="T82" fmla="*/ 2147483646 w 13793"/>
              <a:gd name="T83" fmla="*/ 2147483646 h 10199"/>
              <a:gd name="T84" fmla="*/ 2147483646 w 13793"/>
              <a:gd name="T85" fmla="*/ 2147483646 h 10199"/>
              <a:gd name="T86" fmla="*/ 2147483646 w 13793"/>
              <a:gd name="T87" fmla="*/ 2147483646 h 10199"/>
              <a:gd name="T88" fmla="*/ 2147483646 w 13793"/>
              <a:gd name="T89" fmla="*/ 2147483646 h 10199"/>
              <a:gd name="T90" fmla="*/ 2147483646 w 13793"/>
              <a:gd name="T91" fmla="*/ 2147483646 h 10199"/>
              <a:gd name="T92" fmla="*/ 2147483646 w 13793"/>
              <a:gd name="T93" fmla="*/ 2147483646 h 10199"/>
              <a:gd name="T94" fmla="*/ 2147483646 w 13793"/>
              <a:gd name="T95" fmla="*/ 2147483646 h 10199"/>
              <a:gd name="T96" fmla="*/ 2147483646 w 13793"/>
              <a:gd name="T97" fmla="*/ 2028243021 h 10199"/>
              <a:gd name="T98" fmla="*/ 2147483646 w 13793"/>
              <a:gd name="T99" fmla="*/ 2147483646 h 10199"/>
              <a:gd name="T100" fmla="*/ 2147483646 w 13793"/>
              <a:gd name="T101" fmla="*/ 1428585164 h 10199"/>
              <a:gd name="T102" fmla="*/ 2147483646 w 13793"/>
              <a:gd name="T103" fmla="*/ 2147483646 h 10199"/>
              <a:gd name="T104" fmla="*/ 2147483646 w 13793"/>
              <a:gd name="T105" fmla="*/ 2147483646 h 10199"/>
              <a:gd name="T106" fmla="*/ 2060644705 w 13793"/>
              <a:gd name="T107" fmla="*/ 2147483646 h 10199"/>
              <a:gd name="T108" fmla="*/ 1845116263 w 13793"/>
              <a:gd name="T109" fmla="*/ 2147483646 h 10199"/>
              <a:gd name="T110" fmla="*/ 1581249506 w 13793"/>
              <a:gd name="T111" fmla="*/ 2147483646 h 10199"/>
              <a:gd name="T112" fmla="*/ 1533576357 w 13793"/>
              <a:gd name="T113" fmla="*/ 2147483646 h 10199"/>
              <a:gd name="T114" fmla="*/ 1246182993 w 13793"/>
              <a:gd name="T115" fmla="*/ 2147483646 h 10199"/>
              <a:gd name="T116" fmla="*/ 1820947119 w 13793"/>
              <a:gd name="T117" fmla="*/ 2147483646 h 10199"/>
              <a:gd name="T118" fmla="*/ 2147483646 w 13793"/>
              <a:gd name="T119" fmla="*/ 2147483646 h 10199"/>
              <a:gd name="T120" fmla="*/ 2147483646 w 13793"/>
              <a:gd name="T121" fmla="*/ 2147483646 h 1019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793"/>
              <a:gd name="T184" fmla="*/ 0 h 10199"/>
              <a:gd name="T185" fmla="*/ 13793 w 13793"/>
              <a:gd name="T186" fmla="*/ 10199 h 1019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lnTo>
                  <a:pt x="5649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lnTo>
                  <a:pt x="12215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lnTo>
                  <a:pt x="4072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6" name="Shape 504"/>
          <p:cNvSpPr>
            <a:spLocks/>
          </p:cNvSpPr>
          <p:nvPr/>
        </p:nvSpPr>
        <p:spPr bwMode="auto">
          <a:xfrm>
            <a:off x="3175" y="6534150"/>
            <a:ext cx="179388" cy="496888"/>
          </a:xfrm>
          <a:custGeom>
            <a:avLst/>
            <a:gdLst>
              <a:gd name="T0" fmla="*/ 1006953711 w 6347"/>
              <a:gd name="T1" fmla="*/ 1858631467 h 13169"/>
              <a:gd name="T2" fmla="*/ 1287726710 w 6347"/>
              <a:gd name="T3" fmla="*/ 2147483646 h 13169"/>
              <a:gd name="T4" fmla="*/ 890160422 w 6347"/>
              <a:gd name="T5" fmla="*/ 2147483646 h 13169"/>
              <a:gd name="T6" fmla="*/ 1030546922 w 6347"/>
              <a:gd name="T7" fmla="*/ 2147483646 h 13169"/>
              <a:gd name="T8" fmla="*/ 609410571 w 6347"/>
              <a:gd name="T9" fmla="*/ 2147483646 h 13169"/>
              <a:gd name="T10" fmla="*/ 2147483646 w 6347"/>
              <a:gd name="T11" fmla="*/ 2147483646 h 13169"/>
              <a:gd name="T12" fmla="*/ 2147483646 w 6347"/>
              <a:gd name="T13" fmla="*/ 2147483646 h 13169"/>
              <a:gd name="T14" fmla="*/ 2147483646 w 6347"/>
              <a:gd name="T15" fmla="*/ 2147483646 h 13169"/>
              <a:gd name="T16" fmla="*/ 1943691817 w 6347"/>
              <a:gd name="T17" fmla="*/ 2147483646 h 13169"/>
              <a:gd name="T18" fmla="*/ 1615709278 w 6347"/>
              <a:gd name="T19" fmla="*/ 2147483646 h 13169"/>
              <a:gd name="T20" fmla="*/ 2147483646 w 6347"/>
              <a:gd name="T21" fmla="*/ 2147483646 h 13169"/>
              <a:gd name="T22" fmla="*/ 2147483646 w 6347"/>
              <a:gd name="T23" fmla="*/ 2147483646 h 13169"/>
              <a:gd name="T24" fmla="*/ 1826289027 w 6347"/>
              <a:gd name="T25" fmla="*/ 2147483646 h 13169"/>
              <a:gd name="T26" fmla="*/ 1100740172 w 6347"/>
              <a:gd name="T27" fmla="*/ 2147483646 h 13169"/>
              <a:gd name="T28" fmla="*/ 1381513170 w 6347"/>
              <a:gd name="T29" fmla="*/ 2147483646 h 13169"/>
              <a:gd name="T30" fmla="*/ 2147483646 w 6347"/>
              <a:gd name="T31" fmla="*/ 2147483646 h 13169"/>
              <a:gd name="T32" fmla="*/ 843583531 w 6347"/>
              <a:gd name="T33" fmla="*/ 2147483646 h 13169"/>
              <a:gd name="T34" fmla="*/ 421791356 w 6347"/>
              <a:gd name="T35" fmla="*/ 2147483646 h 13169"/>
              <a:gd name="T36" fmla="*/ 2013885067 w 6347"/>
              <a:gd name="T37" fmla="*/ 2147483646 h 13169"/>
              <a:gd name="T38" fmla="*/ 1428745095 w 6347"/>
              <a:gd name="T39" fmla="*/ 2147483646 h 13169"/>
              <a:gd name="T40" fmla="*/ 1241126671 w 6347"/>
              <a:gd name="T41" fmla="*/ 2147483646 h 13169"/>
              <a:gd name="T42" fmla="*/ 585794213 w 6347"/>
              <a:gd name="T43" fmla="*/ 2147483646 h 13169"/>
              <a:gd name="T44" fmla="*/ 1826289027 w 6347"/>
              <a:gd name="T45" fmla="*/ 2147483646 h 13169"/>
              <a:gd name="T46" fmla="*/ 1779712135 w 6347"/>
              <a:gd name="T47" fmla="*/ 2147483646 h 13169"/>
              <a:gd name="T48" fmla="*/ 1287726710 w 6347"/>
              <a:gd name="T49" fmla="*/ 2147483646 h 13169"/>
              <a:gd name="T50" fmla="*/ 1006953711 w 6347"/>
              <a:gd name="T51" fmla="*/ 2147483646 h 13169"/>
              <a:gd name="T52" fmla="*/ 1147340211 w 6347"/>
              <a:gd name="T53" fmla="*/ 2147483646 h 13169"/>
              <a:gd name="T54" fmla="*/ 983970030 w 6347"/>
              <a:gd name="T55" fmla="*/ 2147483646 h 13169"/>
              <a:gd name="T56" fmla="*/ 1498938345 w 6347"/>
              <a:gd name="T57" fmla="*/ 2147483646 h 13169"/>
              <a:gd name="T58" fmla="*/ 1615709278 w 6347"/>
              <a:gd name="T59" fmla="*/ 2147483646 h 13169"/>
              <a:gd name="T60" fmla="*/ 1756095777 w 6347"/>
              <a:gd name="T61" fmla="*/ 2147483646 h 13169"/>
              <a:gd name="T62" fmla="*/ 1147340211 w 6347"/>
              <a:gd name="T63" fmla="*/ 2147483646 h 13169"/>
              <a:gd name="T64" fmla="*/ 726180713 w 6347"/>
              <a:gd name="T65" fmla="*/ 2147483646 h 13169"/>
              <a:gd name="T66" fmla="*/ 211211606 w 6347"/>
              <a:gd name="T67" fmla="*/ 222927864 h 13169"/>
              <a:gd name="T68" fmla="*/ 187596068 w 6347"/>
              <a:gd name="T69" fmla="*/ 1710692941 h 13169"/>
              <a:gd name="T70" fmla="*/ 749797071 w 6347"/>
              <a:gd name="T71" fmla="*/ 2147483646 h 13169"/>
              <a:gd name="T72" fmla="*/ 1100740172 w 6347"/>
              <a:gd name="T73" fmla="*/ 2147483646 h 13169"/>
              <a:gd name="T74" fmla="*/ 726180713 w 6347"/>
              <a:gd name="T75" fmla="*/ 2147483646 h 13169"/>
              <a:gd name="T76" fmla="*/ 70825107 w 6347"/>
              <a:gd name="T77" fmla="*/ 2147483646 h 13169"/>
              <a:gd name="T78" fmla="*/ 24248215 w 6347"/>
              <a:gd name="T79" fmla="*/ 2147483646 h 13169"/>
              <a:gd name="T80" fmla="*/ 234827965 w 6347"/>
              <a:gd name="T81" fmla="*/ 2147483646 h 13169"/>
              <a:gd name="T82" fmla="*/ 375214464 w 6347"/>
              <a:gd name="T83" fmla="*/ 2147483646 h 13169"/>
              <a:gd name="T84" fmla="*/ 562177855 w 6347"/>
              <a:gd name="T85" fmla="*/ 2147483646 h 13169"/>
              <a:gd name="T86" fmla="*/ 1030546922 w 6347"/>
              <a:gd name="T87" fmla="*/ 2147483646 h 13169"/>
              <a:gd name="T88" fmla="*/ 1756095777 w 6347"/>
              <a:gd name="T89" fmla="*/ 2147483646 h 13169"/>
              <a:gd name="T90" fmla="*/ 2147483646 w 6347"/>
              <a:gd name="T91" fmla="*/ 2147483646 h 13169"/>
              <a:gd name="T92" fmla="*/ 2147483646 w 6347"/>
              <a:gd name="T93" fmla="*/ 2147483646 h 13169"/>
              <a:gd name="T94" fmla="*/ 2147483646 w 6347"/>
              <a:gd name="T95" fmla="*/ 2147483646 h 13169"/>
              <a:gd name="T96" fmla="*/ 1615709278 w 6347"/>
              <a:gd name="T97" fmla="*/ 2147483646 h 13169"/>
              <a:gd name="T98" fmla="*/ 1569131595 w 6347"/>
              <a:gd name="T99" fmla="*/ 2147483646 h 13169"/>
              <a:gd name="T100" fmla="*/ 2147483646 w 6347"/>
              <a:gd name="T101" fmla="*/ 2147483646 h 13169"/>
              <a:gd name="T102" fmla="*/ 2147483646 w 6347"/>
              <a:gd name="T103" fmla="*/ 2147483646 h 13169"/>
              <a:gd name="T104" fmla="*/ 2147483646 w 6347"/>
              <a:gd name="T105" fmla="*/ 2147483646 h 13169"/>
              <a:gd name="T106" fmla="*/ 2147483646 w 6347"/>
              <a:gd name="T107" fmla="*/ 2147483646 h 13169"/>
              <a:gd name="T108" fmla="*/ 2147483646 w 6347"/>
              <a:gd name="T109" fmla="*/ 2147483646 h 13169"/>
              <a:gd name="T110" fmla="*/ 1896482277 w 6347"/>
              <a:gd name="T111" fmla="*/ 2147483646 h 13169"/>
              <a:gd name="T112" fmla="*/ 1592092920 w 6347"/>
              <a:gd name="T113" fmla="*/ 2147483646 h 13169"/>
              <a:gd name="T114" fmla="*/ 1358551846 w 6347"/>
              <a:gd name="T115" fmla="*/ 2147483646 h 13169"/>
              <a:gd name="T116" fmla="*/ 562177855 w 6347"/>
              <a:gd name="T117" fmla="*/ 0 h 13169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6347"/>
              <a:gd name="T178" fmla="*/ 0 h 13169"/>
              <a:gd name="T179" fmla="*/ 6347 w 6347"/>
              <a:gd name="T180" fmla="*/ 13169 h 13169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lnTo>
                  <a:pt x="1285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lnTo>
                  <a:pt x="1065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lnTo>
                  <a:pt x="62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7" name="Shape 505"/>
          <p:cNvSpPr>
            <a:spLocks/>
          </p:cNvSpPr>
          <p:nvPr/>
        </p:nvSpPr>
        <p:spPr bwMode="auto">
          <a:xfrm rot="1920548">
            <a:off x="8224838" y="833438"/>
            <a:ext cx="501650" cy="568325"/>
          </a:xfrm>
          <a:custGeom>
            <a:avLst/>
            <a:gdLst>
              <a:gd name="T0" fmla="*/ 2147483646 w 17681"/>
              <a:gd name="T1" fmla="*/ 2147483646 h 15004"/>
              <a:gd name="T2" fmla="*/ 2147483646 w 17681"/>
              <a:gd name="T3" fmla="*/ 2147483646 h 15004"/>
              <a:gd name="T4" fmla="*/ 2147483646 w 17681"/>
              <a:gd name="T5" fmla="*/ 2147483646 h 15004"/>
              <a:gd name="T6" fmla="*/ 2147483646 w 17681"/>
              <a:gd name="T7" fmla="*/ 2147483646 h 15004"/>
              <a:gd name="T8" fmla="*/ 2147483646 w 17681"/>
              <a:gd name="T9" fmla="*/ 2147483646 h 15004"/>
              <a:gd name="T10" fmla="*/ 2147483646 w 17681"/>
              <a:gd name="T11" fmla="*/ 2147483646 h 15004"/>
              <a:gd name="T12" fmla="*/ 2147483646 w 17681"/>
              <a:gd name="T13" fmla="*/ 2147483646 h 15004"/>
              <a:gd name="T14" fmla="*/ 2147483646 w 17681"/>
              <a:gd name="T15" fmla="*/ 2147483646 h 15004"/>
              <a:gd name="T16" fmla="*/ 2115714847 w 17681"/>
              <a:gd name="T17" fmla="*/ 2147483646 h 15004"/>
              <a:gd name="T18" fmla="*/ 2147483646 w 17681"/>
              <a:gd name="T19" fmla="*/ 2147483646 h 15004"/>
              <a:gd name="T20" fmla="*/ 1402284509 w 17681"/>
              <a:gd name="T21" fmla="*/ 2147483646 h 15004"/>
              <a:gd name="T22" fmla="*/ 2147483646 w 17681"/>
              <a:gd name="T23" fmla="*/ 2147483646 h 15004"/>
              <a:gd name="T24" fmla="*/ 2147483646 w 17681"/>
              <a:gd name="T25" fmla="*/ 2147483646 h 15004"/>
              <a:gd name="T26" fmla="*/ 2147483646 w 17681"/>
              <a:gd name="T27" fmla="*/ 2147483646 h 15004"/>
              <a:gd name="T28" fmla="*/ 2147483646 w 17681"/>
              <a:gd name="T29" fmla="*/ 2147483646 h 15004"/>
              <a:gd name="T30" fmla="*/ 974596575 w 17681"/>
              <a:gd name="T31" fmla="*/ 2147483646 h 15004"/>
              <a:gd name="T32" fmla="*/ 1640086838 w 17681"/>
              <a:gd name="T33" fmla="*/ 2147483646 h 15004"/>
              <a:gd name="T34" fmla="*/ 2147483646 w 17681"/>
              <a:gd name="T35" fmla="*/ 2147483646 h 15004"/>
              <a:gd name="T36" fmla="*/ 2147483646 w 17681"/>
              <a:gd name="T37" fmla="*/ 2147483646 h 15004"/>
              <a:gd name="T38" fmla="*/ 2147483646 w 17681"/>
              <a:gd name="T39" fmla="*/ 2147483646 h 15004"/>
              <a:gd name="T40" fmla="*/ 2147483646 w 17681"/>
              <a:gd name="T41" fmla="*/ 2147483646 h 15004"/>
              <a:gd name="T42" fmla="*/ 2147483646 w 17681"/>
              <a:gd name="T43" fmla="*/ 2147483646 h 15004"/>
              <a:gd name="T44" fmla="*/ 2147483646 w 17681"/>
              <a:gd name="T45" fmla="*/ 2147483646 h 15004"/>
              <a:gd name="T46" fmla="*/ 2147483646 w 17681"/>
              <a:gd name="T47" fmla="*/ 2147483646 h 15004"/>
              <a:gd name="T48" fmla="*/ 2147483646 w 17681"/>
              <a:gd name="T49" fmla="*/ 2147483646 h 15004"/>
              <a:gd name="T50" fmla="*/ 380387795 w 17681"/>
              <a:gd name="T51" fmla="*/ 2147483646 h 15004"/>
              <a:gd name="T52" fmla="*/ 2147483646 w 17681"/>
              <a:gd name="T53" fmla="*/ 2147483646 h 15004"/>
              <a:gd name="T54" fmla="*/ 2147483646 w 17681"/>
              <a:gd name="T55" fmla="*/ 2147483646 h 15004"/>
              <a:gd name="T56" fmla="*/ 2147483646 w 17681"/>
              <a:gd name="T57" fmla="*/ 2147483646 h 15004"/>
              <a:gd name="T58" fmla="*/ 2147483646 w 17681"/>
              <a:gd name="T59" fmla="*/ 2147483646 h 15004"/>
              <a:gd name="T60" fmla="*/ 2147483646 w 17681"/>
              <a:gd name="T61" fmla="*/ 2114121008 h 15004"/>
              <a:gd name="T62" fmla="*/ 832034488 w 17681"/>
              <a:gd name="T63" fmla="*/ 2147483646 h 15004"/>
              <a:gd name="T64" fmla="*/ 689471579 w 17681"/>
              <a:gd name="T65" fmla="*/ 2147483646 h 15004"/>
              <a:gd name="T66" fmla="*/ 2147483646 w 17681"/>
              <a:gd name="T67" fmla="*/ 2147483646 h 15004"/>
              <a:gd name="T68" fmla="*/ 2147483646 w 17681"/>
              <a:gd name="T69" fmla="*/ 2147483646 h 15004"/>
              <a:gd name="T70" fmla="*/ 2147483646 w 17681"/>
              <a:gd name="T71" fmla="*/ 2147483646 h 15004"/>
              <a:gd name="T72" fmla="*/ 2147483646 w 17681"/>
              <a:gd name="T73" fmla="*/ 2147483646 h 15004"/>
              <a:gd name="T74" fmla="*/ 2147483646 w 17681"/>
              <a:gd name="T75" fmla="*/ 2147483646 h 15004"/>
              <a:gd name="T76" fmla="*/ 2147483646 w 17681"/>
              <a:gd name="T77" fmla="*/ 2147483646 h 15004"/>
              <a:gd name="T78" fmla="*/ 2147483646 w 17681"/>
              <a:gd name="T79" fmla="*/ 2147483646 h 15004"/>
              <a:gd name="T80" fmla="*/ 2147483646 w 17681"/>
              <a:gd name="T81" fmla="*/ 2147483646 h 15004"/>
              <a:gd name="T82" fmla="*/ 2147483646 w 17681"/>
              <a:gd name="T83" fmla="*/ 2147483646 h 15004"/>
              <a:gd name="T84" fmla="*/ 2147483646 w 17681"/>
              <a:gd name="T85" fmla="*/ 2147483646 h 15004"/>
              <a:gd name="T86" fmla="*/ 2147483646 w 17681"/>
              <a:gd name="T87" fmla="*/ 2147483646 h 15004"/>
              <a:gd name="T88" fmla="*/ 2147483646 w 17681"/>
              <a:gd name="T89" fmla="*/ 2147483646 h 15004"/>
              <a:gd name="T90" fmla="*/ 2147483646 w 17681"/>
              <a:gd name="T91" fmla="*/ 2147483646 h 15004"/>
              <a:gd name="T92" fmla="*/ 2147483646 w 17681"/>
              <a:gd name="T93" fmla="*/ 2147483646 h 15004"/>
              <a:gd name="T94" fmla="*/ 2147483646 w 17681"/>
              <a:gd name="T95" fmla="*/ 2147483646 h 15004"/>
              <a:gd name="T96" fmla="*/ 2147483646 w 17681"/>
              <a:gd name="T97" fmla="*/ 2147483646 h 15004"/>
              <a:gd name="T98" fmla="*/ 2147483646 w 17681"/>
              <a:gd name="T99" fmla="*/ 2147483646 h 15004"/>
              <a:gd name="T100" fmla="*/ 2147483646 w 17681"/>
              <a:gd name="T101" fmla="*/ 2147483646 h 15004"/>
              <a:gd name="T102" fmla="*/ 2147483646 w 17681"/>
              <a:gd name="T103" fmla="*/ 2147483646 h 15004"/>
              <a:gd name="T104" fmla="*/ 2147483646 w 17681"/>
              <a:gd name="T105" fmla="*/ 2147483646 h 15004"/>
              <a:gd name="T106" fmla="*/ 2147483646 w 17681"/>
              <a:gd name="T107" fmla="*/ 2147483646 h 15004"/>
              <a:gd name="T108" fmla="*/ 2147483646 w 17681"/>
              <a:gd name="T109" fmla="*/ 2147483646 h 15004"/>
              <a:gd name="T110" fmla="*/ 2147483646 w 17681"/>
              <a:gd name="T111" fmla="*/ 2147483646 h 15004"/>
              <a:gd name="T112" fmla="*/ 2147483646 w 17681"/>
              <a:gd name="T113" fmla="*/ 2147483646 h 15004"/>
              <a:gd name="T114" fmla="*/ 2147483646 w 17681"/>
              <a:gd name="T115" fmla="*/ 2147483646 h 15004"/>
              <a:gd name="T116" fmla="*/ 2147483646 w 17681"/>
              <a:gd name="T117" fmla="*/ 2147483646 h 15004"/>
              <a:gd name="T118" fmla="*/ 2147483646 w 17681"/>
              <a:gd name="T119" fmla="*/ 2147483646 h 15004"/>
              <a:gd name="T120" fmla="*/ 2147483646 w 17681"/>
              <a:gd name="T121" fmla="*/ 2147483646 h 15004"/>
              <a:gd name="T122" fmla="*/ 2147483646 w 17681"/>
              <a:gd name="T123" fmla="*/ 2147483646 h 15004"/>
              <a:gd name="T124" fmla="*/ 2147483646 w 17681"/>
              <a:gd name="T125" fmla="*/ 2147483646 h 15004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681"/>
              <a:gd name="T190" fmla="*/ 0 h 15004"/>
              <a:gd name="T191" fmla="*/ 17681 w 17681"/>
              <a:gd name="T192" fmla="*/ 15004 h 15004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lnTo>
                  <a:pt x="480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lnTo>
                  <a:pt x="4329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lnTo>
                  <a:pt x="176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lnTo>
                  <a:pt x="14233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lnTo>
                  <a:pt x="7410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lnTo>
                  <a:pt x="1651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lnTo>
                  <a:pt x="14233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lnTo>
                  <a:pt x="7630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lnTo>
                  <a:pt x="13903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lnTo>
                  <a:pt x="759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lnTo>
                  <a:pt x="12912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lnTo>
                  <a:pt x="13572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lnTo>
                  <a:pt x="12215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lnTo>
                  <a:pt x="1404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lnTo>
                  <a:pt x="1364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8" name="Shape 506"/>
          <p:cNvSpPr>
            <a:spLocks/>
          </p:cNvSpPr>
          <p:nvPr/>
        </p:nvSpPr>
        <p:spPr bwMode="auto">
          <a:xfrm>
            <a:off x="346075" y="5418138"/>
            <a:ext cx="481013" cy="452437"/>
          </a:xfrm>
          <a:custGeom>
            <a:avLst/>
            <a:gdLst>
              <a:gd name="T0" fmla="*/ 2147483646 w 16911"/>
              <a:gd name="T1" fmla="*/ 2147483646 h 11959"/>
              <a:gd name="T2" fmla="*/ 2147483646 w 16911"/>
              <a:gd name="T3" fmla="*/ 2147483646 h 11959"/>
              <a:gd name="T4" fmla="*/ 2147483646 w 16911"/>
              <a:gd name="T5" fmla="*/ 2147483646 h 11959"/>
              <a:gd name="T6" fmla="*/ 2147483646 w 16911"/>
              <a:gd name="T7" fmla="*/ 2147483646 h 11959"/>
              <a:gd name="T8" fmla="*/ 2147483646 w 16911"/>
              <a:gd name="T9" fmla="*/ 2147483646 h 11959"/>
              <a:gd name="T10" fmla="*/ 2147483646 w 16911"/>
              <a:gd name="T11" fmla="*/ 2147483646 h 11959"/>
              <a:gd name="T12" fmla="*/ 2147483646 w 16911"/>
              <a:gd name="T13" fmla="*/ 2147483646 h 11959"/>
              <a:gd name="T14" fmla="*/ 2147483646 w 16911"/>
              <a:gd name="T15" fmla="*/ 2147483646 h 11959"/>
              <a:gd name="T16" fmla="*/ 2147483646 w 16911"/>
              <a:gd name="T17" fmla="*/ 1954342651 h 11959"/>
              <a:gd name="T18" fmla="*/ 2147483646 w 16911"/>
              <a:gd name="T19" fmla="*/ 2147483646 h 11959"/>
              <a:gd name="T20" fmla="*/ 2147483646 w 16911"/>
              <a:gd name="T21" fmla="*/ 2147483646 h 11959"/>
              <a:gd name="T22" fmla="*/ 2147483646 w 16911"/>
              <a:gd name="T23" fmla="*/ 2147483646 h 11959"/>
              <a:gd name="T24" fmla="*/ 2147483646 w 16911"/>
              <a:gd name="T25" fmla="*/ 2147483646 h 11959"/>
              <a:gd name="T26" fmla="*/ 2147483646 w 16911"/>
              <a:gd name="T27" fmla="*/ 2147483646 h 11959"/>
              <a:gd name="T28" fmla="*/ 2147483646 w 16911"/>
              <a:gd name="T29" fmla="*/ 2147483646 h 11959"/>
              <a:gd name="T30" fmla="*/ 2147483646 w 16911"/>
              <a:gd name="T31" fmla="*/ 2147483646 h 11959"/>
              <a:gd name="T32" fmla="*/ 2147483646 w 16911"/>
              <a:gd name="T33" fmla="*/ 2147483646 h 11959"/>
              <a:gd name="T34" fmla="*/ 2147483646 w 16911"/>
              <a:gd name="T35" fmla="*/ 2147483646 h 11959"/>
              <a:gd name="T36" fmla="*/ 2147483646 w 16911"/>
              <a:gd name="T37" fmla="*/ 2147483646 h 11959"/>
              <a:gd name="T38" fmla="*/ 2147483646 w 16911"/>
              <a:gd name="T39" fmla="*/ 2147483646 h 11959"/>
              <a:gd name="T40" fmla="*/ 2147483646 w 16911"/>
              <a:gd name="T41" fmla="*/ 2147483646 h 11959"/>
              <a:gd name="T42" fmla="*/ 2147483646 w 16911"/>
              <a:gd name="T43" fmla="*/ 2147483646 h 11959"/>
              <a:gd name="T44" fmla="*/ 2147483646 w 16911"/>
              <a:gd name="T45" fmla="*/ 2147483646 h 11959"/>
              <a:gd name="T46" fmla="*/ 2147483646 w 16911"/>
              <a:gd name="T47" fmla="*/ 2147483646 h 11959"/>
              <a:gd name="T48" fmla="*/ 2147483646 w 16911"/>
              <a:gd name="T49" fmla="*/ 2147483646 h 11959"/>
              <a:gd name="T50" fmla="*/ 2147483646 w 16911"/>
              <a:gd name="T51" fmla="*/ 2147483646 h 11959"/>
              <a:gd name="T52" fmla="*/ 2147483646 w 16911"/>
              <a:gd name="T53" fmla="*/ 2147483646 h 11959"/>
              <a:gd name="T54" fmla="*/ 2147483646 w 16911"/>
              <a:gd name="T55" fmla="*/ 2147483646 h 11959"/>
              <a:gd name="T56" fmla="*/ 2147483646 w 16911"/>
              <a:gd name="T57" fmla="*/ 2147483646 h 11959"/>
              <a:gd name="T58" fmla="*/ 2147483646 w 16911"/>
              <a:gd name="T59" fmla="*/ 2147483646 h 11959"/>
              <a:gd name="T60" fmla="*/ 1536908299 w 16911"/>
              <a:gd name="T61" fmla="*/ 2147483646 h 11959"/>
              <a:gd name="T62" fmla="*/ 2147483646 w 16911"/>
              <a:gd name="T63" fmla="*/ 2147483646 h 11959"/>
              <a:gd name="T64" fmla="*/ 1080686938 w 16911"/>
              <a:gd name="T65" fmla="*/ 2147483646 h 11959"/>
              <a:gd name="T66" fmla="*/ 2147483646 w 16911"/>
              <a:gd name="T67" fmla="*/ 2147483646 h 11959"/>
              <a:gd name="T68" fmla="*/ 984448897 w 16911"/>
              <a:gd name="T69" fmla="*/ 2147483646 h 11959"/>
              <a:gd name="T70" fmla="*/ 2147483646 w 16911"/>
              <a:gd name="T71" fmla="*/ 2147483646 h 11959"/>
              <a:gd name="T72" fmla="*/ 816228118 w 16911"/>
              <a:gd name="T73" fmla="*/ 2147483646 h 11959"/>
              <a:gd name="T74" fmla="*/ 1248907745 w 16911"/>
              <a:gd name="T75" fmla="*/ 2147483646 h 11959"/>
              <a:gd name="T76" fmla="*/ 2147483646 w 16911"/>
              <a:gd name="T77" fmla="*/ 2147483646 h 11959"/>
              <a:gd name="T78" fmla="*/ 2147483646 w 16911"/>
              <a:gd name="T79" fmla="*/ 2147483646 h 11959"/>
              <a:gd name="T80" fmla="*/ 2147483646 w 16911"/>
              <a:gd name="T81" fmla="*/ 2147483646 h 11959"/>
              <a:gd name="T82" fmla="*/ 2147483646 w 16911"/>
              <a:gd name="T83" fmla="*/ 2147483646 h 11959"/>
              <a:gd name="T84" fmla="*/ 2147483646 w 16911"/>
              <a:gd name="T85" fmla="*/ 2147483646 h 11959"/>
              <a:gd name="T86" fmla="*/ 2147483646 w 16911"/>
              <a:gd name="T87" fmla="*/ 2147483646 h 11959"/>
              <a:gd name="T88" fmla="*/ 2147483646 w 16911"/>
              <a:gd name="T89" fmla="*/ 2147483646 h 11959"/>
              <a:gd name="T90" fmla="*/ 2147483646 w 16911"/>
              <a:gd name="T91" fmla="*/ 2147483646 h 11959"/>
              <a:gd name="T92" fmla="*/ 2147483646 w 16911"/>
              <a:gd name="T93" fmla="*/ 2147483646 h 11959"/>
              <a:gd name="T94" fmla="*/ 2147483646 w 16911"/>
              <a:gd name="T95" fmla="*/ 1052980098 h 11959"/>
              <a:gd name="T96" fmla="*/ 2147483646 w 16911"/>
              <a:gd name="T97" fmla="*/ 2147483646 h 11959"/>
              <a:gd name="T98" fmla="*/ 2147483646 w 16911"/>
              <a:gd name="T99" fmla="*/ 2147483646 h 11959"/>
              <a:gd name="T100" fmla="*/ 2147483646 w 16911"/>
              <a:gd name="T101" fmla="*/ 2147483646 h 11959"/>
              <a:gd name="T102" fmla="*/ 2147483646 w 16911"/>
              <a:gd name="T103" fmla="*/ 1278293194 h 11959"/>
              <a:gd name="T104" fmla="*/ 2147483646 w 16911"/>
              <a:gd name="T105" fmla="*/ 2147483646 h 11959"/>
              <a:gd name="T106" fmla="*/ 47773571 w 16911"/>
              <a:gd name="T107" fmla="*/ 2147483646 h 11959"/>
              <a:gd name="T108" fmla="*/ 936675355 w 16911"/>
              <a:gd name="T109" fmla="*/ 2147483646 h 11959"/>
              <a:gd name="T110" fmla="*/ 2147483646 w 16911"/>
              <a:gd name="T111" fmla="*/ 2147483646 h 11959"/>
              <a:gd name="T112" fmla="*/ 2147483646 w 16911"/>
              <a:gd name="T113" fmla="*/ 2147483646 h 11959"/>
              <a:gd name="T114" fmla="*/ 2147483646 w 16911"/>
              <a:gd name="T115" fmla="*/ 2147483646 h 11959"/>
              <a:gd name="T116" fmla="*/ 2147483646 w 16911"/>
              <a:gd name="T117" fmla="*/ 2147483646 h 11959"/>
              <a:gd name="T118" fmla="*/ 2147483646 w 16911"/>
              <a:gd name="T119" fmla="*/ 2147483646 h 11959"/>
              <a:gd name="T120" fmla="*/ 2147483646 w 16911"/>
              <a:gd name="T121" fmla="*/ 301122568 h 1195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6911"/>
              <a:gd name="T184" fmla="*/ 0 h 11959"/>
              <a:gd name="T185" fmla="*/ 16911 w 16911"/>
              <a:gd name="T186" fmla="*/ 11959 h 11959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lnTo>
                  <a:pt x="12215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lnTo>
                  <a:pt x="9464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39" name="Shape 507"/>
          <p:cNvSpPr>
            <a:spLocks/>
          </p:cNvSpPr>
          <p:nvPr/>
        </p:nvSpPr>
        <p:spPr bwMode="auto">
          <a:xfrm rot="16200000">
            <a:off x="7949407" y="481806"/>
            <a:ext cx="373062" cy="358775"/>
          </a:xfrm>
          <a:custGeom>
            <a:avLst/>
            <a:gdLst>
              <a:gd name="T0" fmla="*/ 2147483646 w 9868"/>
              <a:gd name="T1" fmla="*/ 1318175427 h 12620"/>
              <a:gd name="T2" fmla="*/ 2147483646 w 9868"/>
              <a:gd name="T3" fmla="*/ 455927290 h 12620"/>
              <a:gd name="T4" fmla="*/ 2147483646 w 9868"/>
              <a:gd name="T5" fmla="*/ 743343876 h 12620"/>
              <a:gd name="T6" fmla="*/ 2147483646 w 9868"/>
              <a:gd name="T7" fmla="*/ 791042955 h 12620"/>
              <a:gd name="T8" fmla="*/ 2147483646 w 9868"/>
              <a:gd name="T9" fmla="*/ 1821802620 h 12620"/>
              <a:gd name="T10" fmla="*/ 1873147251 w 9868"/>
              <a:gd name="T11" fmla="*/ 2147483646 h 12620"/>
              <a:gd name="T12" fmla="*/ 1199091283 w 9868"/>
              <a:gd name="T13" fmla="*/ 1821802620 h 12620"/>
              <a:gd name="T14" fmla="*/ 2147483646 w 9868"/>
              <a:gd name="T15" fmla="*/ 2147483646 h 12620"/>
              <a:gd name="T16" fmla="*/ 2147483646 w 9868"/>
              <a:gd name="T17" fmla="*/ 2147483646 h 12620"/>
              <a:gd name="T18" fmla="*/ 2147483646 w 9868"/>
              <a:gd name="T19" fmla="*/ 2147483646 h 12620"/>
              <a:gd name="T20" fmla="*/ 2147483646 w 9868"/>
              <a:gd name="T21" fmla="*/ 2147483646 h 12620"/>
              <a:gd name="T22" fmla="*/ 2147483646 w 9868"/>
              <a:gd name="T23" fmla="*/ 2147483646 h 12620"/>
              <a:gd name="T24" fmla="*/ 2147483646 w 9868"/>
              <a:gd name="T25" fmla="*/ 2147483646 h 12620"/>
              <a:gd name="T26" fmla="*/ 2147483646 w 9868"/>
              <a:gd name="T27" fmla="*/ 2147483646 h 12620"/>
              <a:gd name="T28" fmla="*/ 2147483646 w 9868"/>
              <a:gd name="T29" fmla="*/ 2147483646 h 12620"/>
              <a:gd name="T30" fmla="*/ 1274627794 w 9868"/>
              <a:gd name="T31" fmla="*/ 2147483646 h 12620"/>
              <a:gd name="T32" fmla="*/ 2147483646 w 9868"/>
              <a:gd name="T33" fmla="*/ 2147483646 h 12620"/>
              <a:gd name="T34" fmla="*/ 1724070874 w 9868"/>
              <a:gd name="T35" fmla="*/ 2147483646 h 12620"/>
              <a:gd name="T36" fmla="*/ 2147483646 w 9868"/>
              <a:gd name="T37" fmla="*/ 2147483646 h 12620"/>
              <a:gd name="T38" fmla="*/ 2147483646 w 9868"/>
              <a:gd name="T39" fmla="*/ 2147483646 h 12620"/>
              <a:gd name="T40" fmla="*/ 1724070874 w 9868"/>
              <a:gd name="T41" fmla="*/ 2147483646 h 12620"/>
              <a:gd name="T42" fmla="*/ 2147483646 w 9868"/>
              <a:gd name="T43" fmla="*/ 2147483646 h 12620"/>
              <a:gd name="T44" fmla="*/ 2147483646 w 9868"/>
              <a:gd name="T45" fmla="*/ 2147483646 h 12620"/>
              <a:gd name="T46" fmla="*/ 2024330362 w 9868"/>
              <a:gd name="T47" fmla="*/ 2147483646 h 12620"/>
              <a:gd name="T48" fmla="*/ 2147483646 w 9868"/>
              <a:gd name="T49" fmla="*/ 2147483646 h 12620"/>
              <a:gd name="T50" fmla="*/ 1648480037 w 9868"/>
              <a:gd name="T51" fmla="*/ 1198627844 h 12620"/>
              <a:gd name="T52" fmla="*/ 375850287 w 9868"/>
              <a:gd name="T53" fmla="*/ 1701611688 h 12620"/>
              <a:gd name="T54" fmla="*/ 75592274 w 9868"/>
              <a:gd name="T55" fmla="*/ 2147483646 h 12620"/>
              <a:gd name="T56" fmla="*/ 375850287 w 9868"/>
              <a:gd name="T57" fmla="*/ 2147483646 h 12620"/>
              <a:gd name="T58" fmla="*/ 2147483646 w 9868"/>
              <a:gd name="T59" fmla="*/ 2147483646 h 12620"/>
              <a:gd name="T60" fmla="*/ 2147483646 w 9868"/>
              <a:gd name="T61" fmla="*/ 2147483646 h 12620"/>
              <a:gd name="T62" fmla="*/ 2147483646 w 9868"/>
              <a:gd name="T63" fmla="*/ 2147483646 h 12620"/>
              <a:gd name="T64" fmla="*/ 2147483646 w 9868"/>
              <a:gd name="T65" fmla="*/ 2147483646 h 12620"/>
              <a:gd name="T66" fmla="*/ 2147483646 w 9868"/>
              <a:gd name="T67" fmla="*/ 2147483646 h 12620"/>
              <a:gd name="T68" fmla="*/ 2147483646 w 9868"/>
              <a:gd name="T69" fmla="*/ 2147483646 h 12620"/>
              <a:gd name="T70" fmla="*/ 2147483646 w 9868"/>
              <a:gd name="T71" fmla="*/ 2147483646 h 12620"/>
              <a:gd name="T72" fmla="*/ 2147483646 w 9868"/>
              <a:gd name="T73" fmla="*/ 2147483646 h 12620"/>
              <a:gd name="T74" fmla="*/ 2147483646 w 9868"/>
              <a:gd name="T75" fmla="*/ 2147483646 h 12620"/>
              <a:gd name="T76" fmla="*/ 2147483646 w 9868"/>
              <a:gd name="T77" fmla="*/ 2147483646 h 12620"/>
              <a:gd name="T78" fmla="*/ 2147483646 w 9868"/>
              <a:gd name="T79" fmla="*/ 2147483646 h 12620"/>
              <a:gd name="T80" fmla="*/ 2147483646 w 9868"/>
              <a:gd name="T81" fmla="*/ 2147483646 h 12620"/>
              <a:gd name="T82" fmla="*/ 2147483646 w 9868"/>
              <a:gd name="T83" fmla="*/ 2147483646 h 12620"/>
              <a:gd name="T84" fmla="*/ 2147483646 w 9868"/>
              <a:gd name="T85" fmla="*/ 2147483646 h 12620"/>
              <a:gd name="T86" fmla="*/ 2147483646 w 9868"/>
              <a:gd name="T87" fmla="*/ 2147483646 h 12620"/>
              <a:gd name="T88" fmla="*/ 2147483646 w 9868"/>
              <a:gd name="T89" fmla="*/ 2147483646 h 12620"/>
              <a:gd name="T90" fmla="*/ 2147483646 w 9868"/>
              <a:gd name="T91" fmla="*/ 2147483646 h 12620"/>
              <a:gd name="T92" fmla="*/ 2147483646 w 9868"/>
              <a:gd name="T93" fmla="*/ 2147483646 h 12620"/>
              <a:gd name="T94" fmla="*/ 2147483646 w 9868"/>
              <a:gd name="T95" fmla="*/ 2147483646 h 12620"/>
              <a:gd name="T96" fmla="*/ 2147483646 w 9868"/>
              <a:gd name="T97" fmla="*/ 2147483646 h 12620"/>
              <a:gd name="T98" fmla="*/ 2147483646 w 9868"/>
              <a:gd name="T99" fmla="*/ 2147483646 h 12620"/>
              <a:gd name="T100" fmla="*/ 2147483646 w 9868"/>
              <a:gd name="T101" fmla="*/ 2147483646 h 12620"/>
              <a:gd name="T102" fmla="*/ 2147483646 w 9868"/>
              <a:gd name="T103" fmla="*/ 2013176048 h 12620"/>
              <a:gd name="T104" fmla="*/ 2147483646 w 9868"/>
              <a:gd name="T105" fmla="*/ 1461872376 h 12620"/>
              <a:gd name="T106" fmla="*/ 2147483646 w 9868"/>
              <a:gd name="T107" fmla="*/ 359907586 h 12620"/>
              <a:gd name="T108" fmla="*/ 2147483646 w 9868"/>
              <a:gd name="T109" fmla="*/ 144362929 h 12620"/>
              <a:gd name="T110" fmla="*/ 2147483646 w 9868"/>
              <a:gd name="T111" fmla="*/ 862891458 h 12620"/>
              <a:gd name="T112" fmla="*/ 2147483646 w 9868"/>
              <a:gd name="T113" fmla="*/ 335759015 h 12620"/>
              <a:gd name="T114" fmla="*/ 2147483646 w 9868"/>
              <a:gd name="T115" fmla="*/ 643350 h 1262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w 9868"/>
              <a:gd name="T175" fmla="*/ 0 h 12620"/>
              <a:gd name="T176" fmla="*/ 9868 w 9868"/>
              <a:gd name="T177" fmla="*/ 12620 h 12620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T174" t="T175" r="T176" b="T177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lnTo>
                  <a:pt x="418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lnTo>
                  <a:pt x="1541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lnTo>
                  <a:pt x="381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lnTo>
                  <a:pt x="1211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0" name="Shape 508"/>
          <p:cNvSpPr>
            <a:spLocks/>
          </p:cNvSpPr>
          <p:nvPr/>
        </p:nvSpPr>
        <p:spPr bwMode="auto">
          <a:xfrm>
            <a:off x="8801100" y="1054100"/>
            <a:ext cx="377825" cy="568325"/>
          </a:xfrm>
          <a:custGeom>
            <a:avLst/>
            <a:gdLst>
              <a:gd name="T0" fmla="*/ 2147483646 w 13316"/>
              <a:gd name="T1" fmla="*/ 1795812575 h 15041"/>
              <a:gd name="T2" fmla="*/ 2147483646 w 13316"/>
              <a:gd name="T3" fmla="*/ 2147483646 h 15041"/>
              <a:gd name="T4" fmla="*/ 2147483646 w 13316"/>
              <a:gd name="T5" fmla="*/ 823487622 h 15041"/>
              <a:gd name="T6" fmla="*/ 2147483646 w 13316"/>
              <a:gd name="T7" fmla="*/ 2050179 h 15041"/>
              <a:gd name="T8" fmla="*/ 2147483646 w 13316"/>
              <a:gd name="T9" fmla="*/ 2147483646 h 15041"/>
              <a:gd name="T10" fmla="*/ 2147483646 w 13316"/>
              <a:gd name="T11" fmla="*/ 2147483646 h 15041"/>
              <a:gd name="T12" fmla="*/ 0 w 13316"/>
              <a:gd name="T13" fmla="*/ 2147483646 h 15041"/>
              <a:gd name="T14" fmla="*/ 832211628 w 13316"/>
              <a:gd name="T15" fmla="*/ 2147483646 h 15041"/>
              <a:gd name="T16" fmla="*/ 1141366679 w 13316"/>
              <a:gd name="T17" fmla="*/ 2147483646 h 15041"/>
              <a:gd name="T18" fmla="*/ 879519172 w 13316"/>
              <a:gd name="T19" fmla="*/ 2147483646 h 15041"/>
              <a:gd name="T20" fmla="*/ 2147483646 w 13316"/>
              <a:gd name="T21" fmla="*/ 2147483646 h 15041"/>
              <a:gd name="T22" fmla="*/ 2147483646 w 13316"/>
              <a:gd name="T23" fmla="*/ 2147483646 h 15041"/>
              <a:gd name="T24" fmla="*/ 1569145643 w 13316"/>
              <a:gd name="T25" fmla="*/ 2147483646 h 15041"/>
              <a:gd name="T26" fmla="*/ 2147483646 w 13316"/>
              <a:gd name="T27" fmla="*/ 2147483646 h 15041"/>
              <a:gd name="T28" fmla="*/ 2147483646 w 13316"/>
              <a:gd name="T29" fmla="*/ 2147483646 h 15041"/>
              <a:gd name="T30" fmla="*/ 1711730828 w 13316"/>
              <a:gd name="T31" fmla="*/ 2147483646 h 15041"/>
              <a:gd name="T32" fmla="*/ 2147483646 w 13316"/>
              <a:gd name="T33" fmla="*/ 2147483646 h 15041"/>
              <a:gd name="T34" fmla="*/ 1569145643 w 13316"/>
              <a:gd name="T35" fmla="*/ 2147483646 h 15041"/>
              <a:gd name="T36" fmla="*/ 1996923756 w 13316"/>
              <a:gd name="T37" fmla="*/ 2147483646 h 15041"/>
              <a:gd name="T38" fmla="*/ 2147483646 w 13316"/>
              <a:gd name="T39" fmla="*/ 2147483646 h 15041"/>
              <a:gd name="T40" fmla="*/ 2147483646 w 13316"/>
              <a:gd name="T41" fmla="*/ 2147483646 h 15041"/>
              <a:gd name="T42" fmla="*/ 2147483646 w 13316"/>
              <a:gd name="T43" fmla="*/ 2147483646 h 15041"/>
              <a:gd name="T44" fmla="*/ 2147483646 w 13316"/>
              <a:gd name="T45" fmla="*/ 2147483646 h 15041"/>
              <a:gd name="T46" fmla="*/ 2147483646 w 13316"/>
              <a:gd name="T47" fmla="*/ 2147483646 h 15041"/>
              <a:gd name="T48" fmla="*/ 2147483646 w 13316"/>
              <a:gd name="T49" fmla="*/ 2147483646 h 15041"/>
              <a:gd name="T50" fmla="*/ 2147483646 w 13316"/>
              <a:gd name="T51" fmla="*/ 2147483646 h 15041"/>
              <a:gd name="T52" fmla="*/ 2147483646 w 13316"/>
              <a:gd name="T53" fmla="*/ 2147483646 h 15041"/>
              <a:gd name="T54" fmla="*/ 2147483646 w 13316"/>
              <a:gd name="T55" fmla="*/ 2147483646 h 15041"/>
              <a:gd name="T56" fmla="*/ 2147483646 w 13316"/>
              <a:gd name="T57" fmla="*/ 2147483646 h 15041"/>
              <a:gd name="T58" fmla="*/ 2147483646 w 13316"/>
              <a:gd name="T59" fmla="*/ 2147483646 h 15041"/>
              <a:gd name="T60" fmla="*/ 2147483646 w 13316"/>
              <a:gd name="T61" fmla="*/ 2147483646 h 15041"/>
              <a:gd name="T62" fmla="*/ 2147483646 w 13316"/>
              <a:gd name="T63" fmla="*/ 2147483646 h 15041"/>
              <a:gd name="T64" fmla="*/ 2147483646 w 13316"/>
              <a:gd name="T65" fmla="*/ 2147483646 h 15041"/>
              <a:gd name="T66" fmla="*/ 2147483646 w 13316"/>
              <a:gd name="T67" fmla="*/ 2147483646 h 15041"/>
              <a:gd name="T68" fmla="*/ 2147483646 w 13316"/>
              <a:gd name="T69" fmla="*/ 2147483646 h 15041"/>
              <a:gd name="T70" fmla="*/ 2147483646 w 13316"/>
              <a:gd name="T71" fmla="*/ 2147483646 h 15041"/>
              <a:gd name="T72" fmla="*/ 2147483646 w 13316"/>
              <a:gd name="T73" fmla="*/ 2147483646 h 15041"/>
              <a:gd name="T74" fmla="*/ 2147483646 w 13316"/>
              <a:gd name="T75" fmla="*/ 2147483646 h 15041"/>
              <a:gd name="T76" fmla="*/ 2147483646 w 13316"/>
              <a:gd name="T77" fmla="*/ 2147483646 h 15041"/>
              <a:gd name="T78" fmla="*/ 2147483646 w 13316"/>
              <a:gd name="T79" fmla="*/ 2147483646 h 15041"/>
              <a:gd name="T80" fmla="*/ 2147483646 w 13316"/>
              <a:gd name="T81" fmla="*/ 2147483646 h 15041"/>
              <a:gd name="T82" fmla="*/ 2147483646 w 13316"/>
              <a:gd name="T83" fmla="*/ 2147483646 h 15041"/>
              <a:gd name="T84" fmla="*/ 2147483646 w 13316"/>
              <a:gd name="T85" fmla="*/ 2147483646 h 15041"/>
              <a:gd name="T86" fmla="*/ 2147483646 w 13316"/>
              <a:gd name="T87" fmla="*/ 2147483646 h 15041"/>
              <a:gd name="T88" fmla="*/ 2147483646 w 13316"/>
              <a:gd name="T89" fmla="*/ 2147483646 h 15041"/>
              <a:gd name="T90" fmla="*/ 2147483646 w 13316"/>
              <a:gd name="T91" fmla="*/ 2147483646 h 15041"/>
              <a:gd name="T92" fmla="*/ 2147483646 w 13316"/>
              <a:gd name="T93" fmla="*/ 2147483646 h 15041"/>
              <a:gd name="T94" fmla="*/ 2147483646 w 13316"/>
              <a:gd name="T95" fmla="*/ 2147483646 h 15041"/>
              <a:gd name="T96" fmla="*/ 2147483646 w 13316"/>
              <a:gd name="T97" fmla="*/ 2147483646 h 15041"/>
              <a:gd name="T98" fmla="*/ 2147483646 w 13316"/>
              <a:gd name="T99" fmla="*/ 2147483646 h 15041"/>
              <a:gd name="T100" fmla="*/ 2147483646 w 13316"/>
              <a:gd name="T101" fmla="*/ 2147483646 h 15041"/>
              <a:gd name="T102" fmla="*/ 2147483646 w 13316"/>
              <a:gd name="T103" fmla="*/ 2147483646 h 15041"/>
              <a:gd name="T104" fmla="*/ 2147483646 w 13316"/>
              <a:gd name="T105" fmla="*/ 2147483646 h 15041"/>
              <a:gd name="T106" fmla="*/ 2147483646 w 13316"/>
              <a:gd name="T107" fmla="*/ 2147483646 h 15041"/>
              <a:gd name="T108" fmla="*/ 1854316013 w 13316"/>
              <a:gd name="T109" fmla="*/ 2147483646 h 15041"/>
              <a:gd name="T110" fmla="*/ 499071131 w 13316"/>
              <a:gd name="T111" fmla="*/ 2147483646 h 15041"/>
              <a:gd name="T112" fmla="*/ 2147483646 w 13316"/>
              <a:gd name="T113" fmla="*/ 2147483646 h 15041"/>
              <a:gd name="T114" fmla="*/ 2147483646 w 13316"/>
              <a:gd name="T115" fmla="*/ 2147483646 h 15041"/>
              <a:gd name="T116" fmla="*/ 2147483646 w 13316"/>
              <a:gd name="T117" fmla="*/ 2147483646 h 15041"/>
              <a:gd name="T118" fmla="*/ 2147483646 w 13316"/>
              <a:gd name="T119" fmla="*/ 2147483646 h 15041"/>
              <a:gd name="T120" fmla="*/ 2147483646 w 13316"/>
              <a:gd name="T121" fmla="*/ 2147483646 h 15041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w 13316"/>
              <a:gd name="T184" fmla="*/ 0 h 15041"/>
              <a:gd name="T185" fmla="*/ 13316 w 13316"/>
              <a:gd name="T186" fmla="*/ 15041 h 15041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T183" t="T184" r="T185" b="T186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lnTo>
                  <a:pt x="546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lnTo>
                  <a:pt x="8840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lnTo>
                  <a:pt x="147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lnTo>
                  <a:pt x="2494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lnTo>
                  <a:pt x="8400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1" name="Shape 509"/>
          <p:cNvSpPr>
            <a:spLocks/>
          </p:cNvSpPr>
          <p:nvPr/>
        </p:nvSpPr>
        <p:spPr bwMode="auto">
          <a:xfrm>
            <a:off x="258763" y="6610350"/>
            <a:ext cx="385762" cy="344488"/>
          </a:xfrm>
          <a:custGeom>
            <a:avLst/>
            <a:gdLst>
              <a:gd name="T0" fmla="*/ 2147483646 w 13610"/>
              <a:gd name="T1" fmla="*/ 904398265 h 9098"/>
              <a:gd name="T2" fmla="*/ 2147483646 w 13610"/>
              <a:gd name="T3" fmla="*/ 2147483646 h 9098"/>
              <a:gd name="T4" fmla="*/ 2012441473 w 13610"/>
              <a:gd name="T5" fmla="*/ 2147483646 h 9098"/>
              <a:gd name="T6" fmla="*/ 1894327299 w 13610"/>
              <a:gd name="T7" fmla="*/ 2147483646 h 9098"/>
              <a:gd name="T8" fmla="*/ 1681326387 w 13610"/>
              <a:gd name="T9" fmla="*/ 2147483646 h 9098"/>
              <a:gd name="T10" fmla="*/ 1184347218 w 13610"/>
              <a:gd name="T11" fmla="*/ 2147483646 h 9098"/>
              <a:gd name="T12" fmla="*/ 568616816 w 13610"/>
              <a:gd name="T13" fmla="*/ 2147483646 h 9098"/>
              <a:gd name="T14" fmla="*/ 260751615 w 13610"/>
              <a:gd name="T15" fmla="*/ 2147483646 h 9098"/>
              <a:gd name="T16" fmla="*/ 23887001 w 13610"/>
              <a:gd name="T17" fmla="*/ 2147483646 h 9098"/>
              <a:gd name="T18" fmla="*/ 23887001 w 13610"/>
              <a:gd name="T19" fmla="*/ 2147483646 h 9098"/>
              <a:gd name="T20" fmla="*/ 142638235 w 13610"/>
              <a:gd name="T21" fmla="*/ 2147483646 h 9098"/>
              <a:gd name="T22" fmla="*/ 449865554 w 13610"/>
              <a:gd name="T23" fmla="*/ 2147483646 h 9098"/>
              <a:gd name="T24" fmla="*/ 592503789 w 13610"/>
              <a:gd name="T25" fmla="*/ 2147483646 h 9098"/>
              <a:gd name="T26" fmla="*/ 805482252 w 13610"/>
              <a:gd name="T27" fmla="*/ 2147483646 h 9098"/>
              <a:gd name="T28" fmla="*/ 1278574420 w 13610"/>
              <a:gd name="T29" fmla="*/ 2147483646 h 9098"/>
              <a:gd name="T30" fmla="*/ 1681326387 w 13610"/>
              <a:gd name="T31" fmla="*/ 2147483646 h 9098"/>
              <a:gd name="T32" fmla="*/ 1989191588 w 13610"/>
              <a:gd name="T33" fmla="*/ 2147483646 h 9098"/>
              <a:gd name="T34" fmla="*/ 2147483646 w 13610"/>
              <a:gd name="T35" fmla="*/ 2147483646 h 9098"/>
              <a:gd name="T36" fmla="*/ 2147483646 w 13610"/>
              <a:gd name="T37" fmla="*/ 2147483646 h 9098"/>
              <a:gd name="T38" fmla="*/ 2147483646 w 13610"/>
              <a:gd name="T39" fmla="*/ 2147483646 h 9098"/>
              <a:gd name="T40" fmla="*/ 2147483646 w 13610"/>
              <a:gd name="T41" fmla="*/ 1734805029 h 9098"/>
              <a:gd name="T42" fmla="*/ 2147483646 w 13610"/>
              <a:gd name="T43" fmla="*/ 2147483646 h 9098"/>
              <a:gd name="T44" fmla="*/ 2147483646 w 13610"/>
              <a:gd name="T45" fmla="*/ 2147483646 h 9098"/>
              <a:gd name="T46" fmla="*/ 2147483646 w 13610"/>
              <a:gd name="T47" fmla="*/ 2147483646 h 9098"/>
              <a:gd name="T48" fmla="*/ 2147483646 w 13610"/>
              <a:gd name="T49" fmla="*/ 2147483646 h 9098"/>
              <a:gd name="T50" fmla="*/ 2147483646 w 13610"/>
              <a:gd name="T51" fmla="*/ 2147483646 h 9098"/>
              <a:gd name="T52" fmla="*/ 2147483646 w 13610"/>
              <a:gd name="T53" fmla="*/ 2147483646 h 9098"/>
              <a:gd name="T54" fmla="*/ 2147483646 w 13610"/>
              <a:gd name="T55" fmla="*/ 2147483646 h 9098"/>
              <a:gd name="T56" fmla="*/ 2147483646 w 13610"/>
              <a:gd name="T57" fmla="*/ 2147483646 h 9098"/>
              <a:gd name="T58" fmla="*/ 2147483646 w 13610"/>
              <a:gd name="T59" fmla="*/ 2147483646 h 9098"/>
              <a:gd name="T60" fmla="*/ 2147483646 w 13610"/>
              <a:gd name="T61" fmla="*/ 2147483646 h 9098"/>
              <a:gd name="T62" fmla="*/ 2147483646 w 13610"/>
              <a:gd name="T63" fmla="*/ 2147483646 h 9098"/>
              <a:gd name="T64" fmla="*/ 2147483646 w 13610"/>
              <a:gd name="T65" fmla="*/ 2147483646 h 9098"/>
              <a:gd name="T66" fmla="*/ 2147483646 w 13610"/>
              <a:gd name="T67" fmla="*/ 2147483646 h 9098"/>
              <a:gd name="T68" fmla="*/ 2147483646 w 13610"/>
              <a:gd name="T69" fmla="*/ 2147483646 h 9098"/>
              <a:gd name="T70" fmla="*/ 2147483646 w 13610"/>
              <a:gd name="T71" fmla="*/ 2147483646 h 9098"/>
              <a:gd name="T72" fmla="*/ 2147483646 w 13610"/>
              <a:gd name="T73" fmla="*/ 2147483646 h 9098"/>
              <a:gd name="T74" fmla="*/ 2147483646 w 13610"/>
              <a:gd name="T75" fmla="*/ 2147483646 h 9098"/>
              <a:gd name="T76" fmla="*/ 2147483646 w 13610"/>
              <a:gd name="T77" fmla="*/ 2147483646 h 9098"/>
              <a:gd name="T78" fmla="*/ 2147483646 w 13610"/>
              <a:gd name="T79" fmla="*/ 2147483646 h 9098"/>
              <a:gd name="T80" fmla="*/ 2147483646 w 13610"/>
              <a:gd name="T81" fmla="*/ 2147483646 h 9098"/>
              <a:gd name="T82" fmla="*/ 2147483646 w 13610"/>
              <a:gd name="T83" fmla="*/ 2147483646 h 9098"/>
              <a:gd name="T84" fmla="*/ 2147483646 w 13610"/>
              <a:gd name="T85" fmla="*/ 2147483646 h 9098"/>
              <a:gd name="T86" fmla="*/ 2147483646 w 13610"/>
              <a:gd name="T87" fmla="*/ 152107734 h 9098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w 13610"/>
              <a:gd name="T133" fmla="*/ 0 h 9098"/>
              <a:gd name="T134" fmla="*/ 13610 w 13610"/>
              <a:gd name="T135" fmla="*/ 9098 h 9098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T132" t="T133" r="T134" b="T135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2" name="Shape 510"/>
          <p:cNvSpPr>
            <a:spLocks/>
          </p:cNvSpPr>
          <p:nvPr/>
        </p:nvSpPr>
        <p:spPr bwMode="auto">
          <a:xfrm>
            <a:off x="8699500" y="1535113"/>
            <a:ext cx="174625" cy="249237"/>
          </a:xfrm>
          <a:custGeom>
            <a:avLst/>
            <a:gdLst>
              <a:gd name="T0" fmla="*/ 2147483646 w 6164"/>
              <a:gd name="T1" fmla="*/ 150137289 h 6604"/>
              <a:gd name="T2" fmla="*/ 2079904123 w 6164"/>
              <a:gd name="T3" fmla="*/ 1637153013 h 6604"/>
              <a:gd name="T4" fmla="*/ 1417736634 w 6164"/>
              <a:gd name="T5" fmla="*/ 2147483646 h 6604"/>
              <a:gd name="T6" fmla="*/ 520448140 w 6164"/>
              <a:gd name="T7" fmla="*/ 2147483646 h 6604"/>
              <a:gd name="T8" fmla="*/ 284051841 w 6164"/>
              <a:gd name="T9" fmla="*/ 2147483646 h 6604"/>
              <a:gd name="T10" fmla="*/ 307243934 w 6164"/>
              <a:gd name="T11" fmla="*/ 2147483646 h 6604"/>
              <a:gd name="T12" fmla="*/ 496619590 w 6164"/>
              <a:gd name="T13" fmla="*/ 2147483646 h 6604"/>
              <a:gd name="T14" fmla="*/ 1323696907 w 6164"/>
              <a:gd name="T15" fmla="*/ 2147483646 h 6604"/>
              <a:gd name="T16" fmla="*/ 1394545335 w 6164"/>
              <a:gd name="T17" fmla="*/ 2147483646 h 6604"/>
              <a:gd name="T18" fmla="*/ 1536264656 w 6164"/>
              <a:gd name="T19" fmla="*/ 2147483646 h 6604"/>
              <a:gd name="T20" fmla="*/ 1772660190 w 6164"/>
              <a:gd name="T21" fmla="*/ 2147483646 h 6604"/>
              <a:gd name="T22" fmla="*/ 1795851489 w 6164"/>
              <a:gd name="T23" fmla="*/ 2147483646 h 6604"/>
              <a:gd name="T24" fmla="*/ 2147483646 w 6164"/>
              <a:gd name="T25" fmla="*/ 1564154651 h 6604"/>
              <a:gd name="T26" fmla="*/ 2147483646 w 6164"/>
              <a:gd name="T27" fmla="*/ 2147483646 h 6604"/>
              <a:gd name="T28" fmla="*/ 2147483646 w 6164"/>
              <a:gd name="T29" fmla="*/ 2147483646 h 6604"/>
              <a:gd name="T30" fmla="*/ 2147483646 w 6164"/>
              <a:gd name="T31" fmla="*/ 2147483646 h 6604"/>
              <a:gd name="T32" fmla="*/ 2147483646 w 6164"/>
              <a:gd name="T33" fmla="*/ 2147483646 h 6604"/>
              <a:gd name="T34" fmla="*/ 2147483646 w 6164"/>
              <a:gd name="T35" fmla="*/ 2147483646 h 6604"/>
              <a:gd name="T36" fmla="*/ 2147483646 w 6164"/>
              <a:gd name="T37" fmla="*/ 2147483646 h 6604"/>
              <a:gd name="T38" fmla="*/ 2147483646 w 6164"/>
              <a:gd name="T39" fmla="*/ 2147483646 h 6604"/>
              <a:gd name="T40" fmla="*/ 2147483646 w 6164"/>
              <a:gd name="T41" fmla="*/ 2147483646 h 6604"/>
              <a:gd name="T42" fmla="*/ 1654132961 w 6164"/>
              <a:gd name="T43" fmla="*/ 2147483646 h 6604"/>
              <a:gd name="T44" fmla="*/ 1536264656 w 6164"/>
              <a:gd name="T45" fmla="*/ 2147483646 h 6604"/>
              <a:gd name="T46" fmla="*/ 945582052 w 6164"/>
              <a:gd name="T47" fmla="*/ 2147483646 h 6604"/>
              <a:gd name="T48" fmla="*/ 733015096 w 6164"/>
              <a:gd name="T49" fmla="*/ 2147483646 h 6604"/>
              <a:gd name="T50" fmla="*/ 1087301401 w 6164"/>
              <a:gd name="T51" fmla="*/ 2147483646 h 6604"/>
              <a:gd name="T52" fmla="*/ 1158149829 w 6164"/>
              <a:gd name="T53" fmla="*/ 2147483646 h 6604"/>
              <a:gd name="T54" fmla="*/ 1111129951 w 6164"/>
              <a:gd name="T55" fmla="*/ 2147483646 h 6604"/>
              <a:gd name="T56" fmla="*/ 780034974 w 6164"/>
              <a:gd name="T57" fmla="*/ 2147483646 h 6604"/>
              <a:gd name="T58" fmla="*/ 236395506 w 6164"/>
              <a:gd name="T59" fmla="*/ 2147483646 h 6604"/>
              <a:gd name="T60" fmla="*/ 71507351 w 6164"/>
              <a:gd name="T61" fmla="*/ 2147483646 h 6604"/>
              <a:gd name="T62" fmla="*/ 213204207 w 6164"/>
              <a:gd name="T63" fmla="*/ 2147483646 h 6604"/>
              <a:gd name="T64" fmla="*/ 614510361 w 6164"/>
              <a:gd name="T65" fmla="*/ 2147483646 h 6604"/>
              <a:gd name="T66" fmla="*/ 827054851 w 6164"/>
              <a:gd name="T67" fmla="*/ 2147483646 h 6604"/>
              <a:gd name="T68" fmla="*/ 378114855 w 6164"/>
              <a:gd name="T69" fmla="*/ 2147483646 h 6604"/>
              <a:gd name="T70" fmla="*/ 636458 w 6164"/>
              <a:gd name="T71" fmla="*/ 2147483646 h 6604"/>
              <a:gd name="T72" fmla="*/ 118527229 w 6164"/>
              <a:gd name="T73" fmla="*/ 2147483646 h 6604"/>
              <a:gd name="T74" fmla="*/ 1181978379 w 6164"/>
              <a:gd name="T75" fmla="*/ 2147483646 h 6604"/>
              <a:gd name="T76" fmla="*/ 1795851489 w 6164"/>
              <a:gd name="T77" fmla="*/ 2147483646 h 6604"/>
              <a:gd name="T78" fmla="*/ 2147483646 w 6164"/>
              <a:gd name="T79" fmla="*/ 2147483646 h 6604"/>
              <a:gd name="T80" fmla="*/ 2147483646 w 6164"/>
              <a:gd name="T81" fmla="*/ 2147483646 h 6604"/>
              <a:gd name="T82" fmla="*/ 2147483646 w 6164"/>
              <a:gd name="T83" fmla="*/ 2147483646 h 6604"/>
              <a:gd name="T84" fmla="*/ 2147483646 w 6164"/>
              <a:gd name="T85" fmla="*/ 2147483646 h 6604"/>
              <a:gd name="T86" fmla="*/ 2147483646 w 6164"/>
              <a:gd name="T87" fmla="*/ 2147483646 h 6604"/>
              <a:gd name="T88" fmla="*/ 2147483646 w 6164"/>
              <a:gd name="T89" fmla="*/ 2147483646 h 6604"/>
              <a:gd name="T90" fmla="*/ 2147483646 w 6164"/>
              <a:gd name="T91" fmla="*/ 2147483646 h 6604"/>
              <a:gd name="T92" fmla="*/ 2147483646 w 6164"/>
              <a:gd name="T93" fmla="*/ 2147483646 h 6604"/>
              <a:gd name="T94" fmla="*/ 2147483646 w 6164"/>
              <a:gd name="T95" fmla="*/ 2147483646 h 6604"/>
              <a:gd name="T96" fmla="*/ 2147483646 w 6164"/>
              <a:gd name="T97" fmla="*/ 2147483646 h 6604"/>
              <a:gd name="T98" fmla="*/ 2147483646 w 6164"/>
              <a:gd name="T99" fmla="*/ 2147483646 h 6604"/>
              <a:gd name="T100" fmla="*/ 2147483646 w 6164"/>
              <a:gd name="T101" fmla="*/ 2147483646 h 6604"/>
              <a:gd name="T102" fmla="*/ 2147483646 w 6164"/>
              <a:gd name="T103" fmla="*/ 2147483646 h 6604"/>
              <a:gd name="T104" fmla="*/ 2147483646 w 6164"/>
              <a:gd name="T105" fmla="*/ 2147483646 h 6604"/>
              <a:gd name="T106" fmla="*/ 2147483646 w 6164"/>
              <a:gd name="T107" fmla="*/ 1117829153 h 6604"/>
              <a:gd name="T108" fmla="*/ 2147483646 w 6164"/>
              <a:gd name="T109" fmla="*/ 223135689 h 6604"/>
              <a:gd name="T110" fmla="*/ 2147483646 w 6164"/>
              <a:gd name="T111" fmla="*/ 0 h 6604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w 6164"/>
              <a:gd name="T169" fmla="*/ 0 h 6604"/>
              <a:gd name="T170" fmla="*/ 6164 w 6164"/>
              <a:gd name="T171" fmla="*/ 6604 h 6604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T168" t="T169" r="T170" b="T171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lnTo>
                  <a:pt x="396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15735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761361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12F0EC-5AD5-4978-944D-33187109B0A2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21679354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AA91A1-4301-4503-971E-A5444228FC68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42956418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C8E19E-B335-4B1E-BD75-E88CA96EA511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2288133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DDC1BB8-D03F-4525-83A3-21F9BE6F4FBE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01920595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75AE60A-BBD4-4EC8-AD61-168C81840661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929119397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462BFA-C53E-4090-80AE-9FC1B5827B51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11590960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41AA7C-3F3B-4CAA-8610-CB5E079C7302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65360549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440BD4-9CAB-40FF-BCDB-2FABCED17D93}" type="slidenum">
              <a:rPr lang="es-ES" altLang="en-US"/>
              <a:pPr/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89730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0.xml"/><Relationship Id="rId13" Type="http://schemas.openxmlformats.org/officeDocument/2006/relationships/image" Target="../media/image13.jpeg"/><Relationship Id="rId3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9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8.xml"/><Relationship Id="rId11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1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1.xml"/><Relationship Id="rId13" Type="http://schemas.openxmlformats.org/officeDocument/2006/relationships/image" Target="../media/image15.jpg"/><Relationship Id="rId3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20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18.xml"/><Relationship Id="rId10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6.jpe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image" Target="../media/image8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image" Target="../media/image10.jpeg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image" Target="../media/image10.jpeg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81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5" Type="http://schemas.openxmlformats.org/officeDocument/2006/relationships/image" Target="../media/image11.png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14" Type="http://schemas.openxmlformats.org/officeDocument/2006/relationships/oleObject" Target="../embeddings/oleObject1.bin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4.xml"/><Relationship Id="rId7" Type="http://schemas.openxmlformats.org/officeDocument/2006/relationships/slideLayout" Target="../slideLayouts/slideLayout88.xml"/><Relationship Id="rId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theme" Target="../theme/theme8.xml"/><Relationship Id="rId5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91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.xml"/><Relationship Id="rId13" Type="http://schemas.openxmlformats.org/officeDocument/2006/relationships/image" Target="../media/image10.jpeg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8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3.xml"/><Relationship Id="rId1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95.xml"/><Relationship Id="rId9" Type="http://schemas.openxmlformats.org/officeDocument/2006/relationships/slideLayout" Target="../slideLayouts/slideLayout10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Freeform 15"/>
          <p:cNvSpPr>
            <a:spLocks/>
          </p:cNvSpPr>
          <p:nvPr/>
        </p:nvSpPr>
        <p:spPr bwMode="gray">
          <a:xfrm>
            <a:off x="-9525" y="344488"/>
            <a:ext cx="8194675" cy="633412"/>
          </a:xfrm>
          <a:custGeom>
            <a:avLst/>
            <a:gdLst>
              <a:gd name="T0" fmla="*/ 0 w 5049"/>
              <a:gd name="T1" fmla="*/ 0 h 1471"/>
              <a:gd name="T2" fmla="*/ 2147483646 w 5049"/>
              <a:gd name="T3" fmla="*/ 2147483646 h 1471"/>
              <a:gd name="T4" fmla="*/ 2147483646 w 5049"/>
              <a:gd name="T5" fmla="*/ 2147483646 h 1471"/>
              <a:gd name="T6" fmla="*/ 0 w 5049"/>
              <a:gd name="T7" fmla="*/ 2147483646 h 1471"/>
              <a:gd name="T8" fmla="*/ 0 w 5049"/>
              <a:gd name="T9" fmla="*/ 0 h 147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049" h="1471">
                <a:moveTo>
                  <a:pt x="0" y="0"/>
                </a:moveTo>
                <a:lnTo>
                  <a:pt x="5049" y="2"/>
                </a:lnTo>
                <a:lnTo>
                  <a:pt x="5048" y="1458"/>
                </a:lnTo>
                <a:lnTo>
                  <a:pt x="0" y="147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3366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027" name="Group 16"/>
          <p:cNvGrpSpPr>
            <a:grpSpLocks/>
          </p:cNvGrpSpPr>
          <p:nvPr/>
        </p:nvGrpSpPr>
        <p:grpSpPr bwMode="auto">
          <a:xfrm>
            <a:off x="8153400" y="0"/>
            <a:ext cx="990600" cy="6858000"/>
            <a:chOff x="5040" y="0"/>
            <a:chExt cx="720" cy="4320"/>
          </a:xfrm>
        </p:grpSpPr>
        <p:sp>
          <p:nvSpPr>
            <p:cNvPr id="1040" name="Rectangle 17"/>
            <p:cNvSpPr>
              <a:spLocks noChangeArrowheads="1"/>
            </p:cNvSpPr>
            <p:nvPr/>
          </p:nvSpPr>
          <p:spPr bwMode="gray">
            <a:xfrm>
              <a:off x="5042" y="0"/>
              <a:ext cx="718" cy="4320"/>
            </a:xfrm>
            <a:prstGeom prst="rect">
              <a:avLst/>
            </a:prstGeom>
            <a:solidFill>
              <a:schemeClr val="folHlink">
                <a:alpha val="39999"/>
              </a:schemeClr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41" name="Rectangle 18"/>
            <p:cNvSpPr>
              <a:spLocks noChangeArrowheads="1"/>
            </p:cNvSpPr>
            <p:nvPr/>
          </p:nvSpPr>
          <p:spPr bwMode="gray">
            <a:xfrm>
              <a:off x="5040" y="219"/>
              <a:ext cx="720" cy="39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</p:grpSp>
      <p:sp>
        <p:nvSpPr>
          <p:cNvPr id="1028" name="AutoShape 19"/>
          <p:cNvSpPr>
            <a:spLocks noChangeArrowheads="1"/>
          </p:cNvSpPr>
          <p:nvPr/>
        </p:nvSpPr>
        <p:spPr bwMode="gray">
          <a:xfrm>
            <a:off x="7696200" y="594360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rgbClr val="5086C2">
              <a:alpha val="34901"/>
            </a:srgbClr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1029" name="AutoShape 20"/>
          <p:cNvSpPr>
            <a:spLocks noChangeArrowheads="1"/>
          </p:cNvSpPr>
          <p:nvPr/>
        </p:nvSpPr>
        <p:spPr bwMode="gray">
          <a:xfrm>
            <a:off x="8229600" y="563880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rgbClr val="5086C2">
              <a:alpha val="34901"/>
            </a:srgbClr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1030" name="AutoShape 21"/>
          <p:cNvSpPr>
            <a:spLocks noChangeArrowheads="1"/>
          </p:cNvSpPr>
          <p:nvPr/>
        </p:nvSpPr>
        <p:spPr bwMode="gray">
          <a:xfrm>
            <a:off x="8220075" y="6229350"/>
            <a:ext cx="609600" cy="533400"/>
          </a:xfrm>
          <a:prstGeom prst="hexagon">
            <a:avLst>
              <a:gd name="adj" fmla="val 28571"/>
              <a:gd name="vf" fmla="val 115470"/>
            </a:avLst>
          </a:prstGeom>
          <a:solidFill>
            <a:srgbClr val="5086C2">
              <a:alpha val="34901"/>
            </a:srgbClr>
          </a:soli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10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76325"/>
            <a:ext cx="8229600" cy="524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519863"/>
            <a:ext cx="2133600" cy="2444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181600" y="6477000"/>
            <a:ext cx="2895600" cy="2333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86750" y="6386513"/>
            <a:ext cx="457200" cy="228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>
                <a:solidFill>
                  <a:schemeClr val="bg1"/>
                </a:solidFill>
                <a:latin typeface="Verdana" panose="020B0604030504040204" pitchFamily="34" charset="0"/>
              </a:defRPr>
            </a:lvl1pPr>
          </a:lstStyle>
          <a:p>
            <a:fld id="{90B85652-7670-49BB-BFDC-69B109DCE041}" type="slidenum">
              <a:rPr lang="en-US" altLang="en-US"/>
              <a:pPr/>
              <a:t>‹#›</a:t>
            </a:fld>
            <a:endParaRPr lang="en-US" altLang="en-US"/>
          </a:p>
        </p:txBody>
      </p:sp>
      <p:grpSp>
        <p:nvGrpSpPr>
          <p:cNvPr id="1035" name="Group 22"/>
          <p:cNvGrpSpPr>
            <a:grpSpLocks/>
          </p:cNvGrpSpPr>
          <p:nvPr/>
        </p:nvGrpSpPr>
        <p:grpSpPr bwMode="auto">
          <a:xfrm>
            <a:off x="152400" y="228600"/>
            <a:ext cx="838200" cy="838200"/>
            <a:chOff x="18" y="144"/>
            <a:chExt cx="510" cy="480"/>
          </a:xfrm>
        </p:grpSpPr>
        <p:sp>
          <p:nvSpPr>
            <p:cNvPr id="1037" name="AutoShape 23"/>
            <p:cNvSpPr>
              <a:spLocks noChangeArrowheads="1"/>
            </p:cNvSpPr>
            <p:nvPr userDrawn="1"/>
          </p:nvSpPr>
          <p:spPr bwMode="gray">
            <a:xfrm>
              <a:off x="18" y="258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chemeClr val="hlink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38" name="AutoShape 24"/>
            <p:cNvSpPr>
              <a:spLocks noChangeArrowheads="1"/>
            </p:cNvSpPr>
            <p:nvPr userDrawn="1"/>
          </p:nvSpPr>
          <p:spPr bwMode="gray">
            <a:xfrm>
              <a:off x="240" y="14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chemeClr val="accent2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39" name="AutoShape 25"/>
            <p:cNvSpPr>
              <a:spLocks noChangeArrowheads="1"/>
            </p:cNvSpPr>
            <p:nvPr userDrawn="1"/>
          </p:nvSpPr>
          <p:spPr bwMode="gray">
            <a:xfrm>
              <a:off x="240" y="384"/>
              <a:ext cx="288" cy="240"/>
            </a:xfrm>
            <a:prstGeom prst="hexagon">
              <a:avLst>
                <a:gd name="adj" fmla="val 30000"/>
                <a:gd name="vf" fmla="val 115470"/>
              </a:avLst>
            </a:prstGeom>
            <a:solidFill>
              <a:schemeClr val="accent1"/>
            </a:solidFill>
            <a:ln w="28575">
              <a:solidFill>
                <a:schemeClr val="bg1"/>
              </a:solidFill>
              <a:miter lim="800000"/>
              <a:headEnd/>
              <a:tailEnd/>
            </a:ln>
            <a:effectLst>
              <a:outerShdw dist="56796" dir="1593903" algn="ctr" rotWithShape="0">
                <a:srgbClr val="666633">
                  <a:alpha val="50000"/>
                </a:srgbClr>
              </a:outerShdw>
            </a:effec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</p:grpSp>
      <p:sp>
        <p:nvSpPr>
          <p:cNvPr id="1036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1143000" y="381000"/>
            <a:ext cx="67056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16" r:id="rId1"/>
    <p:sldLayoutId id="2147484418" r:id="rId2"/>
    <p:sldLayoutId id="2147484419" r:id="rId3"/>
    <p:sldLayoutId id="2147484420" r:id="rId4"/>
    <p:sldLayoutId id="2147484421" r:id="rId5"/>
    <p:sldLayoutId id="2147484422" r:id="rId6"/>
    <p:sldLayoutId id="2147484423" r:id="rId7"/>
    <p:sldLayoutId id="2147484424" r:id="rId8"/>
    <p:sldLayoutId id="2147484425" r:id="rId9"/>
    <p:sldLayoutId id="2147484426" r:id="rId10"/>
    <p:sldLayoutId id="2147484427" r:id="rId11"/>
    <p:sldLayoutId id="2147484428" r:id="rId12"/>
    <p:sldLayoutId id="2147484429" r:id="rId13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Verdana" panose="020B060403050404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v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260350"/>
            <a:ext cx="8207375" cy="115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/>
              <a:t>Click to edit Master title style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2276475"/>
            <a:ext cx="8207375" cy="388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/>
              <a:t>Click to edit Master text styles</a:t>
            </a:r>
          </a:p>
          <a:p>
            <a:pPr lvl="1"/>
            <a:r>
              <a:rPr lang="ru-RU" altLang="en-US"/>
              <a:t>Second level</a:t>
            </a:r>
          </a:p>
          <a:p>
            <a:pPr lvl="2"/>
            <a:r>
              <a:rPr lang="ru-RU" altLang="en-US"/>
              <a:t>Third level</a:t>
            </a:r>
          </a:p>
          <a:p>
            <a:pPr lvl="3"/>
            <a:r>
              <a:rPr lang="ru-RU" altLang="en-US"/>
              <a:t>Fourth level</a:t>
            </a:r>
          </a:p>
          <a:p>
            <a:pPr lvl="4"/>
            <a:r>
              <a:rPr lang="ru-RU" altLang="en-US"/>
              <a:t>Fifth level</a:t>
            </a:r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81750"/>
            <a:ext cx="2133600" cy="3397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900" b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81750"/>
            <a:ext cx="2895600" cy="3397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900" b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81750"/>
            <a:ext cx="2133600" cy="3397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900"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fld id="{05558620-697E-4C85-B83B-8F47E0F930E9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30" r:id="rId1"/>
    <p:sldLayoutId id="2147484506" r:id="rId2"/>
    <p:sldLayoutId id="2147484507" r:id="rId3"/>
    <p:sldLayoutId id="2147484508" r:id="rId4"/>
    <p:sldLayoutId id="2147484509" r:id="rId5"/>
    <p:sldLayoutId id="2147484510" r:id="rId6"/>
    <p:sldLayoutId id="2147484511" r:id="rId7"/>
    <p:sldLayoutId id="2147484512" r:id="rId8"/>
    <p:sldLayoutId id="2147484513" r:id="rId9"/>
    <p:sldLayoutId id="2147484514" r:id="rId10"/>
    <p:sldLayoutId id="2147484515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anose="02040502050405020303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anose="02040502050405020303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anose="02040502050405020303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anose="02040502050405020303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anose="02040502050405020303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anose="02040502050405020303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anose="02040502050405020303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Georgia" panose="02040502050405020303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0B85652-7670-49BB-BFDC-69B109DCE04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54352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32" r:id="rId1"/>
    <p:sldLayoutId id="2147484533" r:id="rId2"/>
    <p:sldLayoutId id="2147484534" r:id="rId3"/>
    <p:sldLayoutId id="2147484535" r:id="rId4"/>
    <p:sldLayoutId id="2147484536" r:id="rId5"/>
    <p:sldLayoutId id="2147484537" r:id="rId6"/>
    <p:sldLayoutId id="2147484538" r:id="rId7"/>
    <p:sldLayoutId id="2147484539" r:id="rId8"/>
    <p:sldLayoutId id="2147484540" r:id="rId9"/>
    <p:sldLayoutId id="2147484541" r:id="rId10"/>
    <p:sldLayoutId id="2147484542" r:id="rId11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260350"/>
            <a:ext cx="8207375" cy="1155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  <a:endParaRPr lang="ru-RU" altLang="ru-RU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844675"/>
            <a:ext cx="8207375" cy="388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  <a:endParaRPr lang="ru-RU" altLang="ru-RU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453188"/>
            <a:ext cx="2133600" cy="3397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900" b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09555F3F-196A-43C6-8120-3E580B20F382}" type="datetime1">
              <a:rPr lang="en-US" altLang="ru-RU"/>
              <a:pPr>
                <a:defRPr/>
              </a:pPr>
              <a:t>8/1/2021</a:t>
            </a:fld>
            <a:endParaRPr lang="en-GB" altLang="ru-RU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53188"/>
            <a:ext cx="2895600" cy="3397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900" b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 altLang="ru-RU"/>
              <a:t>Designed by PoweredTemplate.com</a:t>
            </a:r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88"/>
            <a:ext cx="2133600" cy="3397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latin typeface="Calibri" panose="020F0502020204030204" pitchFamily="34" charset="0"/>
              </a:defRPr>
            </a:lvl1pPr>
          </a:lstStyle>
          <a:p>
            <a:fld id="{C55E9CF8-310B-4D71-A8C9-40C5E0C96A79}" type="slidenum">
              <a:rPr lang="en-GB" altLang="ru-RU"/>
              <a:pPr/>
              <a:t>‹#›</a:t>
            </a:fld>
            <a:endParaRPr lang="en-GB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17" r:id="rId1"/>
    <p:sldLayoutId id="2147484430" r:id="rId2"/>
    <p:sldLayoutId id="2147484431" r:id="rId3"/>
    <p:sldLayoutId id="2147484432" r:id="rId4"/>
    <p:sldLayoutId id="2147484433" r:id="rId5"/>
    <p:sldLayoutId id="2147484434" r:id="rId6"/>
    <p:sldLayoutId id="2147484435" r:id="rId7"/>
    <p:sldLayoutId id="2147484436" r:id="rId8"/>
    <p:sldLayoutId id="2147484437" r:id="rId9"/>
    <p:sldLayoutId id="2147484438" r:id="rId10"/>
    <p:sldLayoutId id="2147484439" r:id="rId11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Calibri" panose="020F050202020403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601010"/>
          </a:solidFill>
          <a:latin typeface="Georgia" pitchFamily="1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601010"/>
          </a:solidFill>
          <a:latin typeface="Georgia" pitchFamily="1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601010"/>
          </a:solidFill>
          <a:latin typeface="Georgia" pitchFamily="1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601010"/>
          </a:solidFill>
          <a:latin typeface="Georgia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1C1C1C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1C1C1C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1C1C1C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1C1C1C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演示模板底稿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91408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+mn-ea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n-ea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Microsoft YaHei" panose="020B0503020204020204" pitchFamily="34" charset="-122"/>
              </a:defRPr>
            </a:lvl1pPr>
          </a:lstStyle>
          <a:p>
            <a:fld id="{4F85CD45-3AC2-46DF-92DF-D7338434747D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18" r:id="rId1"/>
    <p:sldLayoutId id="2147484440" r:id="rId2"/>
    <p:sldLayoutId id="2147484441" r:id="rId3"/>
    <p:sldLayoutId id="2147484442" r:id="rId4"/>
    <p:sldLayoutId id="2147484443" r:id="rId5"/>
    <p:sldLayoutId id="2147484444" r:id="rId6"/>
    <p:sldLayoutId id="2147484445" r:id="rId7"/>
    <p:sldLayoutId id="2147484446" r:id="rId8"/>
    <p:sldLayoutId id="2147484447" r:id="rId9"/>
    <p:sldLayoutId id="2147484448" r:id="rId10"/>
    <p:sldLayoutId id="214748444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pitchFamily="34" charset="0"/>
          <a:ea typeface="Microsoft YaHei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pitchFamily="34" charset="0"/>
          <a:ea typeface="Microsoft YaHei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pitchFamily="34" charset="0"/>
          <a:ea typeface="Microsoft YaHei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pitchFamily="34" charset="0"/>
          <a:ea typeface="Microsoft YaHei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pitchFamily="34" charset="0"/>
          <a:ea typeface="Microsoft YaHei" pitchFamily="34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pitchFamily="34" charset="0"/>
          <a:ea typeface="Microsoft YaHei" pitchFamily="34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pitchFamily="34" charset="0"/>
          <a:ea typeface="Microsoft YaHei" pitchFamily="34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pitchFamily="34" charset="0"/>
          <a:ea typeface="Microsoft YaHei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2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bg2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bg2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bg2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bg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bg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bg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Rectangle 50"/>
          <p:cNvSpPr>
            <a:spLocks noChangeArrowheads="1"/>
          </p:cNvSpPr>
          <p:nvPr/>
        </p:nvSpPr>
        <p:spPr bwMode="gray">
          <a:xfrm>
            <a:off x="2133600" y="381000"/>
            <a:ext cx="7010400" cy="533400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tint val="0"/>
                  <a:invGamma/>
                </a:schemeClr>
              </a:gs>
              <a:gs pos="100000">
                <a:schemeClr val="accent1">
                  <a:alpha val="32001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/>
          </a:p>
        </p:txBody>
      </p:sp>
      <p:sp>
        <p:nvSpPr>
          <p:cNvPr id="1075" name="Rectangle 51"/>
          <p:cNvSpPr>
            <a:spLocks noChangeArrowheads="1"/>
          </p:cNvSpPr>
          <p:nvPr/>
        </p:nvSpPr>
        <p:spPr bwMode="gray">
          <a:xfrm>
            <a:off x="1981200" y="457200"/>
            <a:ext cx="7162800" cy="381000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tint val="0"/>
                  <a:invGamma/>
                </a:schemeClr>
              </a:gs>
              <a:gs pos="100000">
                <a:schemeClr val="accent1">
                  <a:alpha val="32001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en-US"/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219200"/>
            <a:ext cx="8305800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white">
          <a:xfrm>
            <a:off x="304800" y="6553200"/>
            <a:ext cx="2133600" cy="228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white">
          <a:xfrm>
            <a:off x="5943600" y="6324600"/>
            <a:ext cx="2895600" cy="228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white">
          <a:xfrm>
            <a:off x="2971800" y="6553200"/>
            <a:ext cx="2133600" cy="2286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bg1"/>
                </a:solidFill>
              </a:defRPr>
            </a:lvl1pPr>
          </a:lstStyle>
          <a:p>
            <a:fld id="{62B49623-4D57-4E8E-955C-B71135C37FF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4104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1828800" y="350838"/>
            <a:ext cx="6934200" cy="563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3882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3" name="Text Box 45"/>
          <p:cNvSpPr txBox="1">
            <a:spLocks noChangeArrowheads="1"/>
          </p:cNvSpPr>
          <p:nvPr/>
        </p:nvSpPr>
        <p:spPr bwMode="white">
          <a:xfrm>
            <a:off x="7196138" y="5943600"/>
            <a:ext cx="1643062" cy="519113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sz="2800" b="1" i="1">
                <a:solidFill>
                  <a:schemeClr val="accent1"/>
                </a:solidFill>
              </a:rPr>
              <a:t>LOGO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19" r:id="rId1"/>
    <p:sldLayoutId id="2147484450" r:id="rId2"/>
    <p:sldLayoutId id="2147484451" r:id="rId3"/>
    <p:sldLayoutId id="2147484452" r:id="rId4"/>
    <p:sldLayoutId id="2147484453" r:id="rId5"/>
    <p:sldLayoutId id="2147484454" r:id="rId6"/>
    <p:sldLayoutId id="2147484455" r:id="rId7"/>
    <p:sldLayoutId id="2147484456" r:id="rId8"/>
    <p:sldLayoutId id="2147484457" r:id="rId9"/>
    <p:sldLayoutId id="2147484458" r:id="rId10"/>
    <p:sldLayoutId id="2147484459" r:id="rId11"/>
    <p:sldLayoutId id="2147484460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buChar char="§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7CC461DF-334D-4EC9-8820-1B511C302FC5}" type="slidenum">
              <a:rPr lang="es-ES" altLang="en-US"/>
              <a:pPr/>
              <a:t>‹#›</a:t>
            </a:fld>
            <a:endParaRPr lang="es-E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61" r:id="rId1"/>
    <p:sldLayoutId id="2147484462" r:id="rId2"/>
    <p:sldLayoutId id="2147484463" r:id="rId3"/>
    <p:sldLayoutId id="2147484464" r:id="rId4"/>
    <p:sldLayoutId id="2147484465" r:id="rId5"/>
    <p:sldLayoutId id="2147484466" r:id="rId6"/>
    <p:sldLayoutId id="2147484467" r:id="rId7"/>
    <p:sldLayoutId id="2147484468" r:id="rId8"/>
    <p:sldLayoutId id="2147484469" r:id="rId9"/>
    <p:sldLayoutId id="2147484470" r:id="rId10"/>
    <p:sldLayoutId id="21474844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4C507BE2-4708-4DF1-B678-A2E9661FAC48}" type="slidenum">
              <a:rPr lang="es-ES" altLang="en-US"/>
              <a:pPr/>
              <a:t>‹#›</a:t>
            </a:fld>
            <a:endParaRPr lang="es-E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2" r:id="rId1"/>
    <p:sldLayoutId id="2147484473" r:id="rId2"/>
    <p:sldLayoutId id="2147484474" r:id="rId3"/>
    <p:sldLayoutId id="2147484475" r:id="rId4"/>
    <p:sldLayoutId id="2147484476" r:id="rId5"/>
    <p:sldLayoutId id="2147484477" r:id="rId6"/>
    <p:sldLayoutId id="2147484478" r:id="rId7"/>
    <p:sldLayoutId id="2147484479" r:id="rId8"/>
    <p:sldLayoutId id="2147484480" r:id="rId9"/>
    <p:sldLayoutId id="2147484481" r:id="rId10"/>
    <p:sldLayoutId id="214748448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Freeform 15"/>
          <p:cNvSpPr>
            <a:spLocks/>
          </p:cNvSpPr>
          <p:nvPr/>
        </p:nvSpPr>
        <p:spPr bwMode="gray">
          <a:xfrm>
            <a:off x="0" y="5445125"/>
            <a:ext cx="9144000" cy="1414463"/>
          </a:xfrm>
          <a:custGeom>
            <a:avLst/>
            <a:gdLst>
              <a:gd name="T0" fmla="*/ 5760 w 5760"/>
              <a:gd name="T1" fmla="*/ 885 h 891"/>
              <a:gd name="T2" fmla="*/ 5760 w 5760"/>
              <a:gd name="T3" fmla="*/ 0 h 891"/>
              <a:gd name="T4" fmla="*/ 2832 w 5760"/>
              <a:gd name="T5" fmla="*/ 626 h 891"/>
              <a:gd name="T6" fmla="*/ 0 w 5760"/>
              <a:gd name="T7" fmla="*/ 36 h 891"/>
              <a:gd name="T8" fmla="*/ 0 w 5760"/>
              <a:gd name="T9" fmla="*/ 891 h 891"/>
              <a:gd name="T10" fmla="*/ 5760 w 5760"/>
              <a:gd name="T11" fmla="*/ 885 h 8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760" h="891">
                <a:moveTo>
                  <a:pt x="5760" y="885"/>
                </a:moveTo>
                <a:lnTo>
                  <a:pt x="5760" y="0"/>
                </a:lnTo>
                <a:cubicBezTo>
                  <a:pt x="4888" y="573"/>
                  <a:pt x="3696" y="609"/>
                  <a:pt x="2832" y="626"/>
                </a:cubicBezTo>
                <a:cubicBezTo>
                  <a:pt x="1968" y="643"/>
                  <a:pt x="640" y="474"/>
                  <a:pt x="0" y="36"/>
                </a:cubicBezTo>
                <a:lnTo>
                  <a:pt x="0" y="891"/>
                </a:lnTo>
                <a:lnTo>
                  <a:pt x="5760" y="885"/>
                </a:lnTo>
                <a:close/>
              </a:path>
            </a:pathLst>
          </a:custGeom>
          <a:gradFill rotWithShape="1">
            <a:gsLst>
              <a:gs pos="0">
                <a:schemeClr val="accent1"/>
              </a:gs>
              <a:gs pos="100000">
                <a:schemeClr val="accent1">
                  <a:gamma/>
                  <a:tint val="15294"/>
                  <a:invGamma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graphicFrame>
        <p:nvGraphicFramePr>
          <p:cNvPr id="7171" name="Object 16"/>
          <p:cNvGraphicFramePr>
            <a:graphicFrameLocks noChangeAspect="1"/>
          </p:cNvGraphicFramePr>
          <p:nvPr/>
        </p:nvGraphicFramePr>
        <p:xfrm>
          <a:off x="0" y="0"/>
          <a:ext cx="9144000" cy="692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4" imgW="7390476" imgH="913963" progId="Photoshop.Image.6">
                  <p:embed/>
                </p:oleObj>
              </mc:Choice>
              <mc:Fallback>
                <p:oleObj name="Image" r:id="rId14" imgW="7390476" imgH="913963" progId="Photoshop.Image.6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0" y="0"/>
                        <a:ext cx="9144000" cy="692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72" name="Rectangle 17"/>
          <p:cNvSpPr>
            <a:spLocks noChangeArrowheads="1"/>
          </p:cNvSpPr>
          <p:nvPr/>
        </p:nvSpPr>
        <p:spPr bwMode="gray">
          <a:xfrm>
            <a:off x="0" y="6538913"/>
            <a:ext cx="9144000" cy="333375"/>
          </a:xfrm>
          <a:prstGeom prst="rect">
            <a:avLst/>
          </a:prstGeom>
          <a:gradFill rotWithShape="1">
            <a:gsLst>
              <a:gs pos="0">
                <a:schemeClr val="tx2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1042" name="Rectangle 18"/>
          <p:cNvSpPr>
            <a:spLocks noChangeArrowheads="1"/>
          </p:cNvSpPr>
          <p:nvPr/>
        </p:nvSpPr>
        <p:spPr bwMode="gray">
          <a:xfrm>
            <a:off x="0" y="692150"/>
            <a:ext cx="9144000" cy="73025"/>
          </a:xfrm>
          <a:prstGeom prst="rect">
            <a:avLst/>
          </a:prstGeom>
          <a:gradFill rotWithShape="1">
            <a:gsLst>
              <a:gs pos="0">
                <a:schemeClr val="accent1"/>
              </a:gs>
              <a:gs pos="50000">
                <a:schemeClr val="accent1">
                  <a:gamma/>
                  <a:tint val="27451"/>
                  <a:invGamma/>
                </a:schemeClr>
              </a:gs>
              <a:gs pos="10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900113"/>
            <a:ext cx="8229600" cy="524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white">
          <a:xfrm>
            <a:off x="457200" y="6523038"/>
            <a:ext cx="2133600" cy="3206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altLang="en-US"/>
              <a:t>www.themegallery.com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white">
          <a:xfrm>
            <a:off x="6324600" y="6537325"/>
            <a:ext cx="2438400" cy="3206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b="1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altLang="en-US"/>
              <a:t>Company Logo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white">
          <a:xfrm>
            <a:off x="3276600" y="6537325"/>
            <a:ext cx="2133600" cy="3206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CCD942E6-15A9-4B2B-8D48-9EB86BE7C2D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178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457200" y="150813"/>
            <a:ext cx="8229600" cy="563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20" r:id="rId1"/>
    <p:sldLayoutId id="2147484483" r:id="rId2"/>
    <p:sldLayoutId id="2147484484" r:id="rId3"/>
    <p:sldLayoutId id="2147484485" r:id="rId4"/>
    <p:sldLayoutId id="2147484486" r:id="rId5"/>
    <p:sldLayoutId id="2147484487" r:id="rId6"/>
    <p:sldLayoutId id="2147484488" r:id="rId7"/>
    <p:sldLayoutId id="2147484489" r:id="rId8"/>
    <p:sldLayoutId id="2147484490" r:id="rId9"/>
    <p:sldLayoutId id="2147484491" r:id="rId10"/>
    <p:sldLayoutId id="2147484492" r:id="rId11"/>
    <p:sldLayoutId id="2147484493" r:id="rId12"/>
  </p:sldLayoutIdLst>
  <p:hf sldNum="0"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bg1"/>
          </a:solidFill>
          <a:latin typeface="Verdana" panose="020B060403050404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v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4" name="Shape 6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239950" y="872550"/>
            <a:chExt cx="7042900" cy="3961625"/>
          </a:xfrm>
        </p:grpSpPr>
        <p:sp>
          <p:nvSpPr>
            <p:cNvPr id="8197" name="Shape 7"/>
            <p:cNvSpPr>
              <a:spLocks/>
            </p:cNvSpPr>
            <p:nvPr/>
          </p:nvSpPr>
          <p:spPr bwMode="auto">
            <a:xfrm>
              <a:off x="239950" y="872550"/>
              <a:ext cx="7042900" cy="3961625"/>
            </a:xfrm>
            <a:custGeom>
              <a:avLst/>
              <a:gdLst>
                <a:gd name="T0" fmla="*/ 0 w 281716"/>
                <a:gd name="T1" fmla="*/ 0 h 158465"/>
                <a:gd name="T2" fmla="*/ 2147483646 w 281716"/>
                <a:gd name="T3" fmla="*/ 0 h 158465"/>
                <a:gd name="T4" fmla="*/ 2147483646 w 281716"/>
                <a:gd name="T5" fmla="*/ 2147483646 h 158465"/>
                <a:gd name="T6" fmla="*/ 0 w 281716"/>
                <a:gd name="T7" fmla="*/ 2147483646 h 158465"/>
                <a:gd name="T8" fmla="*/ 0 w 281716"/>
                <a:gd name="T9" fmla="*/ 0 h 15846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81716"/>
                <a:gd name="T16" fmla="*/ 0 h 158465"/>
                <a:gd name="T17" fmla="*/ 281716 w 281716"/>
                <a:gd name="T18" fmla="*/ 158465 h 15846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98" name="Shape 8"/>
            <p:cNvSpPr>
              <a:spLocks/>
            </p:cNvSpPr>
            <p:nvPr/>
          </p:nvSpPr>
          <p:spPr bwMode="auto">
            <a:xfrm>
              <a:off x="239950" y="476170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199" name="Shape 9"/>
            <p:cNvSpPr>
              <a:spLocks/>
            </p:cNvSpPr>
            <p:nvPr/>
          </p:nvSpPr>
          <p:spPr bwMode="auto">
            <a:xfrm>
              <a:off x="239950" y="469017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00" name="Shape 10"/>
            <p:cNvSpPr>
              <a:spLocks/>
            </p:cNvSpPr>
            <p:nvPr/>
          </p:nvSpPr>
          <p:spPr bwMode="auto">
            <a:xfrm>
              <a:off x="239950" y="4617725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01" name="Shape 11"/>
            <p:cNvSpPr>
              <a:spLocks/>
            </p:cNvSpPr>
            <p:nvPr/>
          </p:nvSpPr>
          <p:spPr bwMode="auto">
            <a:xfrm>
              <a:off x="239950" y="454620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02" name="Shape 12"/>
            <p:cNvSpPr>
              <a:spLocks/>
            </p:cNvSpPr>
            <p:nvPr/>
          </p:nvSpPr>
          <p:spPr bwMode="auto">
            <a:xfrm>
              <a:off x="239950" y="447375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03" name="Shape 13"/>
            <p:cNvSpPr>
              <a:spLocks/>
            </p:cNvSpPr>
            <p:nvPr/>
          </p:nvSpPr>
          <p:spPr bwMode="auto">
            <a:xfrm>
              <a:off x="239950" y="440222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04" name="Shape 14"/>
            <p:cNvSpPr>
              <a:spLocks/>
            </p:cNvSpPr>
            <p:nvPr/>
          </p:nvSpPr>
          <p:spPr bwMode="auto">
            <a:xfrm>
              <a:off x="239950" y="4329775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05" name="Shape 15"/>
            <p:cNvSpPr>
              <a:spLocks/>
            </p:cNvSpPr>
            <p:nvPr/>
          </p:nvSpPr>
          <p:spPr bwMode="auto">
            <a:xfrm>
              <a:off x="239950" y="425825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06" name="Shape 16"/>
            <p:cNvSpPr>
              <a:spLocks/>
            </p:cNvSpPr>
            <p:nvPr/>
          </p:nvSpPr>
          <p:spPr bwMode="auto">
            <a:xfrm>
              <a:off x="239950" y="418580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07" name="Shape 17"/>
            <p:cNvSpPr>
              <a:spLocks/>
            </p:cNvSpPr>
            <p:nvPr/>
          </p:nvSpPr>
          <p:spPr bwMode="auto">
            <a:xfrm>
              <a:off x="239950" y="411427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08" name="Shape 18"/>
            <p:cNvSpPr>
              <a:spLocks/>
            </p:cNvSpPr>
            <p:nvPr/>
          </p:nvSpPr>
          <p:spPr bwMode="auto">
            <a:xfrm>
              <a:off x="239950" y="4041825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09" name="Shape 19"/>
            <p:cNvSpPr>
              <a:spLocks/>
            </p:cNvSpPr>
            <p:nvPr/>
          </p:nvSpPr>
          <p:spPr bwMode="auto">
            <a:xfrm>
              <a:off x="239950" y="3969375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10" name="Shape 20"/>
            <p:cNvSpPr>
              <a:spLocks/>
            </p:cNvSpPr>
            <p:nvPr/>
          </p:nvSpPr>
          <p:spPr bwMode="auto">
            <a:xfrm>
              <a:off x="239950" y="389785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11" name="Shape 21"/>
            <p:cNvSpPr>
              <a:spLocks/>
            </p:cNvSpPr>
            <p:nvPr/>
          </p:nvSpPr>
          <p:spPr bwMode="auto">
            <a:xfrm>
              <a:off x="239950" y="382540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12" name="Shape 22"/>
            <p:cNvSpPr>
              <a:spLocks/>
            </p:cNvSpPr>
            <p:nvPr/>
          </p:nvSpPr>
          <p:spPr bwMode="auto">
            <a:xfrm>
              <a:off x="239950" y="3753875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13" name="Shape 23"/>
            <p:cNvSpPr>
              <a:spLocks/>
            </p:cNvSpPr>
            <p:nvPr/>
          </p:nvSpPr>
          <p:spPr bwMode="auto">
            <a:xfrm>
              <a:off x="239950" y="3681425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14" name="Shape 24"/>
            <p:cNvSpPr>
              <a:spLocks/>
            </p:cNvSpPr>
            <p:nvPr/>
          </p:nvSpPr>
          <p:spPr bwMode="auto">
            <a:xfrm>
              <a:off x="239950" y="360990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15" name="Shape 25"/>
            <p:cNvSpPr>
              <a:spLocks/>
            </p:cNvSpPr>
            <p:nvPr/>
          </p:nvSpPr>
          <p:spPr bwMode="auto">
            <a:xfrm>
              <a:off x="239950" y="353745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16" name="Shape 26"/>
            <p:cNvSpPr>
              <a:spLocks/>
            </p:cNvSpPr>
            <p:nvPr/>
          </p:nvSpPr>
          <p:spPr bwMode="auto">
            <a:xfrm>
              <a:off x="239950" y="3465925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17" name="Shape 27"/>
            <p:cNvSpPr>
              <a:spLocks/>
            </p:cNvSpPr>
            <p:nvPr/>
          </p:nvSpPr>
          <p:spPr bwMode="auto">
            <a:xfrm>
              <a:off x="239950" y="3393475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18" name="Shape 28"/>
            <p:cNvSpPr>
              <a:spLocks/>
            </p:cNvSpPr>
            <p:nvPr/>
          </p:nvSpPr>
          <p:spPr bwMode="auto">
            <a:xfrm>
              <a:off x="239950" y="332195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19" name="Shape 29"/>
            <p:cNvSpPr>
              <a:spLocks/>
            </p:cNvSpPr>
            <p:nvPr/>
          </p:nvSpPr>
          <p:spPr bwMode="auto">
            <a:xfrm>
              <a:off x="239950" y="324950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20" name="Shape 30"/>
            <p:cNvSpPr>
              <a:spLocks/>
            </p:cNvSpPr>
            <p:nvPr/>
          </p:nvSpPr>
          <p:spPr bwMode="auto">
            <a:xfrm>
              <a:off x="239950" y="317705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21" name="Shape 31"/>
            <p:cNvSpPr>
              <a:spLocks/>
            </p:cNvSpPr>
            <p:nvPr/>
          </p:nvSpPr>
          <p:spPr bwMode="auto">
            <a:xfrm>
              <a:off x="239950" y="3105525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22" name="Shape 32"/>
            <p:cNvSpPr>
              <a:spLocks/>
            </p:cNvSpPr>
            <p:nvPr/>
          </p:nvSpPr>
          <p:spPr bwMode="auto">
            <a:xfrm>
              <a:off x="239950" y="3033100"/>
              <a:ext cx="7042900" cy="0"/>
            </a:xfrm>
            <a:custGeom>
              <a:avLst/>
              <a:gdLst>
                <a:gd name="T0" fmla="*/ 0 w 281716"/>
                <a:gd name="T1" fmla="*/ 2147483646 w 281716"/>
                <a:gd name="T2" fmla="*/ 0 60000 65536"/>
                <a:gd name="T3" fmla="*/ 0 60000 65536"/>
                <a:gd name="T4" fmla="*/ 0 w 281716"/>
                <a:gd name="T5" fmla="*/ 281716 w 281716"/>
              </a:gdLst>
              <a:ahLst/>
              <a:cxnLst>
                <a:cxn ang="T2">
                  <a:pos x="T0" y="0"/>
                </a:cxn>
                <a:cxn ang="T3">
                  <a:pos x="T1" y="0"/>
                </a:cxn>
              </a:cxnLst>
              <a:rect l="T4" t="0" r="T5" b="0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23" name="Shape 33"/>
            <p:cNvSpPr>
              <a:spLocks/>
            </p:cNvSpPr>
            <p:nvPr/>
          </p:nvSpPr>
          <p:spPr bwMode="auto">
            <a:xfrm>
              <a:off x="239950" y="296155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24" name="Shape 34"/>
            <p:cNvSpPr>
              <a:spLocks/>
            </p:cNvSpPr>
            <p:nvPr/>
          </p:nvSpPr>
          <p:spPr bwMode="auto">
            <a:xfrm>
              <a:off x="239950" y="288912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25" name="Shape 35"/>
            <p:cNvSpPr>
              <a:spLocks/>
            </p:cNvSpPr>
            <p:nvPr/>
          </p:nvSpPr>
          <p:spPr bwMode="auto">
            <a:xfrm>
              <a:off x="239950" y="2817575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26" name="Shape 36"/>
            <p:cNvSpPr>
              <a:spLocks/>
            </p:cNvSpPr>
            <p:nvPr/>
          </p:nvSpPr>
          <p:spPr bwMode="auto">
            <a:xfrm>
              <a:off x="239950" y="274515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27" name="Shape 37"/>
            <p:cNvSpPr>
              <a:spLocks/>
            </p:cNvSpPr>
            <p:nvPr/>
          </p:nvSpPr>
          <p:spPr bwMode="auto">
            <a:xfrm>
              <a:off x="239950" y="2673600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28" name="Shape 38"/>
            <p:cNvSpPr>
              <a:spLocks/>
            </p:cNvSpPr>
            <p:nvPr/>
          </p:nvSpPr>
          <p:spPr bwMode="auto">
            <a:xfrm>
              <a:off x="239950" y="260117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29" name="Shape 39"/>
            <p:cNvSpPr>
              <a:spLocks/>
            </p:cNvSpPr>
            <p:nvPr/>
          </p:nvSpPr>
          <p:spPr bwMode="auto">
            <a:xfrm>
              <a:off x="239950" y="2529625"/>
              <a:ext cx="7042900" cy="25"/>
            </a:xfrm>
            <a:custGeom>
              <a:avLst/>
              <a:gdLst>
                <a:gd name="T0" fmla="*/ 0 w 281716"/>
                <a:gd name="T1" fmla="*/ 390625 h 1"/>
                <a:gd name="T2" fmla="*/ 2147483646 w 281716"/>
                <a:gd name="T3" fmla="*/ 390625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30" name="Shape 40"/>
            <p:cNvSpPr>
              <a:spLocks/>
            </p:cNvSpPr>
            <p:nvPr/>
          </p:nvSpPr>
          <p:spPr bwMode="auto">
            <a:xfrm>
              <a:off x="239950" y="245720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31" name="Shape 41"/>
            <p:cNvSpPr>
              <a:spLocks/>
            </p:cNvSpPr>
            <p:nvPr/>
          </p:nvSpPr>
          <p:spPr bwMode="auto">
            <a:xfrm>
              <a:off x="239950" y="238475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32" name="Shape 42"/>
            <p:cNvSpPr>
              <a:spLocks/>
            </p:cNvSpPr>
            <p:nvPr/>
          </p:nvSpPr>
          <p:spPr bwMode="auto">
            <a:xfrm>
              <a:off x="239950" y="231322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33" name="Shape 43"/>
            <p:cNvSpPr>
              <a:spLocks/>
            </p:cNvSpPr>
            <p:nvPr/>
          </p:nvSpPr>
          <p:spPr bwMode="auto">
            <a:xfrm>
              <a:off x="239950" y="224077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34" name="Shape 44"/>
            <p:cNvSpPr>
              <a:spLocks/>
            </p:cNvSpPr>
            <p:nvPr/>
          </p:nvSpPr>
          <p:spPr bwMode="auto">
            <a:xfrm>
              <a:off x="239950" y="216925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35" name="Shape 45"/>
            <p:cNvSpPr>
              <a:spLocks/>
            </p:cNvSpPr>
            <p:nvPr/>
          </p:nvSpPr>
          <p:spPr bwMode="auto">
            <a:xfrm>
              <a:off x="239950" y="209680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36" name="Shape 46"/>
            <p:cNvSpPr>
              <a:spLocks/>
            </p:cNvSpPr>
            <p:nvPr/>
          </p:nvSpPr>
          <p:spPr bwMode="auto">
            <a:xfrm>
              <a:off x="239950" y="202527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37" name="Shape 47"/>
            <p:cNvSpPr>
              <a:spLocks/>
            </p:cNvSpPr>
            <p:nvPr/>
          </p:nvSpPr>
          <p:spPr bwMode="auto">
            <a:xfrm>
              <a:off x="239950" y="195282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38" name="Shape 48"/>
            <p:cNvSpPr>
              <a:spLocks/>
            </p:cNvSpPr>
            <p:nvPr/>
          </p:nvSpPr>
          <p:spPr bwMode="auto">
            <a:xfrm>
              <a:off x="239950" y="188130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39" name="Shape 49"/>
            <p:cNvSpPr>
              <a:spLocks/>
            </p:cNvSpPr>
            <p:nvPr/>
          </p:nvSpPr>
          <p:spPr bwMode="auto">
            <a:xfrm>
              <a:off x="239950" y="180885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40" name="Shape 50"/>
            <p:cNvSpPr>
              <a:spLocks/>
            </p:cNvSpPr>
            <p:nvPr/>
          </p:nvSpPr>
          <p:spPr bwMode="auto">
            <a:xfrm>
              <a:off x="239950" y="173732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41" name="Shape 51"/>
            <p:cNvSpPr>
              <a:spLocks/>
            </p:cNvSpPr>
            <p:nvPr/>
          </p:nvSpPr>
          <p:spPr bwMode="auto">
            <a:xfrm>
              <a:off x="239950" y="166487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42" name="Shape 52"/>
            <p:cNvSpPr>
              <a:spLocks/>
            </p:cNvSpPr>
            <p:nvPr/>
          </p:nvSpPr>
          <p:spPr bwMode="auto">
            <a:xfrm>
              <a:off x="239950" y="159242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43" name="Shape 53"/>
            <p:cNvSpPr>
              <a:spLocks/>
            </p:cNvSpPr>
            <p:nvPr/>
          </p:nvSpPr>
          <p:spPr bwMode="auto">
            <a:xfrm>
              <a:off x="239950" y="152090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44" name="Shape 54"/>
            <p:cNvSpPr>
              <a:spLocks/>
            </p:cNvSpPr>
            <p:nvPr/>
          </p:nvSpPr>
          <p:spPr bwMode="auto">
            <a:xfrm>
              <a:off x="239950" y="144845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45" name="Shape 55"/>
            <p:cNvSpPr>
              <a:spLocks/>
            </p:cNvSpPr>
            <p:nvPr/>
          </p:nvSpPr>
          <p:spPr bwMode="auto">
            <a:xfrm>
              <a:off x="239950" y="137692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46" name="Shape 56"/>
            <p:cNvSpPr>
              <a:spLocks/>
            </p:cNvSpPr>
            <p:nvPr/>
          </p:nvSpPr>
          <p:spPr bwMode="auto">
            <a:xfrm>
              <a:off x="239950" y="130447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47" name="Shape 57"/>
            <p:cNvSpPr>
              <a:spLocks/>
            </p:cNvSpPr>
            <p:nvPr/>
          </p:nvSpPr>
          <p:spPr bwMode="auto">
            <a:xfrm>
              <a:off x="239950" y="123295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48" name="Shape 58"/>
            <p:cNvSpPr>
              <a:spLocks/>
            </p:cNvSpPr>
            <p:nvPr/>
          </p:nvSpPr>
          <p:spPr bwMode="auto">
            <a:xfrm>
              <a:off x="239950" y="116050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49" name="Shape 59"/>
            <p:cNvSpPr>
              <a:spLocks/>
            </p:cNvSpPr>
            <p:nvPr/>
          </p:nvSpPr>
          <p:spPr bwMode="auto">
            <a:xfrm>
              <a:off x="239950" y="108897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50" name="Shape 60"/>
            <p:cNvSpPr>
              <a:spLocks/>
            </p:cNvSpPr>
            <p:nvPr/>
          </p:nvSpPr>
          <p:spPr bwMode="auto">
            <a:xfrm>
              <a:off x="239950" y="1016525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51" name="Shape 61"/>
            <p:cNvSpPr>
              <a:spLocks/>
            </p:cNvSpPr>
            <p:nvPr/>
          </p:nvSpPr>
          <p:spPr bwMode="auto">
            <a:xfrm>
              <a:off x="239950" y="945000"/>
              <a:ext cx="7042900" cy="25"/>
            </a:xfrm>
            <a:custGeom>
              <a:avLst/>
              <a:gdLst>
                <a:gd name="T0" fmla="*/ 0 w 281716"/>
                <a:gd name="T1" fmla="*/ 0 h 1"/>
                <a:gd name="T2" fmla="*/ 2147483646 w 281716"/>
                <a:gd name="T3" fmla="*/ 0 h 1"/>
                <a:gd name="T4" fmla="*/ 0 60000 65536"/>
                <a:gd name="T5" fmla="*/ 0 60000 65536"/>
                <a:gd name="T6" fmla="*/ 0 w 281716"/>
                <a:gd name="T7" fmla="*/ 0 h 1"/>
                <a:gd name="T8" fmla="*/ 281716 w 281716"/>
                <a:gd name="T9" fmla="*/ 1 h 1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52" name="Shape 62"/>
            <p:cNvSpPr>
              <a:spLocks/>
            </p:cNvSpPr>
            <p:nvPr/>
          </p:nvSpPr>
          <p:spPr bwMode="auto">
            <a:xfrm>
              <a:off x="72103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53" name="Shape 63"/>
            <p:cNvSpPr>
              <a:spLocks/>
            </p:cNvSpPr>
            <p:nvPr/>
          </p:nvSpPr>
          <p:spPr bwMode="auto">
            <a:xfrm>
              <a:off x="71379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54" name="Shape 64"/>
            <p:cNvSpPr>
              <a:spLocks/>
            </p:cNvSpPr>
            <p:nvPr/>
          </p:nvSpPr>
          <p:spPr bwMode="auto">
            <a:xfrm>
              <a:off x="706457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55" name="Shape 65"/>
            <p:cNvSpPr>
              <a:spLocks/>
            </p:cNvSpPr>
            <p:nvPr/>
          </p:nvSpPr>
          <p:spPr bwMode="auto">
            <a:xfrm>
              <a:off x="699212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56" name="Shape 66"/>
            <p:cNvSpPr>
              <a:spLocks/>
            </p:cNvSpPr>
            <p:nvPr/>
          </p:nvSpPr>
          <p:spPr bwMode="auto">
            <a:xfrm>
              <a:off x="691967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57" name="Shape 67"/>
            <p:cNvSpPr>
              <a:spLocks/>
            </p:cNvSpPr>
            <p:nvPr/>
          </p:nvSpPr>
          <p:spPr bwMode="auto">
            <a:xfrm>
              <a:off x="68472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58" name="Shape 68"/>
            <p:cNvSpPr>
              <a:spLocks/>
            </p:cNvSpPr>
            <p:nvPr/>
          </p:nvSpPr>
          <p:spPr bwMode="auto">
            <a:xfrm>
              <a:off x="67747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59" name="Shape 69"/>
            <p:cNvSpPr>
              <a:spLocks/>
            </p:cNvSpPr>
            <p:nvPr/>
          </p:nvSpPr>
          <p:spPr bwMode="auto">
            <a:xfrm>
              <a:off x="67023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60" name="Shape 70"/>
            <p:cNvSpPr>
              <a:spLocks/>
            </p:cNvSpPr>
            <p:nvPr/>
          </p:nvSpPr>
          <p:spPr bwMode="auto">
            <a:xfrm>
              <a:off x="662897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61" name="Shape 71"/>
            <p:cNvSpPr>
              <a:spLocks/>
            </p:cNvSpPr>
            <p:nvPr/>
          </p:nvSpPr>
          <p:spPr bwMode="auto">
            <a:xfrm>
              <a:off x="65565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62" name="Shape 72"/>
            <p:cNvSpPr>
              <a:spLocks/>
            </p:cNvSpPr>
            <p:nvPr/>
          </p:nvSpPr>
          <p:spPr bwMode="auto">
            <a:xfrm>
              <a:off x="64840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63" name="Shape 73"/>
            <p:cNvSpPr>
              <a:spLocks/>
            </p:cNvSpPr>
            <p:nvPr/>
          </p:nvSpPr>
          <p:spPr bwMode="auto">
            <a:xfrm>
              <a:off x="64116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64" name="Shape 74"/>
            <p:cNvSpPr>
              <a:spLocks/>
            </p:cNvSpPr>
            <p:nvPr/>
          </p:nvSpPr>
          <p:spPr bwMode="auto">
            <a:xfrm>
              <a:off x="63391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65" name="Shape 75"/>
            <p:cNvSpPr>
              <a:spLocks/>
            </p:cNvSpPr>
            <p:nvPr/>
          </p:nvSpPr>
          <p:spPr bwMode="auto">
            <a:xfrm>
              <a:off x="62667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66" name="Shape 76"/>
            <p:cNvSpPr>
              <a:spLocks/>
            </p:cNvSpPr>
            <p:nvPr/>
          </p:nvSpPr>
          <p:spPr bwMode="auto">
            <a:xfrm>
              <a:off x="61933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67" name="Shape 77"/>
            <p:cNvSpPr>
              <a:spLocks/>
            </p:cNvSpPr>
            <p:nvPr/>
          </p:nvSpPr>
          <p:spPr bwMode="auto">
            <a:xfrm>
              <a:off x="61209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68" name="Shape 78"/>
            <p:cNvSpPr>
              <a:spLocks/>
            </p:cNvSpPr>
            <p:nvPr/>
          </p:nvSpPr>
          <p:spPr bwMode="auto">
            <a:xfrm>
              <a:off x="60484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69" name="Shape 79"/>
            <p:cNvSpPr>
              <a:spLocks/>
            </p:cNvSpPr>
            <p:nvPr/>
          </p:nvSpPr>
          <p:spPr bwMode="auto">
            <a:xfrm>
              <a:off x="59760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70" name="Shape 80"/>
            <p:cNvSpPr>
              <a:spLocks/>
            </p:cNvSpPr>
            <p:nvPr/>
          </p:nvSpPr>
          <p:spPr bwMode="auto">
            <a:xfrm>
              <a:off x="59036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71" name="Shape 81"/>
            <p:cNvSpPr>
              <a:spLocks/>
            </p:cNvSpPr>
            <p:nvPr/>
          </p:nvSpPr>
          <p:spPr bwMode="auto">
            <a:xfrm>
              <a:off x="58302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72" name="Shape 82"/>
            <p:cNvSpPr>
              <a:spLocks/>
            </p:cNvSpPr>
            <p:nvPr/>
          </p:nvSpPr>
          <p:spPr bwMode="auto">
            <a:xfrm>
              <a:off x="57577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73" name="Shape 83"/>
            <p:cNvSpPr>
              <a:spLocks/>
            </p:cNvSpPr>
            <p:nvPr/>
          </p:nvSpPr>
          <p:spPr bwMode="auto">
            <a:xfrm>
              <a:off x="56853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74" name="Shape 84"/>
            <p:cNvSpPr>
              <a:spLocks/>
            </p:cNvSpPr>
            <p:nvPr/>
          </p:nvSpPr>
          <p:spPr bwMode="auto">
            <a:xfrm>
              <a:off x="56129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75" name="Shape 85"/>
            <p:cNvSpPr>
              <a:spLocks/>
            </p:cNvSpPr>
            <p:nvPr/>
          </p:nvSpPr>
          <p:spPr bwMode="auto">
            <a:xfrm>
              <a:off x="55404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76" name="Shape 86"/>
            <p:cNvSpPr>
              <a:spLocks/>
            </p:cNvSpPr>
            <p:nvPr/>
          </p:nvSpPr>
          <p:spPr bwMode="auto">
            <a:xfrm>
              <a:off x="54680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77" name="Shape 87"/>
            <p:cNvSpPr>
              <a:spLocks/>
            </p:cNvSpPr>
            <p:nvPr/>
          </p:nvSpPr>
          <p:spPr bwMode="auto">
            <a:xfrm>
              <a:off x="53946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78" name="Shape 88"/>
            <p:cNvSpPr>
              <a:spLocks/>
            </p:cNvSpPr>
            <p:nvPr/>
          </p:nvSpPr>
          <p:spPr bwMode="auto">
            <a:xfrm>
              <a:off x="53222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79" name="Shape 89"/>
            <p:cNvSpPr>
              <a:spLocks/>
            </p:cNvSpPr>
            <p:nvPr/>
          </p:nvSpPr>
          <p:spPr bwMode="auto">
            <a:xfrm>
              <a:off x="52497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80" name="Shape 90"/>
            <p:cNvSpPr>
              <a:spLocks/>
            </p:cNvSpPr>
            <p:nvPr/>
          </p:nvSpPr>
          <p:spPr bwMode="auto">
            <a:xfrm>
              <a:off x="51773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81" name="Shape 91"/>
            <p:cNvSpPr>
              <a:spLocks/>
            </p:cNvSpPr>
            <p:nvPr/>
          </p:nvSpPr>
          <p:spPr bwMode="auto">
            <a:xfrm>
              <a:off x="51048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82" name="Shape 92"/>
            <p:cNvSpPr>
              <a:spLocks/>
            </p:cNvSpPr>
            <p:nvPr/>
          </p:nvSpPr>
          <p:spPr bwMode="auto">
            <a:xfrm>
              <a:off x="503240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83" name="Shape 93"/>
            <p:cNvSpPr>
              <a:spLocks/>
            </p:cNvSpPr>
            <p:nvPr/>
          </p:nvSpPr>
          <p:spPr bwMode="auto">
            <a:xfrm>
              <a:off x="49590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84" name="Shape 94"/>
            <p:cNvSpPr>
              <a:spLocks/>
            </p:cNvSpPr>
            <p:nvPr/>
          </p:nvSpPr>
          <p:spPr bwMode="auto">
            <a:xfrm>
              <a:off x="48866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85" name="Shape 95"/>
            <p:cNvSpPr>
              <a:spLocks/>
            </p:cNvSpPr>
            <p:nvPr/>
          </p:nvSpPr>
          <p:spPr bwMode="auto">
            <a:xfrm>
              <a:off x="48141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86" name="Shape 96"/>
            <p:cNvSpPr>
              <a:spLocks/>
            </p:cNvSpPr>
            <p:nvPr/>
          </p:nvSpPr>
          <p:spPr bwMode="auto">
            <a:xfrm>
              <a:off x="474170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87" name="Shape 97"/>
            <p:cNvSpPr>
              <a:spLocks/>
            </p:cNvSpPr>
            <p:nvPr/>
          </p:nvSpPr>
          <p:spPr bwMode="auto">
            <a:xfrm>
              <a:off x="466925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88" name="Shape 98"/>
            <p:cNvSpPr>
              <a:spLocks/>
            </p:cNvSpPr>
            <p:nvPr/>
          </p:nvSpPr>
          <p:spPr bwMode="auto">
            <a:xfrm>
              <a:off x="459680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89" name="Shape 99"/>
            <p:cNvSpPr>
              <a:spLocks/>
            </p:cNvSpPr>
            <p:nvPr/>
          </p:nvSpPr>
          <p:spPr bwMode="auto">
            <a:xfrm>
              <a:off x="45234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90" name="Shape 100"/>
            <p:cNvSpPr>
              <a:spLocks/>
            </p:cNvSpPr>
            <p:nvPr/>
          </p:nvSpPr>
          <p:spPr bwMode="auto">
            <a:xfrm>
              <a:off x="44510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91" name="Shape 101"/>
            <p:cNvSpPr>
              <a:spLocks/>
            </p:cNvSpPr>
            <p:nvPr/>
          </p:nvSpPr>
          <p:spPr bwMode="auto">
            <a:xfrm>
              <a:off x="437855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92" name="Shape 102"/>
            <p:cNvSpPr>
              <a:spLocks/>
            </p:cNvSpPr>
            <p:nvPr/>
          </p:nvSpPr>
          <p:spPr bwMode="auto">
            <a:xfrm>
              <a:off x="430610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93" name="Shape 103"/>
            <p:cNvSpPr>
              <a:spLocks/>
            </p:cNvSpPr>
            <p:nvPr/>
          </p:nvSpPr>
          <p:spPr bwMode="auto">
            <a:xfrm>
              <a:off x="423365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94" name="Shape 104"/>
            <p:cNvSpPr>
              <a:spLocks/>
            </p:cNvSpPr>
            <p:nvPr/>
          </p:nvSpPr>
          <p:spPr bwMode="auto">
            <a:xfrm>
              <a:off x="41603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95" name="Shape 105"/>
            <p:cNvSpPr>
              <a:spLocks/>
            </p:cNvSpPr>
            <p:nvPr/>
          </p:nvSpPr>
          <p:spPr bwMode="auto">
            <a:xfrm>
              <a:off x="408785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96" name="Shape 106"/>
            <p:cNvSpPr>
              <a:spLocks/>
            </p:cNvSpPr>
            <p:nvPr/>
          </p:nvSpPr>
          <p:spPr bwMode="auto">
            <a:xfrm>
              <a:off x="401540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97" name="Shape 107"/>
            <p:cNvSpPr>
              <a:spLocks/>
            </p:cNvSpPr>
            <p:nvPr/>
          </p:nvSpPr>
          <p:spPr bwMode="auto">
            <a:xfrm>
              <a:off x="394295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98" name="Shape 108"/>
            <p:cNvSpPr>
              <a:spLocks/>
            </p:cNvSpPr>
            <p:nvPr/>
          </p:nvSpPr>
          <p:spPr bwMode="auto">
            <a:xfrm>
              <a:off x="387050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299" name="Shape 109"/>
            <p:cNvSpPr>
              <a:spLocks/>
            </p:cNvSpPr>
            <p:nvPr/>
          </p:nvSpPr>
          <p:spPr bwMode="auto">
            <a:xfrm>
              <a:off x="379807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00" name="Shape 110"/>
            <p:cNvSpPr>
              <a:spLocks/>
            </p:cNvSpPr>
            <p:nvPr/>
          </p:nvSpPr>
          <p:spPr bwMode="auto">
            <a:xfrm>
              <a:off x="372470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01" name="Shape 111"/>
            <p:cNvSpPr>
              <a:spLocks/>
            </p:cNvSpPr>
            <p:nvPr/>
          </p:nvSpPr>
          <p:spPr bwMode="auto">
            <a:xfrm>
              <a:off x="365225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02" name="Shape 112"/>
            <p:cNvSpPr>
              <a:spLocks/>
            </p:cNvSpPr>
            <p:nvPr/>
          </p:nvSpPr>
          <p:spPr bwMode="auto">
            <a:xfrm>
              <a:off x="357980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03" name="Shape 113"/>
            <p:cNvSpPr>
              <a:spLocks/>
            </p:cNvSpPr>
            <p:nvPr/>
          </p:nvSpPr>
          <p:spPr bwMode="auto">
            <a:xfrm>
              <a:off x="350737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04" name="Shape 114"/>
            <p:cNvSpPr>
              <a:spLocks/>
            </p:cNvSpPr>
            <p:nvPr/>
          </p:nvSpPr>
          <p:spPr bwMode="auto">
            <a:xfrm>
              <a:off x="343492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05" name="Shape 115"/>
            <p:cNvSpPr>
              <a:spLocks/>
            </p:cNvSpPr>
            <p:nvPr/>
          </p:nvSpPr>
          <p:spPr bwMode="auto">
            <a:xfrm>
              <a:off x="336247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06" name="Shape 116"/>
            <p:cNvSpPr>
              <a:spLocks/>
            </p:cNvSpPr>
            <p:nvPr/>
          </p:nvSpPr>
          <p:spPr bwMode="auto">
            <a:xfrm>
              <a:off x="328910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07" name="Shape 117"/>
            <p:cNvSpPr>
              <a:spLocks/>
            </p:cNvSpPr>
            <p:nvPr/>
          </p:nvSpPr>
          <p:spPr bwMode="auto">
            <a:xfrm>
              <a:off x="321665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08" name="Shape 118"/>
            <p:cNvSpPr>
              <a:spLocks/>
            </p:cNvSpPr>
            <p:nvPr/>
          </p:nvSpPr>
          <p:spPr bwMode="auto">
            <a:xfrm>
              <a:off x="314422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09" name="Shape 119"/>
            <p:cNvSpPr>
              <a:spLocks/>
            </p:cNvSpPr>
            <p:nvPr/>
          </p:nvSpPr>
          <p:spPr bwMode="auto">
            <a:xfrm>
              <a:off x="307177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10" name="Shape 120"/>
            <p:cNvSpPr>
              <a:spLocks/>
            </p:cNvSpPr>
            <p:nvPr/>
          </p:nvSpPr>
          <p:spPr bwMode="auto">
            <a:xfrm>
              <a:off x="299932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11" name="Shape 121"/>
            <p:cNvSpPr>
              <a:spLocks/>
            </p:cNvSpPr>
            <p:nvPr/>
          </p:nvSpPr>
          <p:spPr bwMode="auto">
            <a:xfrm>
              <a:off x="292595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12" name="Shape 122"/>
            <p:cNvSpPr>
              <a:spLocks/>
            </p:cNvSpPr>
            <p:nvPr/>
          </p:nvSpPr>
          <p:spPr bwMode="auto">
            <a:xfrm>
              <a:off x="285352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13" name="Shape 123"/>
            <p:cNvSpPr>
              <a:spLocks/>
            </p:cNvSpPr>
            <p:nvPr/>
          </p:nvSpPr>
          <p:spPr bwMode="auto">
            <a:xfrm>
              <a:off x="278107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14" name="Shape 124"/>
            <p:cNvSpPr>
              <a:spLocks/>
            </p:cNvSpPr>
            <p:nvPr/>
          </p:nvSpPr>
          <p:spPr bwMode="auto">
            <a:xfrm>
              <a:off x="270862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15" name="Shape 125"/>
            <p:cNvSpPr>
              <a:spLocks/>
            </p:cNvSpPr>
            <p:nvPr/>
          </p:nvSpPr>
          <p:spPr bwMode="auto">
            <a:xfrm>
              <a:off x="26361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16" name="Shape 126"/>
            <p:cNvSpPr>
              <a:spLocks/>
            </p:cNvSpPr>
            <p:nvPr/>
          </p:nvSpPr>
          <p:spPr bwMode="auto">
            <a:xfrm>
              <a:off x="25637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17" name="Shape 127"/>
            <p:cNvSpPr>
              <a:spLocks/>
            </p:cNvSpPr>
            <p:nvPr/>
          </p:nvSpPr>
          <p:spPr bwMode="auto">
            <a:xfrm>
              <a:off x="249037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18" name="Shape 128"/>
            <p:cNvSpPr>
              <a:spLocks/>
            </p:cNvSpPr>
            <p:nvPr/>
          </p:nvSpPr>
          <p:spPr bwMode="auto">
            <a:xfrm>
              <a:off x="241792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19" name="Shape 129"/>
            <p:cNvSpPr>
              <a:spLocks/>
            </p:cNvSpPr>
            <p:nvPr/>
          </p:nvSpPr>
          <p:spPr bwMode="auto">
            <a:xfrm>
              <a:off x="234547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20" name="Shape 130"/>
            <p:cNvSpPr>
              <a:spLocks/>
            </p:cNvSpPr>
            <p:nvPr/>
          </p:nvSpPr>
          <p:spPr bwMode="auto">
            <a:xfrm>
              <a:off x="22730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21" name="Shape 131"/>
            <p:cNvSpPr>
              <a:spLocks/>
            </p:cNvSpPr>
            <p:nvPr/>
          </p:nvSpPr>
          <p:spPr bwMode="auto">
            <a:xfrm>
              <a:off x="22005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22" name="Shape 132"/>
            <p:cNvSpPr>
              <a:spLocks/>
            </p:cNvSpPr>
            <p:nvPr/>
          </p:nvSpPr>
          <p:spPr bwMode="auto">
            <a:xfrm>
              <a:off x="21281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23" name="Shape 133"/>
            <p:cNvSpPr>
              <a:spLocks/>
            </p:cNvSpPr>
            <p:nvPr/>
          </p:nvSpPr>
          <p:spPr bwMode="auto">
            <a:xfrm>
              <a:off x="205477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24" name="Shape 134"/>
            <p:cNvSpPr>
              <a:spLocks/>
            </p:cNvSpPr>
            <p:nvPr/>
          </p:nvSpPr>
          <p:spPr bwMode="auto">
            <a:xfrm>
              <a:off x="1982325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25" name="Shape 135"/>
            <p:cNvSpPr>
              <a:spLocks/>
            </p:cNvSpPr>
            <p:nvPr/>
          </p:nvSpPr>
          <p:spPr bwMode="auto">
            <a:xfrm>
              <a:off x="19098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26" name="Shape 136"/>
            <p:cNvSpPr>
              <a:spLocks/>
            </p:cNvSpPr>
            <p:nvPr/>
          </p:nvSpPr>
          <p:spPr bwMode="auto">
            <a:xfrm>
              <a:off x="18374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27" name="Shape 137"/>
            <p:cNvSpPr>
              <a:spLocks/>
            </p:cNvSpPr>
            <p:nvPr/>
          </p:nvSpPr>
          <p:spPr bwMode="auto">
            <a:xfrm>
              <a:off x="17649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28" name="Shape 138"/>
            <p:cNvSpPr>
              <a:spLocks/>
            </p:cNvSpPr>
            <p:nvPr/>
          </p:nvSpPr>
          <p:spPr bwMode="auto">
            <a:xfrm>
              <a:off x="16925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29" name="Shape 139"/>
            <p:cNvSpPr>
              <a:spLocks/>
            </p:cNvSpPr>
            <p:nvPr/>
          </p:nvSpPr>
          <p:spPr bwMode="auto">
            <a:xfrm>
              <a:off x="16191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30" name="Shape 140"/>
            <p:cNvSpPr>
              <a:spLocks/>
            </p:cNvSpPr>
            <p:nvPr/>
          </p:nvSpPr>
          <p:spPr bwMode="auto">
            <a:xfrm>
              <a:off x="15467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31" name="Shape 141"/>
            <p:cNvSpPr>
              <a:spLocks/>
            </p:cNvSpPr>
            <p:nvPr/>
          </p:nvSpPr>
          <p:spPr bwMode="auto">
            <a:xfrm>
              <a:off x="14742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32" name="Shape 142"/>
            <p:cNvSpPr>
              <a:spLocks/>
            </p:cNvSpPr>
            <p:nvPr/>
          </p:nvSpPr>
          <p:spPr bwMode="auto">
            <a:xfrm>
              <a:off x="14018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33" name="Shape 143"/>
            <p:cNvSpPr>
              <a:spLocks/>
            </p:cNvSpPr>
            <p:nvPr/>
          </p:nvSpPr>
          <p:spPr bwMode="auto">
            <a:xfrm>
              <a:off x="13294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34" name="Shape 144"/>
            <p:cNvSpPr>
              <a:spLocks/>
            </p:cNvSpPr>
            <p:nvPr/>
          </p:nvSpPr>
          <p:spPr bwMode="auto">
            <a:xfrm>
              <a:off x="12560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35" name="Shape 145"/>
            <p:cNvSpPr>
              <a:spLocks/>
            </p:cNvSpPr>
            <p:nvPr/>
          </p:nvSpPr>
          <p:spPr bwMode="auto">
            <a:xfrm>
              <a:off x="11835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36" name="Shape 146"/>
            <p:cNvSpPr>
              <a:spLocks/>
            </p:cNvSpPr>
            <p:nvPr/>
          </p:nvSpPr>
          <p:spPr bwMode="auto">
            <a:xfrm>
              <a:off x="11111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37" name="Shape 147"/>
            <p:cNvSpPr>
              <a:spLocks/>
            </p:cNvSpPr>
            <p:nvPr/>
          </p:nvSpPr>
          <p:spPr bwMode="auto">
            <a:xfrm>
              <a:off x="10387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38" name="Shape 148"/>
            <p:cNvSpPr>
              <a:spLocks/>
            </p:cNvSpPr>
            <p:nvPr/>
          </p:nvSpPr>
          <p:spPr bwMode="auto">
            <a:xfrm>
              <a:off x="9662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39" name="Shape 149"/>
            <p:cNvSpPr>
              <a:spLocks/>
            </p:cNvSpPr>
            <p:nvPr/>
          </p:nvSpPr>
          <p:spPr bwMode="auto">
            <a:xfrm>
              <a:off x="8938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40" name="Shape 150"/>
            <p:cNvSpPr>
              <a:spLocks/>
            </p:cNvSpPr>
            <p:nvPr/>
          </p:nvSpPr>
          <p:spPr bwMode="auto">
            <a:xfrm>
              <a:off x="82042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41" name="Shape 151"/>
            <p:cNvSpPr>
              <a:spLocks/>
            </p:cNvSpPr>
            <p:nvPr/>
          </p:nvSpPr>
          <p:spPr bwMode="auto">
            <a:xfrm>
              <a:off x="747975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42" name="Shape 152"/>
            <p:cNvSpPr>
              <a:spLocks/>
            </p:cNvSpPr>
            <p:nvPr/>
          </p:nvSpPr>
          <p:spPr bwMode="auto">
            <a:xfrm>
              <a:off x="6755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43" name="Shape 153"/>
            <p:cNvSpPr>
              <a:spLocks/>
            </p:cNvSpPr>
            <p:nvPr/>
          </p:nvSpPr>
          <p:spPr bwMode="auto">
            <a:xfrm>
              <a:off x="6031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44" name="Shape 154"/>
            <p:cNvSpPr>
              <a:spLocks/>
            </p:cNvSpPr>
            <p:nvPr/>
          </p:nvSpPr>
          <p:spPr bwMode="auto">
            <a:xfrm>
              <a:off x="5306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45" name="Shape 155"/>
            <p:cNvSpPr>
              <a:spLocks/>
            </p:cNvSpPr>
            <p:nvPr/>
          </p:nvSpPr>
          <p:spPr bwMode="auto">
            <a:xfrm>
              <a:off x="458200" y="872550"/>
              <a:ext cx="25" cy="3961625"/>
            </a:xfrm>
            <a:custGeom>
              <a:avLst/>
              <a:gdLst>
                <a:gd name="T0" fmla="*/ 390625 w 1"/>
                <a:gd name="T1" fmla="*/ 0 h 158465"/>
                <a:gd name="T2" fmla="*/ 390625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46" name="Shape 156"/>
            <p:cNvSpPr>
              <a:spLocks/>
            </p:cNvSpPr>
            <p:nvPr/>
          </p:nvSpPr>
          <p:spPr bwMode="auto">
            <a:xfrm>
              <a:off x="38485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8347" name="Shape 157"/>
            <p:cNvSpPr>
              <a:spLocks/>
            </p:cNvSpPr>
            <p:nvPr/>
          </p:nvSpPr>
          <p:spPr bwMode="auto">
            <a:xfrm>
              <a:off x="312400" y="872550"/>
              <a:ext cx="25" cy="3961625"/>
            </a:xfrm>
            <a:custGeom>
              <a:avLst/>
              <a:gdLst>
                <a:gd name="T0" fmla="*/ 0 w 1"/>
                <a:gd name="T1" fmla="*/ 0 h 158465"/>
                <a:gd name="T2" fmla="*/ 0 w 1"/>
                <a:gd name="T3" fmla="*/ 2147483646 h 158465"/>
                <a:gd name="T4" fmla="*/ 0 60000 65536"/>
                <a:gd name="T5" fmla="*/ 0 60000 65536"/>
                <a:gd name="T6" fmla="*/ 0 w 1"/>
                <a:gd name="T7" fmla="*/ 0 h 158465"/>
                <a:gd name="T8" fmla="*/ 1 w 1"/>
                <a:gd name="T9" fmla="*/ 158465 h 158465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T6" t="T7" r="T8" b="T9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8195" name="Shape 158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747713" y="300038"/>
            <a:ext cx="679132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8196" name="Shape 159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47713" y="1752600"/>
            <a:ext cx="6791325" cy="4814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521" r:id="rId1"/>
    <p:sldLayoutId id="2147484522" r:id="rId2"/>
    <p:sldLayoutId id="2147484523" r:id="rId3"/>
    <p:sldLayoutId id="2147484524" r:id="rId4"/>
    <p:sldLayoutId id="2147484525" r:id="rId5"/>
    <p:sldLayoutId id="2147484526" r:id="rId6"/>
    <p:sldLayoutId id="2147484527" r:id="rId7"/>
    <p:sldLayoutId id="2147484528" r:id="rId8"/>
    <p:sldLayoutId id="2147484529" r:id="rId9"/>
    <p:sldLayoutId id="2147484494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  <a:rtl val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  <a:rtl val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  <a:rtl val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  <a:rtl val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  <a:rtl val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F5BC5C7-6693-4E94-BC30-DADC37A97981}" type="slidenum">
              <a:rPr lang="es-ES" altLang="en-US"/>
              <a:pPr/>
              <a:t>‹#›</a:t>
            </a:fld>
            <a:endParaRPr lang="es-E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95" r:id="rId1"/>
    <p:sldLayoutId id="2147484496" r:id="rId2"/>
    <p:sldLayoutId id="2147484497" r:id="rId3"/>
    <p:sldLayoutId id="2147484498" r:id="rId4"/>
    <p:sldLayoutId id="2147484499" r:id="rId5"/>
    <p:sldLayoutId id="2147484500" r:id="rId6"/>
    <p:sldLayoutId id="2147484501" r:id="rId7"/>
    <p:sldLayoutId id="2147484502" r:id="rId8"/>
    <p:sldLayoutId id="2147484503" r:id="rId9"/>
    <p:sldLayoutId id="2147484504" r:id="rId10"/>
    <p:sldLayoutId id="2147484505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cs-press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-108520" y="270844"/>
            <a:ext cx="9252520" cy="2303314"/>
          </a:xfrm>
        </p:spPr>
        <p:txBody>
          <a:bodyPr anchor="b"/>
          <a:lstStyle/>
          <a:p>
            <a:pPr eaLnBrk="1" hangingPunct="1"/>
            <a:br>
              <a:rPr lang="en-US" altLang="ru-RU" sz="400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Roboto" pitchFamily="2" charset="0"/>
                <a:cs typeface="Times New Roman" panose="02020603050405020304" pitchFamily="18" charset="0"/>
              </a:rPr>
            </a:br>
            <a:r>
              <a:rPr lang="en-US" altLang="ru-RU" sz="3600">
                <a:solidFill>
                  <a:srgbClr val="FF0000"/>
                </a:solidFill>
                <a:latin typeface="Times New Roman" panose="02020603050405020304" pitchFamily="18" charset="0"/>
                <a:ea typeface="Roboto" pitchFamily="2" charset="0"/>
                <a:cs typeface="Times New Roman" panose="02020603050405020304" pitchFamily="18" charset="0"/>
              </a:rPr>
              <a:t>IEEE 754 Standard Floating-point multiplication using Weighted 2-stage Booth algorithm and Carry Look-ahead Adder</a:t>
            </a:r>
            <a:endParaRPr lang="en-US" altLang="ru-RU" sz="4000">
              <a:solidFill>
                <a:srgbClr val="FF0000"/>
              </a:solidFill>
              <a:latin typeface="Times New Roman" panose="02020603050405020304" pitchFamily="18" charset="0"/>
              <a:ea typeface="Roboto" pitchFamily="2" charset="0"/>
              <a:cs typeface="Times New Roman" panose="02020603050405020304" pitchFamily="18" charset="0"/>
            </a:endParaRPr>
          </a:p>
        </p:txBody>
      </p:sp>
      <p:sp>
        <p:nvSpPr>
          <p:cNvPr id="34830" name="Rectangle 14"/>
          <p:cNvSpPr>
            <a:spLocks noChangeArrowheads="1"/>
          </p:cNvSpPr>
          <p:nvPr/>
        </p:nvSpPr>
        <p:spPr bwMode="auto">
          <a:xfrm>
            <a:off x="3411187" y="2782656"/>
            <a:ext cx="5759450" cy="176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>
            <a:lvl1pPr algn="ctr">
              <a:spcBef>
                <a:spcPct val="20000"/>
              </a:spcBef>
              <a:defRPr sz="2000">
                <a:solidFill>
                  <a:srgbClr val="601010"/>
                </a:solidFill>
                <a:latin typeface="Georgia" pitchFamily="18" charset="0"/>
              </a:defRPr>
            </a:lvl1pPr>
            <a:lvl2pPr algn="ctr">
              <a:spcBef>
                <a:spcPct val="20000"/>
              </a:spcBef>
              <a:defRPr sz="2000">
                <a:solidFill>
                  <a:srgbClr val="1C1C1C"/>
                </a:solidFill>
                <a:latin typeface="Georgia" pitchFamily="18" charset="0"/>
              </a:defRPr>
            </a:lvl2pPr>
            <a:lvl3pPr algn="ctr">
              <a:spcBef>
                <a:spcPct val="20000"/>
              </a:spcBef>
              <a:defRPr sz="2000">
                <a:solidFill>
                  <a:srgbClr val="1C1C1C"/>
                </a:solidFill>
                <a:latin typeface="Georgia" pitchFamily="18" charset="0"/>
              </a:defRPr>
            </a:lvl3pPr>
            <a:lvl4pPr algn="ctr">
              <a:spcBef>
                <a:spcPct val="20000"/>
              </a:spcBef>
              <a:defRPr sz="2000">
                <a:solidFill>
                  <a:srgbClr val="1C1C1C"/>
                </a:solidFill>
                <a:latin typeface="Georgia" pitchFamily="18" charset="0"/>
              </a:defRPr>
            </a:lvl4pPr>
            <a:lvl5pPr algn="ctr">
              <a:spcBef>
                <a:spcPct val="20000"/>
              </a:spcBef>
              <a:defRPr sz="2000">
                <a:solidFill>
                  <a:srgbClr val="1C1C1C"/>
                </a:solidFill>
                <a:latin typeface="Georgia" pitchFamily="18" charset="0"/>
              </a:defRPr>
            </a:lvl5pPr>
            <a:lvl6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1C1C1C"/>
                </a:solidFill>
                <a:latin typeface="Georgia" pitchFamily="18" charset="0"/>
              </a:defRPr>
            </a:lvl6pPr>
            <a:lvl7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1C1C1C"/>
                </a:solidFill>
                <a:latin typeface="Georgia" pitchFamily="18" charset="0"/>
              </a:defRPr>
            </a:lvl7pPr>
            <a:lvl8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1C1C1C"/>
                </a:solidFill>
                <a:latin typeface="Georgia" pitchFamily="18" charset="0"/>
              </a:defRPr>
            </a:lvl8pPr>
            <a:lvl9pPr algn="ctr" fontAlgn="base">
              <a:spcBef>
                <a:spcPct val="20000"/>
              </a:spcBef>
              <a:spcAft>
                <a:spcPct val="0"/>
              </a:spcAft>
              <a:defRPr sz="2000">
                <a:solidFill>
                  <a:srgbClr val="1C1C1C"/>
                </a:solidFill>
                <a:latin typeface="Georgia" pitchFamily="18" charset="0"/>
              </a:defRPr>
            </a:lvl9pPr>
          </a:lstStyle>
          <a:p>
            <a:pPr algn="l" eaLnBrk="1" hangingPunct="1">
              <a:defRPr/>
            </a:pPr>
            <a:r>
              <a:rPr lang="en-US" altLang="ru-RU" sz="2400">
                <a:solidFill>
                  <a:srgbClr val="4C4D52"/>
                </a:solidFill>
                <a:latin typeface="Times New Roman" panose="02020603050405020304" pitchFamily="18" charset="0"/>
                <a:ea typeface="Roboto light" pitchFamily="2" charset="0"/>
                <a:cs typeface="Times New Roman" panose="02020603050405020304" pitchFamily="18" charset="0"/>
              </a:rPr>
              <a:t>Lê Thanh Hải     1851027</a:t>
            </a:r>
          </a:p>
          <a:p>
            <a:pPr algn="l" eaLnBrk="1" hangingPunct="1">
              <a:defRPr/>
            </a:pPr>
            <a:r>
              <a:rPr lang="en-US" altLang="ru-RU" sz="2400">
                <a:solidFill>
                  <a:srgbClr val="4C4D52"/>
                </a:solidFill>
                <a:latin typeface="Times New Roman" panose="02020603050405020304" pitchFamily="18" charset="0"/>
                <a:ea typeface="Roboto light" pitchFamily="2" charset="0"/>
                <a:cs typeface="Times New Roman" panose="02020603050405020304" pitchFamily="18" charset="0"/>
              </a:rPr>
              <a:t>Phạm Tấn Khải  1851081</a:t>
            </a:r>
          </a:p>
          <a:p>
            <a:pPr algn="l" eaLnBrk="1" hangingPunct="1">
              <a:defRPr/>
            </a:pPr>
            <a:r>
              <a:rPr lang="en-US" altLang="ru-RU" sz="2400">
                <a:solidFill>
                  <a:srgbClr val="C00000"/>
                </a:solidFill>
                <a:latin typeface="Times New Roman" panose="02020603050405020304" pitchFamily="18" charset="0"/>
                <a:ea typeface="Roboto light" pitchFamily="2" charset="0"/>
                <a:cs typeface="Times New Roman" panose="02020603050405020304" pitchFamily="18" charset="0"/>
              </a:rPr>
              <a:t>Instructor: Ph.D. Trần Hoàng Linh</a:t>
            </a:r>
            <a:endParaRPr lang="uk-UA" altLang="ru-RU" sz="2400" dirty="0">
              <a:solidFill>
                <a:srgbClr val="C00000"/>
              </a:solidFill>
              <a:latin typeface="Times New Roman" panose="02020603050405020304" pitchFamily="18" charset="0"/>
              <a:ea typeface="Roboto light" pitchFamily="2" charset="0"/>
              <a:cs typeface="Times New Roman" panose="02020603050405020304" pitchFamily="18" charset="0"/>
            </a:endParaRPr>
          </a:p>
        </p:txBody>
      </p:sp>
      <p:pic>
        <p:nvPicPr>
          <p:cNvPr id="2765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1813" y="62346"/>
            <a:ext cx="912812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9877B4-F954-45CC-8833-3A7689A636C9}"/>
              </a:ext>
            </a:extLst>
          </p:cNvPr>
          <p:cNvSpPr txBox="1"/>
          <p:nvPr/>
        </p:nvSpPr>
        <p:spPr>
          <a:xfrm>
            <a:off x="3239852" y="-122031"/>
            <a:ext cx="2664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ru-RU" sz="400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Roboto" pitchFamily="2" charset="0"/>
                <a:cs typeface="Times New Roman" panose="02020603050405020304" pitchFamily="18" charset="0"/>
              </a:rPr>
              <a:t>Capstone I</a:t>
            </a:r>
            <a:endParaRPr lang="en-US" sz="4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479425" y="-61913"/>
            <a:ext cx="8291513" cy="1143001"/>
          </a:xfrm>
        </p:spPr>
        <p:txBody>
          <a:bodyPr/>
          <a:lstStyle/>
          <a:p>
            <a:pPr marL="342900" indent="-342900"/>
            <a:r>
              <a:rPr lang="en-US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Radix-16 booth multiplier using </a:t>
            </a:r>
            <a:br>
              <a:rPr lang="en-US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weighted 2-stage Booth algorithm</a:t>
            </a:r>
          </a:p>
        </p:txBody>
      </p:sp>
      <p:grpSp>
        <p:nvGrpSpPr>
          <p:cNvPr id="259" name="Group 258"/>
          <p:cNvGrpSpPr>
            <a:grpSpLocks/>
          </p:cNvGrpSpPr>
          <p:nvPr/>
        </p:nvGrpSpPr>
        <p:grpSpPr bwMode="auto">
          <a:xfrm>
            <a:off x="2771775" y="1128713"/>
            <a:ext cx="4619625" cy="4248150"/>
            <a:chOff x="3059832" y="1304764"/>
            <a:chExt cx="4619359" cy="4248472"/>
          </a:xfrm>
        </p:grpSpPr>
        <p:grpSp>
          <p:nvGrpSpPr>
            <p:cNvPr id="36932" name="Group 257"/>
            <p:cNvGrpSpPr>
              <a:grpSpLocks/>
            </p:cNvGrpSpPr>
            <p:nvPr/>
          </p:nvGrpSpPr>
          <p:grpSpPr bwMode="auto">
            <a:xfrm>
              <a:off x="3059832" y="1304764"/>
              <a:ext cx="4619359" cy="4248472"/>
              <a:chOff x="3048985" y="1340768"/>
              <a:chExt cx="4619359" cy="4248472"/>
            </a:xfrm>
          </p:grpSpPr>
          <p:grpSp>
            <p:nvGrpSpPr>
              <p:cNvPr id="36936" name="Group 2"/>
              <p:cNvGrpSpPr>
                <a:grpSpLocks/>
              </p:cNvGrpSpPr>
              <p:nvPr/>
            </p:nvGrpSpPr>
            <p:grpSpPr bwMode="auto">
              <a:xfrm>
                <a:off x="4099555" y="1340768"/>
                <a:ext cx="3568789" cy="4248472"/>
                <a:chOff x="4099555" y="1340768"/>
                <a:chExt cx="1880235" cy="3308348"/>
              </a:xfrm>
            </p:grpSpPr>
            <p:grpSp>
              <p:nvGrpSpPr>
                <p:cNvPr id="36964" name="Group 58"/>
                <p:cNvGrpSpPr>
                  <a:grpSpLocks/>
                </p:cNvGrpSpPr>
                <p:nvPr/>
              </p:nvGrpSpPr>
              <p:grpSpPr bwMode="auto">
                <a:xfrm>
                  <a:off x="4932040" y="1340768"/>
                  <a:ext cx="1047750" cy="3248660"/>
                  <a:chOff x="0" y="0"/>
                  <a:chExt cx="1047750" cy="3248660"/>
                </a:xfrm>
              </p:grpSpPr>
              <p:cxnSp>
                <p:nvCxnSpPr>
                  <p:cNvPr id="60" name="Straight Connector 59"/>
                  <p:cNvCxnSpPr/>
                  <p:nvPr/>
                </p:nvCxnSpPr>
                <p:spPr>
                  <a:xfrm>
                    <a:off x="-176" y="147120"/>
                    <a:ext cx="0" cy="3099413"/>
                  </a:xfrm>
                  <a:prstGeom prst="line">
                    <a:avLst/>
                  </a:prstGeom>
                  <a:noFill/>
                  <a:ln w="38100" cap="flat" cmpd="sng" algn="ctr">
                    <a:solidFill>
                      <a:sysClr val="windowText" lastClr="000000"/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</p:cxnSp>
              <p:sp>
                <p:nvSpPr>
                  <p:cNvPr id="61" name="Flowchart: Connector 60"/>
                  <p:cNvSpPr/>
                  <p:nvPr/>
                </p:nvSpPr>
                <p:spPr>
                  <a:xfrm>
                    <a:off x="87638" y="2716159"/>
                    <a:ext cx="61053" cy="44507"/>
                  </a:xfrm>
                  <a:prstGeom prst="flowChartConnector">
                    <a:avLst/>
                  </a:prstGeom>
                  <a:gradFill rotWithShape="1">
                    <a:gsLst>
                      <a:gs pos="0">
                        <a:sysClr val="windowText" lastClr="000000">
                          <a:shade val="51000"/>
                          <a:satMod val="130000"/>
                        </a:sysClr>
                      </a:gs>
                      <a:gs pos="80000">
                        <a:sysClr val="windowText" lastClr="000000">
                          <a:shade val="93000"/>
                          <a:satMod val="130000"/>
                        </a:sysClr>
                      </a:gs>
                      <a:gs pos="100000">
                        <a:sysClr val="windowText" lastClr="000000">
                          <a:shade val="94000"/>
                          <a:satMod val="135000"/>
                        </a:sysClr>
                      </a:gs>
                    </a:gsLst>
                    <a:lin ang="16200000" scaled="0"/>
                  </a:gradFill>
                  <a:ln w="9525" cap="flat" cmpd="sng" algn="ctr">
                    <a:solidFill>
                      <a:sysClr val="windowText" lastClr="000000">
                        <a:shade val="95000"/>
                        <a:satMod val="105000"/>
                      </a:sys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kern="0">
                      <a:solidFill>
                        <a:sysClr val="window" lastClr="FFFFFF"/>
                      </a:solidFill>
                      <a:latin typeface="Calibri"/>
                    </a:endParaRPr>
                  </a:p>
                </p:txBody>
              </p:sp>
              <p:cxnSp>
                <p:nvCxnSpPr>
                  <p:cNvPr id="37022" name="Straight Arrow Connector 61"/>
                  <p:cNvCxnSpPr>
                    <a:cxnSpLocks noChangeShapeType="1"/>
                  </p:cNvCxnSpPr>
                  <p:nvPr/>
                </p:nvCxnSpPr>
                <p:spPr bwMode="auto">
                  <a:xfrm>
                    <a:off x="0" y="212089"/>
                    <a:ext cx="308610" cy="0"/>
                  </a:xfrm>
                  <a:prstGeom prst="straightConnector1">
                    <a:avLst/>
                  </a:prstGeom>
                  <a:noFill/>
                  <a:ln w="9525" algn="ctr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sp>
                <p:nvSpPr>
                  <p:cNvPr id="63" name="Flowchart: Connector 62"/>
                  <p:cNvSpPr/>
                  <p:nvPr/>
                </p:nvSpPr>
                <p:spPr>
                  <a:xfrm>
                    <a:off x="64221" y="276932"/>
                    <a:ext cx="61053" cy="45743"/>
                  </a:xfrm>
                  <a:prstGeom prst="flowChartConnector">
                    <a:avLst/>
                  </a:prstGeom>
                  <a:gradFill rotWithShape="1">
                    <a:gsLst>
                      <a:gs pos="0">
                        <a:sysClr val="windowText" lastClr="000000">
                          <a:shade val="51000"/>
                          <a:satMod val="130000"/>
                        </a:sysClr>
                      </a:gs>
                      <a:gs pos="80000">
                        <a:sysClr val="windowText" lastClr="000000">
                          <a:shade val="93000"/>
                          <a:satMod val="130000"/>
                        </a:sysClr>
                      </a:gs>
                      <a:gs pos="100000">
                        <a:sysClr val="windowText" lastClr="000000">
                          <a:shade val="94000"/>
                          <a:satMod val="135000"/>
                        </a:sysClr>
                      </a:gs>
                    </a:gsLst>
                    <a:lin ang="16200000" scaled="0"/>
                  </a:gradFill>
                  <a:ln w="9525" cap="flat" cmpd="sng" algn="ctr">
                    <a:solidFill>
                      <a:sysClr val="windowText" lastClr="000000">
                        <a:shade val="95000"/>
                        <a:satMod val="105000"/>
                      </a:sys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kern="0">
                      <a:solidFill>
                        <a:sysClr val="window" lastClr="FFFFFF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65" name="Trapezoid 64"/>
                  <p:cNvSpPr/>
                  <p:nvPr/>
                </p:nvSpPr>
                <p:spPr>
                  <a:xfrm rot="5400000">
                    <a:off x="65045" y="239204"/>
                    <a:ext cx="879011" cy="400604"/>
                  </a:xfrm>
                  <a:prstGeom prst="trapezoid">
                    <a:avLst/>
                  </a:prstGeom>
                  <a:solidFill>
                    <a:sysClr val="window" lastClr="FFFFFF"/>
                  </a:solidFill>
                  <a:ln w="2540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algn="ctr" eaLnBrk="1" fontAlgn="auto" hangingPunct="1">
                      <a:lnSpc>
                        <a:spcPct val="150000"/>
                      </a:lnSpc>
                      <a:spcBef>
                        <a:spcPts val="600"/>
                      </a:spcBef>
                      <a:spcAft>
                        <a:spcPts val="1000"/>
                      </a:spcAft>
                      <a:defRPr/>
                    </a:pPr>
                    <a:r>
                      <a:rPr lang="en-US" sz="1200" kern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PP</a:t>
                    </a:r>
                  </a:p>
                </p:txBody>
              </p:sp>
              <p:sp>
                <p:nvSpPr>
                  <p:cNvPr id="67" name="Flowchart: Connector 66"/>
                  <p:cNvSpPr/>
                  <p:nvPr/>
                </p:nvSpPr>
                <p:spPr>
                  <a:xfrm>
                    <a:off x="117746" y="1488509"/>
                    <a:ext cx="61053" cy="45743"/>
                  </a:xfrm>
                  <a:prstGeom prst="flowChartConnector">
                    <a:avLst/>
                  </a:prstGeom>
                  <a:gradFill rotWithShape="1">
                    <a:gsLst>
                      <a:gs pos="0">
                        <a:sysClr val="windowText" lastClr="000000">
                          <a:shade val="51000"/>
                          <a:satMod val="130000"/>
                        </a:sysClr>
                      </a:gs>
                      <a:gs pos="80000">
                        <a:sysClr val="windowText" lastClr="000000">
                          <a:shade val="93000"/>
                          <a:satMod val="130000"/>
                        </a:sysClr>
                      </a:gs>
                      <a:gs pos="100000">
                        <a:sysClr val="windowText" lastClr="000000">
                          <a:shade val="94000"/>
                          <a:satMod val="135000"/>
                        </a:sysClr>
                      </a:gs>
                    </a:gsLst>
                    <a:lin ang="16200000" scaled="0"/>
                  </a:gradFill>
                  <a:ln w="9525" cap="flat" cmpd="sng" algn="ctr">
                    <a:solidFill>
                      <a:sysClr val="windowText" lastClr="000000">
                        <a:shade val="95000"/>
                        <a:satMod val="105000"/>
                      </a:sys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kern="0">
                      <a:solidFill>
                        <a:sysClr val="window" lastClr="FFFFFF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68" name="Flowchart: Connector 67"/>
                  <p:cNvSpPr/>
                  <p:nvPr/>
                </p:nvSpPr>
                <p:spPr>
                  <a:xfrm>
                    <a:off x="117746" y="1732061"/>
                    <a:ext cx="61053" cy="45744"/>
                  </a:xfrm>
                  <a:prstGeom prst="flowChartConnector">
                    <a:avLst/>
                  </a:prstGeom>
                  <a:gradFill rotWithShape="1">
                    <a:gsLst>
                      <a:gs pos="0">
                        <a:sysClr val="windowText" lastClr="000000">
                          <a:shade val="51000"/>
                          <a:satMod val="130000"/>
                        </a:sysClr>
                      </a:gs>
                      <a:gs pos="80000">
                        <a:sysClr val="windowText" lastClr="000000">
                          <a:shade val="93000"/>
                          <a:satMod val="130000"/>
                        </a:sysClr>
                      </a:gs>
                      <a:gs pos="100000">
                        <a:sysClr val="windowText" lastClr="000000">
                          <a:shade val="94000"/>
                          <a:satMod val="135000"/>
                        </a:sysClr>
                      </a:gs>
                    </a:gsLst>
                    <a:lin ang="16200000" scaled="0"/>
                  </a:gradFill>
                  <a:ln w="9525" cap="flat" cmpd="sng" algn="ctr">
                    <a:solidFill>
                      <a:sysClr val="windowText" lastClr="000000">
                        <a:shade val="95000"/>
                        <a:satMod val="105000"/>
                      </a:sys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anchor="ctr"/>
                  <a:lstStyle/>
                  <a:p>
                    <a:pPr eaLnBrk="1" fontAlgn="auto" hangingPunct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en-US" kern="0">
                      <a:solidFill>
                        <a:sysClr val="window" lastClr="FFFFFF"/>
                      </a:solidFill>
                      <a:latin typeface="Calibri"/>
                    </a:endParaRPr>
                  </a:p>
                </p:txBody>
              </p:sp>
              <p:sp>
                <p:nvSpPr>
                  <p:cNvPr id="69" name="Trapezoid 68"/>
                  <p:cNvSpPr/>
                  <p:nvPr/>
                </p:nvSpPr>
                <p:spPr>
                  <a:xfrm rot="5400000">
                    <a:off x="95153" y="2609198"/>
                    <a:ext cx="879012" cy="400604"/>
                  </a:xfrm>
                  <a:prstGeom prst="trapezoid">
                    <a:avLst/>
                  </a:prstGeom>
                  <a:solidFill>
                    <a:sysClr val="window" lastClr="FFFFFF"/>
                  </a:solidFill>
                  <a:ln w="25400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anchor="ctr"/>
                  <a:lstStyle/>
                  <a:p>
                    <a:pPr algn="ctr" eaLnBrk="1" fontAlgn="auto" hangingPunct="1">
                      <a:lnSpc>
                        <a:spcPct val="150000"/>
                      </a:lnSpc>
                      <a:spcBef>
                        <a:spcPts val="600"/>
                      </a:spcBef>
                      <a:spcAft>
                        <a:spcPts val="1000"/>
                      </a:spcAft>
                      <a:defRPr/>
                    </a:pPr>
                    <a:r>
                      <a:rPr lang="en-US" sz="1200" kern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PP</a:t>
                    </a:r>
                  </a:p>
                </p:txBody>
              </p:sp>
              <p:cxnSp>
                <p:nvCxnSpPr>
                  <p:cNvPr id="37028" name="Straight Arrow Connector 69"/>
                  <p:cNvCxnSpPr>
                    <a:cxnSpLocks noChangeShapeType="1"/>
                  </p:cNvCxnSpPr>
                  <p:nvPr/>
                </p:nvCxnSpPr>
                <p:spPr bwMode="auto">
                  <a:xfrm>
                    <a:off x="22860" y="2551429"/>
                    <a:ext cx="308610" cy="0"/>
                  </a:xfrm>
                  <a:prstGeom prst="straightConnector1">
                    <a:avLst/>
                  </a:prstGeom>
                  <a:noFill/>
                  <a:ln w="9525" algn="ctr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37029" name="Straight Arrow Connector 70"/>
                  <p:cNvCxnSpPr>
                    <a:cxnSpLocks noChangeShapeType="1"/>
                  </p:cNvCxnSpPr>
                  <p:nvPr/>
                </p:nvCxnSpPr>
                <p:spPr bwMode="auto">
                  <a:xfrm>
                    <a:off x="15240" y="3039109"/>
                    <a:ext cx="308610" cy="0"/>
                  </a:xfrm>
                  <a:prstGeom prst="straightConnector1">
                    <a:avLst/>
                  </a:prstGeom>
                  <a:noFill/>
                  <a:ln w="9525" algn="ctr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37030" name="Straight Arrow Connector 72"/>
                  <p:cNvCxnSpPr>
                    <a:cxnSpLocks noChangeShapeType="1"/>
                  </p:cNvCxnSpPr>
                  <p:nvPr/>
                </p:nvCxnSpPr>
                <p:spPr bwMode="auto">
                  <a:xfrm>
                    <a:off x="723900" y="425449"/>
                    <a:ext cx="308610" cy="0"/>
                  </a:xfrm>
                  <a:prstGeom prst="straightConnector1">
                    <a:avLst/>
                  </a:prstGeom>
                  <a:noFill/>
                  <a:ln w="9525" algn="ctr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37031" name="Straight Arrow Connector 73"/>
                  <p:cNvCxnSpPr>
                    <a:cxnSpLocks noChangeShapeType="1"/>
                  </p:cNvCxnSpPr>
                  <p:nvPr/>
                </p:nvCxnSpPr>
                <p:spPr bwMode="auto">
                  <a:xfrm>
                    <a:off x="739140" y="2818129"/>
                    <a:ext cx="308610" cy="0"/>
                  </a:xfrm>
                  <a:prstGeom prst="straightConnector1">
                    <a:avLst/>
                  </a:prstGeom>
                  <a:noFill/>
                  <a:ln w="9525" algn="ctr">
                    <a:solidFill>
                      <a:srgbClr val="000000"/>
                    </a:solidFill>
                    <a:round/>
                    <a:headEnd/>
                    <a:tailEnd type="triangle" w="med" len="med"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grpSp>
              <p:nvGrpSpPr>
                <p:cNvPr id="36965" name="Group 74"/>
                <p:cNvGrpSpPr>
                  <a:grpSpLocks/>
                </p:cNvGrpSpPr>
                <p:nvPr/>
              </p:nvGrpSpPr>
              <p:grpSpPr bwMode="auto">
                <a:xfrm>
                  <a:off x="4099555" y="1588416"/>
                  <a:ext cx="838200" cy="3060700"/>
                  <a:chOff x="480060" y="0"/>
                  <a:chExt cx="838200" cy="3060700"/>
                </a:xfrm>
              </p:grpSpPr>
              <p:cxnSp>
                <p:nvCxnSpPr>
                  <p:cNvPr id="77" name="Straight Arrow Connector 76"/>
                  <p:cNvCxnSpPr>
                    <a:cxnSpLocks/>
                  </p:cNvCxnSpPr>
                  <p:nvPr/>
                </p:nvCxnSpPr>
                <p:spPr>
                  <a:xfrm>
                    <a:off x="663373" y="708014"/>
                    <a:ext cx="647323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967" name="Group 78"/>
                  <p:cNvGrpSpPr>
                    <a:grpSpLocks/>
                  </p:cNvGrpSpPr>
                  <p:nvPr/>
                </p:nvGrpSpPr>
                <p:grpSpPr bwMode="auto">
                  <a:xfrm>
                    <a:off x="982980" y="1676400"/>
                    <a:ext cx="311785" cy="233680"/>
                    <a:chOff x="0" y="0"/>
                    <a:chExt cx="311785" cy="233680"/>
                  </a:xfrm>
                </p:grpSpPr>
                <p:grpSp>
                  <p:nvGrpSpPr>
                    <p:cNvPr id="37015" name="Group 134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06680" y="81280"/>
                      <a:ext cx="205105" cy="152400"/>
                      <a:chOff x="0" y="0"/>
                      <a:chExt cx="205105" cy="152400"/>
                    </a:xfrm>
                  </p:grpSpPr>
                  <p:sp>
                    <p:nvSpPr>
                      <p:cNvPr id="138" name="Isosceles Triangle 137"/>
                      <p:cNvSpPr/>
                      <p:nvPr/>
                    </p:nvSpPr>
                    <p:spPr>
                      <a:xfrm rot="5400000">
                        <a:off x="-17246" y="17446"/>
                        <a:ext cx="152065" cy="117087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  <p:sp>
                    <p:nvSpPr>
                      <p:cNvPr id="139" name="Flowchart: Connector 138"/>
                      <p:cNvSpPr/>
                      <p:nvPr/>
                    </p:nvSpPr>
                    <p:spPr>
                      <a:xfrm flipH="1">
                        <a:off x="119003" y="46936"/>
                        <a:ext cx="86142" cy="56870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</p:grpSp>
                <p:cxnSp>
                  <p:nvCxnSpPr>
                    <p:cNvPr id="136" name="Straight Connector 135"/>
                    <p:cNvCxnSpPr/>
                    <p:nvPr/>
                  </p:nvCxnSpPr>
                  <p:spPr>
                    <a:xfrm>
                      <a:off x="-127" y="-360"/>
                      <a:ext cx="0" cy="184209"/>
                    </a:xfrm>
                    <a:prstGeom prst="line">
                      <a:avLst/>
                    </a:prstGeom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7" name="Straight Arrow Connector 136"/>
                    <p:cNvCxnSpPr/>
                    <p:nvPr/>
                  </p:nvCxnSpPr>
                  <p:spPr>
                    <a:xfrm>
                      <a:off x="-127" y="182613"/>
                      <a:ext cx="107051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83" name="Straight Arrow Connector 82"/>
                  <p:cNvCxnSpPr/>
                  <p:nvPr/>
                </p:nvCxnSpPr>
                <p:spPr>
                  <a:xfrm>
                    <a:off x="487743" y="-387"/>
                    <a:ext cx="825462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Arrow Connector 83"/>
                  <p:cNvCxnSpPr/>
                  <p:nvPr/>
                </p:nvCxnSpPr>
                <p:spPr>
                  <a:xfrm>
                    <a:off x="487743" y="464463"/>
                    <a:ext cx="825462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970" name="Group 84"/>
                  <p:cNvGrpSpPr>
                    <a:grpSpLocks/>
                  </p:cNvGrpSpPr>
                  <p:nvPr/>
                </p:nvGrpSpPr>
                <p:grpSpPr bwMode="auto">
                  <a:xfrm>
                    <a:off x="830580" y="213360"/>
                    <a:ext cx="205105" cy="152400"/>
                    <a:chOff x="0" y="0"/>
                    <a:chExt cx="205105" cy="152400"/>
                  </a:xfrm>
                </p:grpSpPr>
                <p:sp>
                  <p:nvSpPr>
                    <p:cNvPr id="133" name="Isosceles Triangle 132"/>
                    <p:cNvSpPr/>
                    <p:nvPr/>
                  </p:nvSpPr>
                  <p:spPr>
                    <a:xfrm rot="5400000">
                      <a:off x="-17430" y="17623"/>
                      <a:ext cx="152066" cy="117087"/>
                    </a:xfrm>
                    <a:prstGeom prst="triangle">
                      <a:avLst/>
                    </a:prstGeom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 anchor="ctr"/>
                    <a:lstStyle/>
                    <a:p>
                      <a:pPr>
                        <a:defRPr/>
                      </a:pPr>
                      <a:endParaRPr lang="en-US"/>
                    </a:p>
                  </p:txBody>
                </p:sp>
                <p:sp>
                  <p:nvSpPr>
                    <p:cNvPr id="134" name="Flowchart: Connector 133"/>
                    <p:cNvSpPr/>
                    <p:nvPr/>
                  </p:nvSpPr>
                  <p:spPr>
                    <a:xfrm flipH="1">
                      <a:off x="118820" y="47113"/>
                      <a:ext cx="86142" cy="56870"/>
                    </a:xfrm>
                    <a:prstGeom prst="flowChartConnector">
                      <a:avLst/>
                    </a:prstGeom>
                  </p:spPr>
                  <p:style>
                    <a:lnRef idx="2">
                      <a:schemeClr val="dk1"/>
                    </a:lnRef>
                    <a:fillRef idx="1">
                      <a:schemeClr val="lt1"/>
                    </a:fillRef>
                    <a:effectRef idx="0">
                      <a:schemeClr val="dk1"/>
                    </a:effectRef>
                    <a:fontRef idx="minor">
                      <a:schemeClr val="dk1"/>
                    </a:fontRef>
                  </p:style>
                  <p:txBody>
                    <a:bodyPr anchor="ctr"/>
                    <a:lstStyle/>
                    <a:p>
                      <a:pPr>
                        <a:defRPr/>
                      </a:pPr>
                      <a:endParaRPr lang="en-US"/>
                    </a:p>
                  </p:txBody>
                </p:sp>
              </p:grpSp>
              <p:cxnSp>
                <p:nvCxnSpPr>
                  <p:cNvPr id="86" name="Straight Connector 85"/>
                  <p:cNvCxnSpPr>
                    <a:cxnSpLocks/>
                  </p:cNvCxnSpPr>
                  <p:nvPr/>
                </p:nvCxnSpPr>
                <p:spPr>
                  <a:xfrm>
                    <a:off x="660864" y="286435"/>
                    <a:ext cx="2509" cy="180500"/>
                  </a:xfrm>
                  <a:prstGeom prst="line">
                    <a:avLst/>
                  </a:prstGeom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Arrow Connector 87"/>
                  <p:cNvCxnSpPr/>
                  <p:nvPr/>
                </p:nvCxnSpPr>
                <p:spPr>
                  <a:xfrm>
                    <a:off x="495269" y="1417652"/>
                    <a:ext cx="822953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Arrow Connector 88"/>
                  <p:cNvCxnSpPr/>
                  <p:nvPr/>
                </p:nvCxnSpPr>
                <p:spPr>
                  <a:xfrm>
                    <a:off x="480215" y="2827038"/>
                    <a:ext cx="822953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974" name="Group 89"/>
                  <p:cNvGrpSpPr>
                    <a:grpSpLocks/>
                  </p:cNvGrpSpPr>
                  <p:nvPr/>
                </p:nvGrpSpPr>
                <p:grpSpPr bwMode="auto">
                  <a:xfrm>
                    <a:off x="822960" y="708660"/>
                    <a:ext cx="311785" cy="233680"/>
                    <a:chOff x="0" y="0"/>
                    <a:chExt cx="311785" cy="233680"/>
                  </a:xfrm>
                </p:grpSpPr>
                <p:grpSp>
                  <p:nvGrpSpPr>
                    <p:cNvPr id="37008" name="Group 127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06680" y="81280"/>
                      <a:ext cx="205105" cy="152400"/>
                      <a:chOff x="0" y="0"/>
                      <a:chExt cx="205105" cy="152400"/>
                    </a:xfrm>
                  </p:grpSpPr>
                  <p:sp>
                    <p:nvSpPr>
                      <p:cNvPr id="131" name="Isosceles Triangle 130"/>
                      <p:cNvSpPr/>
                      <p:nvPr/>
                    </p:nvSpPr>
                    <p:spPr>
                      <a:xfrm rot="5400000">
                        <a:off x="-15930" y="16960"/>
                        <a:ext cx="150829" cy="116250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  <p:sp>
                    <p:nvSpPr>
                      <p:cNvPr id="132" name="Flowchart: Connector 131"/>
                      <p:cNvSpPr/>
                      <p:nvPr/>
                    </p:nvSpPr>
                    <p:spPr>
                      <a:xfrm flipH="1">
                        <a:off x="119283" y="46650"/>
                        <a:ext cx="86143" cy="56870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</p:grpSp>
                <p:cxnSp>
                  <p:nvCxnSpPr>
                    <p:cNvPr id="129" name="Straight Connector 128"/>
                    <p:cNvCxnSpPr/>
                    <p:nvPr/>
                  </p:nvCxnSpPr>
                  <p:spPr>
                    <a:xfrm>
                      <a:off x="153" y="-1882"/>
                      <a:ext cx="0" cy="184209"/>
                    </a:xfrm>
                    <a:prstGeom prst="line">
                      <a:avLst/>
                    </a:prstGeom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0" name="Straight Arrow Connector 129"/>
                    <p:cNvCxnSpPr/>
                    <p:nvPr/>
                  </p:nvCxnSpPr>
                  <p:spPr>
                    <a:xfrm>
                      <a:off x="153" y="181092"/>
                      <a:ext cx="107051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91" name="Straight Arrow Connector 90"/>
                  <p:cNvCxnSpPr>
                    <a:cxnSpLocks/>
                    <a:endCxn id="237" idx="0"/>
                  </p:cNvCxnSpPr>
                  <p:nvPr/>
                </p:nvCxnSpPr>
                <p:spPr>
                  <a:xfrm>
                    <a:off x="747006" y="464463"/>
                    <a:ext cx="4181" cy="1118854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Arrow Connector 94"/>
                  <p:cNvCxnSpPr/>
                  <p:nvPr/>
                </p:nvCxnSpPr>
                <p:spPr>
                  <a:xfrm>
                    <a:off x="823113" y="2133473"/>
                    <a:ext cx="469184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977" name="Group 95"/>
                  <p:cNvGrpSpPr>
                    <a:grpSpLocks/>
                  </p:cNvGrpSpPr>
                  <p:nvPr/>
                </p:nvGrpSpPr>
                <p:grpSpPr bwMode="auto">
                  <a:xfrm>
                    <a:off x="975360" y="2125980"/>
                    <a:ext cx="311785" cy="233680"/>
                    <a:chOff x="0" y="0"/>
                    <a:chExt cx="311785" cy="233680"/>
                  </a:xfrm>
                </p:grpSpPr>
                <p:grpSp>
                  <p:nvGrpSpPr>
                    <p:cNvPr id="37003" name="Group 122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06680" y="81280"/>
                      <a:ext cx="205105" cy="152400"/>
                      <a:chOff x="0" y="0"/>
                      <a:chExt cx="205105" cy="152400"/>
                    </a:xfrm>
                  </p:grpSpPr>
                  <p:sp>
                    <p:nvSpPr>
                      <p:cNvPr id="126" name="Isosceles Triangle 125"/>
                      <p:cNvSpPr/>
                      <p:nvPr/>
                    </p:nvSpPr>
                    <p:spPr>
                      <a:xfrm rot="5400000">
                        <a:off x="-17153" y="17880"/>
                        <a:ext cx="152065" cy="117087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  <p:sp>
                    <p:nvSpPr>
                      <p:cNvPr id="127" name="Flowchart: Connector 126"/>
                      <p:cNvSpPr/>
                      <p:nvPr/>
                    </p:nvSpPr>
                    <p:spPr>
                      <a:xfrm flipH="1">
                        <a:off x="119096" y="47371"/>
                        <a:ext cx="86143" cy="56870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</p:grpSp>
                <p:cxnSp>
                  <p:nvCxnSpPr>
                    <p:cNvPr id="124" name="Straight Connector 123"/>
                    <p:cNvCxnSpPr/>
                    <p:nvPr/>
                  </p:nvCxnSpPr>
                  <p:spPr>
                    <a:xfrm>
                      <a:off x="-35" y="75"/>
                      <a:ext cx="0" cy="184209"/>
                    </a:xfrm>
                    <a:prstGeom prst="line">
                      <a:avLst/>
                    </a:prstGeom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5" name="Straight Arrow Connector 124"/>
                    <p:cNvCxnSpPr/>
                    <p:nvPr/>
                  </p:nvCxnSpPr>
                  <p:spPr>
                    <a:xfrm>
                      <a:off x="-35" y="183048"/>
                      <a:ext cx="107051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6978" name="Group 96"/>
                  <p:cNvGrpSpPr>
                    <a:grpSpLocks/>
                  </p:cNvGrpSpPr>
                  <p:nvPr/>
                </p:nvGrpSpPr>
                <p:grpSpPr bwMode="auto">
                  <a:xfrm>
                    <a:off x="998220" y="967740"/>
                    <a:ext cx="311785" cy="233680"/>
                    <a:chOff x="0" y="0"/>
                    <a:chExt cx="311785" cy="233680"/>
                  </a:xfrm>
                </p:grpSpPr>
                <p:grpSp>
                  <p:nvGrpSpPr>
                    <p:cNvPr id="36998" name="Group 117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06680" y="81280"/>
                      <a:ext cx="205105" cy="152400"/>
                      <a:chOff x="0" y="0"/>
                      <a:chExt cx="205105" cy="152400"/>
                    </a:xfrm>
                  </p:grpSpPr>
                  <p:sp>
                    <p:nvSpPr>
                      <p:cNvPr id="121" name="Isosceles Triangle 120"/>
                      <p:cNvSpPr/>
                      <p:nvPr/>
                    </p:nvSpPr>
                    <p:spPr>
                      <a:xfrm rot="5400000">
                        <a:off x="-17432" y="17704"/>
                        <a:ext cx="152066" cy="117087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  <p:sp>
                    <p:nvSpPr>
                      <p:cNvPr id="122" name="Flowchart: Connector 121"/>
                      <p:cNvSpPr/>
                      <p:nvPr/>
                    </p:nvSpPr>
                    <p:spPr>
                      <a:xfrm flipH="1">
                        <a:off x="118817" y="47194"/>
                        <a:ext cx="86142" cy="56870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</p:grpSp>
                <p:cxnSp>
                  <p:nvCxnSpPr>
                    <p:cNvPr id="119" name="Straight Connector 118"/>
                    <p:cNvCxnSpPr/>
                    <p:nvPr/>
                  </p:nvCxnSpPr>
                  <p:spPr>
                    <a:xfrm>
                      <a:off x="-313" y="-102"/>
                      <a:ext cx="0" cy="18421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0" name="Straight Arrow Connector 119"/>
                    <p:cNvCxnSpPr/>
                    <p:nvPr/>
                  </p:nvCxnSpPr>
                  <p:spPr>
                    <a:xfrm>
                      <a:off x="-313" y="182871"/>
                      <a:ext cx="107051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6979" name="Group 97"/>
                  <p:cNvGrpSpPr>
                    <a:grpSpLocks/>
                  </p:cNvGrpSpPr>
                  <p:nvPr/>
                </p:nvGrpSpPr>
                <p:grpSpPr bwMode="auto">
                  <a:xfrm>
                    <a:off x="998220" y="1417320"/>
                    <a:ext cx="311785" cy="233680"/>
                    <a:chOff x="0" y="0"/>
                    <a:chExt cx="311785" cy="233680"/>
                  </a:xfrm>
                </p:grpSpPr>
                <p:grpSp>
                  <p:nvGrpSpPr>
                    <p:cNvPr id="36993" name="Group 112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06680" y="81280"/>
                      <a:ext cx="205105" cy="152400"/>
                      <a:chOff x="0" y="0"/>
                      <a:chExt cx="205105" cy="152400"/>
                    </a:xfrm>
                  </p:grpSpPr>
                  <p:sp>
                    <p:nvSpPr>
                      <p:cNvPr id="116" name="Isosceles Triangle 115"/>
                      <p:cNvSpPr/>
                      <p:nvPr/>
                    </p:nvSpPr>
                    <p:spPr>
                      <a:xfrm rot="5400000">
                        <a:off x="-16814" y="18757"/>
                        <a:ext cx="150829" cy="117087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  <p:sp>
                    <p:nvSpPr>
                      <p:cNvPr id="117" name="Flowchart: Connector 116"/>
                      <p:cNvSpPr/>
                      <p:nvPr/>
                    </p:nvSpPr>
                    <p:spPr>
                      <a:xfrm flipH="1">
                        <a:off x="118817" y="47628"/>
                        <a:ext cx="86142" cy="56870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</p:grpSp>
                <p:cxnSp>
                  <p:nvCxnSpPr>
                    <p:cNvPr id="114" name="Straight Connector 113"/>
                    <p:cNvCxnSpPr/>
                    <p:nvPr/>
                  </p:nvCxnSpPr>
                  <p:spPr>
                    <a:xfrm>
                      <a:off x="-313" y="333"/>
                      <a:ext cx="0" cy="184210"/>
                    </a:xfrm>
                    <a:prstGeom prst="line">
                      <a:avLst/>
                    </a:prstGeom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5" name="Straight Arrow Connector 114"/>
                    <p:cNvCxnSpPr/>
                    <p:nvPr/>
                  </p:nvCxnSpPr>
                  <p:spPr>
                    <a:xfrm>
                      <a:off x="-313" y="183306"/>
                      <a:ext cx="107051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00" name="Straight Arrow Connector 99"/>
                  <p:cNvCxnSpPr/>
                  <p:nvPr/>
                </p:nvCxnSpPr>
                <p:spPr>
                  <a:xfrm>
                    <a:off x="777114" y="2484583"/>
                    <a:ext cx="530236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36981" name="Group 100"/>
                  <p:cNvGrpSpPr>
                    <a:grpSpLocks/>
                  </p:cNvGrpSpPr>
                  <p:nvPr/>
                </p:nvGrpSpPr>
                <p:grpSpPr bwMode="auto">
                  <a:xfrm>
                    <a:off x="975360" y="2484120"/>
                    <a:ext cx="311785" cy="233680"/>
                    <a:chOff x="0" y="0"/>
                    <a:chExt cx="311785" cy="233680"/>
                  </a:xfrm>
                </p:grpSpPr>
                <p:grpSp>
                  <p:nvGrpSpPr>
                    <p:cNvPr id="36988" name="Group 107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06680" y="81280"/>
                      <a:ext cx="205105" cy="152400"/>
                      <a:chOff x="0" y="0"/>
                      <a:chExt cx="205105" cy="152400"/>
                    </a:xfrm>
                  </p:grpSpPr>
                  <p:sp>
                    <p:nvSpPr>
                      <p:cNvPr id="111" name="Isosceles Triangle 110"/>
                      <p:cNvSpPr/>
                      <p:nvPr/>
                    </p:nvSpPr>
                    <p:spPr>
                      <a:xfrm rot="5400000">
                        <a:off x="-16535" y="18886"/>
                        <a:ext cx="150829" cy="117087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  <p:sp>
                    <p:nvSpPr>
                      <p:cNvPr id="112" name="Flowchart: Connector 111"/>
                      <p:cNvSpPr/>
                      <p:nvPr/>
                    </p:nvSpPr>
                    <p:spPr>
                      <a:xfrm flipH="1">
                        <a:off x="119096" y="48994"/>
                        <a:ext cx="86143" cy="55634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</p:grpSp>
                <p:cxnSp>
                  <p:nvCxnSpPr>
                    <p:cNvPr id="109" name="Straight Connector 108"/>
                    <p:cNvCxnSpPr/>
                    <p:nvPr/>
                  </p:nvCxnSpPr>
                  <p:spPr>
                    <a:xfrm>
                      <a:off x="-35" y="463"/>
                      <a:ext cx="0" cy="184209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0" name="Straight Arrow Connector 109"/>
                    <p:cNvCxnSpPr/>
                    <p:nvPr/>
                  </p:nvCxnSpPr>
                  <p:spPr>
                    <a:xfrm>
                      <a:off x="-35" y="183436"/>
                      <a:ext cx="107051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36982" name="Group 101"/>
                  <p:cNvGrpSpPr>
                    <a:grpSpLocks/>
                  </p:cNvGrpSpPr>
                  <p:nvPr/>
                </p:nvGrpSpPr>
                <p:grpSpPr bwMode="auto">
                  <a:xfrm>
                    <a:off x="990600" y="2827020"/>
                    <a:ext cx="311785" cy="233680"/>
                    <a:chOff x="0" y="0"/>
                    <a:chExt cx="311785" cy="233680"/>
                  </a:xfrm>
                </p:grpSpPr>
                <p:grpSp>
                  <p:nvGrpSpPr>
                    <p:cNvPr id="36983" name="Group 102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06680" y="81280"/>
                      <a:ext cx="205105" cy="152400"/>
                      <a:chOff x="0" y="0"/>
                      <a:chExt cx="205105" cy="152400"/>
                    </a:xfrm>
                  </p:grpSpPr>
                  <p:sp>
                    <p:nvSpPr>
                      <p:cNvPr id="106" name="Isosceles Triangle 105"/>
                      <p:cNvSpPr/>
                      <p:nvPr/>
                    </p:nvSpPr>
                    <p:spPr>
                      <a:xfrm rot="5400000">
                        <a:off x="-17340" y="17824"/>
                        <a:ext cx="152066" cy="117087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  <p:sp>
                    <p:nvSpPr>
                      <p:cNvPr id="107" name="Flowchart: Connector 106"/>
                      <p:cNvSpPr/>
                      <p:nvPr/>
                    </p:nvSpPr>
                    <p:spPr>
                      <a:xfrm flipH="1">
                        <a:off x="118910" y="47314"/>
                        <a:ext cx="86143" cy="56870"/>
                      </a:xfrm>
                      <a:prstGeom prst="flowChartConnector">
                        <a:avLst/>
                      </a:prstGeom>
                    </p:spPr>
                    <p:style>
                      <a:lnRef idx="2">
                        <a:schemeClr val="dk1"/>
                      </a:lnRef>
                      <a:fillRef idx="1">
                        <a:schemeClr val="lt1"/>
                      </a:fillRef>
                      <a:effectRef idx="0">
                        <a:schemeClr val="dk1"/>
                      </a:effectRef>
                      <a:fontRef idx="minor">
                        <a:schemeClr val="dk1"/>
                      </a:fontRef>
                    </p:style>
                    <p:txBody>
                      <a:bodyPr anchor="ctr"/>
                      <a:lstStyle/>
                      <a:p>
                        <a:pPr>
                          <a:defRPr/>
                        </a:pPr>
                        <a:endParaRPr lang="en-US"/>
                      </a:p>
                    </p:txBody>
                  </p:sp>
                </p:grpSp>
                <p:cxnSp>
                  <p:nvCxnSpPr>
                    <p:cNvPr id="104" name="Straight Connector 103"/>
                    <p:cNvCxnSpPr/>
                    <p:nvPr/>
                  </p:nvCxnSpPr>
                  <p:spPr>
                    <a:xfrm>
                      <a:off x="-221" y="18"/>
                      <a:ext cx="0" cy="18421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5" name="Straight Arrow Connector 104"/>
                    <p:cNvCxnSpPr/>
                    <p:nvPr/>
                  </p:nvCxnSpPr>
                  <p:spPr>
                    <a:xfrm>
                      <a:off x="-221" y="182991"/>
                      <a:ext cx="107051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sp>
            <p:nvSpPr>
              <p:cNvPr id="4" name="Rectangle 3"/>
              <p:cNvSpPr/>
              <p:nvPr/>
            </p:nvSpPr>
            <p:spPr>
              <a:xfrm>
                <a:off x="3666487" y="1482066"/>
                <a:ext cx="431775" cy="27307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>
                    <a:solidFill>
                      <a:schemeClr val="tx1"/>
                    </a:solidFill>
                  </a:rPr>
                  <a:t>0</a:t>
                </a:r>
              </a:p>
            </p:txBody>
          </p:sp>
          <p:sp>
            <p:nvSpPr>
              <p:cNvPr id="206" name="Rectangle 205"/>
              <p:cNvSpPr/>
              <p:nvPr/>
            </p:nvSpPr>
            <p:spPr>
              <a:xfrm>
                <a:off x="3677599" y="2120289"/>
                <a:ext cx="433363" cy="27148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>
                    <a:solidFill>
                      <a:schemeClr val="tx1"/>
                    </a:solidFill>
                  </a:rPr>
                  <a:t>X</a:t>
                </a:r>
              </a:p>
            </p:txBody>
          </p:sp>
          <p:cxnSp>
            <p:nvCxnSpPr>
              <p:cNvPr id="140" name="Straight Arrow Connector 139"/>
              <p:cNvCxnSpPr>
                <a:cxnSpLocks/>
              </p:cNvCxnSpPr>
              <p:nvPr/>
            </p:nvCxnSpPr>
            <p:spPr>
              <a:xfrm>
                <a:off x="5128490" y="2026620"/>
                <a:ext cx="531782" cy="1111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09" name="Rectangle 208"/>
              <p:cNvSpPr/>
              <p:nvPr/>
            </p:nvSpPr>
            <p:spPr>
              <a:xfrm>
                <a:off x="3563305" y="2769626"/>
                <a:ext cx="547656" cy="25560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>
                    <a:solidFill>
                      <a:schemeClr val="tx1"/>
                    </a:solidFill>
                  </a:rPr>
                  <a:t>2X</a:t>
                </a:r>
              </a:p>
            </p:txBody>
          </p:sp>
          <p:cxnSp>
            <p:nvCxnSpPr>
              <p:cNvPr id="31745" name="Straight Arrow Connector 31744"/>
              <p:cNvCxnSpPr>
                <a:stCxn id="209" idx="3"/>
              </p:cNvCxnSpPr>
              <p:nvPr/>
            </p:nvCxnSpPr>
            <p:spPr>
              <a:xfrm>
                <a:off x="4110962" y="2896636"/>
                <a:ext cx="1558835" cy="793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753" name="Straight Arrow Connector 31752"/>
              <p:cNvCxnSpPr>
                <a:cxnSpLocks/>
              </p:cNvCxnSpPr>
              <p:nvPr/>
            </p:nvCxnSpPr>
            <p:spPr>
              <a:xfrm>
                <a:off x="5317392" y="2760101"/>
                <a:ext cx="342880" cy="793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1765" name="Oval 31764"/>
              <p:cNvSpPr/>
              <p:nvPr/>
            </p:nvSpPr>
            <p:spPr>
              <a:xfrm>
                <a:off x="4226842" y="2448927"/>
                <a:ext cx="215888" cy="230204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b="1">
                    <a:solidFill>
                      <a:schemeClr val="tx1"/>
                    </a:solidFill>
                  </a:rPr>
                  <a:t>+</a:t>
                </a:r>
              </a:p>
            </p:txBody>
          </p:sp>
          <p:cxnSp>
            <p:nvCxnSpPr>
              <p:cNvPr id="31767" name="Straight Connector 31766"/>
              <p:cNvCxnSpPr>
                <a:cxnSpLocks/>
                <a:stCxn id="31765" idx="4"/>
              </p:cNvCxnSpPr>
              <p:nvPr/>
            </p:nvCxnSpPr>
            <p:spPr>
              <a:xfrm>
                <a:off x="4334786" y="2679131"/>
                <a:ext cx="0" cy="222267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770" name="Straight Connector 31769"/>
              <p:cNvCxnSpPr>
                <a:stCxn id="31765" idx="0"/>
              </p:cNvCxnSpPr>
              <p:nvPr/>
            </p:nvCxnSpPr>
            <p:spPr>
              <a:xfrm flipV="1">
                <a:off x="4334786" y="2255237"/>
                <a:ext cx="0" cy="19369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5" name="Rectangle 234"/>
              <p:cNvSpPr/>
              <p:nvPr/>
            </p:nvSpPr>
            <p:spPr>
              <a:xfrm>
                <a:off x="3576005" y="3331644"/>
                <a:ext cx="546069" cy="25560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>
                    <a:solidFill>
                      <a:schemeClr val="tx1"/>
                    </a:solidFill>
                  </a:rPr>
                  <a:t>4X</a:t>
                </a:r>
              </a:p>
            </p:txBody>
          </p:sp>
          <p:sp>
            <p:nvSpPr>
              <p:cNvPr id="237" name="Oval 236"/>
              <p:cNvSpPr/>
              <p:nvPr/>
            </p:nvSpPr>
            <p:spPr>
              <a:xfrm>
                <a:off x="4506226" y="3692033"/>
                <a:ext cx="215888" cy="230205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b="1">
                    <a:solidFill>
                      <a:schemeClr val="tx1"/>
                    </a:solidFill>
                  </a:rPr>
                  <a:t>+</a:t>
                </a:r>
              </a:p>
            </p:txBody>
          </p:sp>
          <p:cxnSp>
            <p:nvCxnSpPr>
              <p:cNvPr id="31772" name="Straight Connector 31771"/>
              <p:cNvCxnSpPr>
                <a:cxnSpLocks/>
              </p:cNvCxnSpPr>
              <p:nvPr/>
            </p:nvCxnSpPr>
            <p:spPr>
              <a:xfrm flipH="1">
                <a:off x="4352248" y="3479292"/>
                <a:ext cx="3175" cy="649337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5" name="Straight Arrow Connector 224"/>
              <p:cNvCxnSpPr>
                <a:endCxn id="237" idx="2"/>
              </p:cNvCxnSpPr>
              <p:nvPr/>
            </p:nvCxnSpPr>
            <p:spPr>
              <a:xfrm>
                <a:off x="4357010" y="3804755"/>
                <a:ext cx="149216" cy="317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1" name="Straight Arrow Connector 230"/>
              <p:cNvCxnSpPr>
                <a:stCxn id="237" idx="6"/>
              </p:cNvCxnSpPr>
              <p:nvPr/>
            </p:nvCxnSpPr>
            <p:spPr>
              <a:xfrm>
                <a:off x="4722114" y="3807930"/>
                <a:ext cx="954033" cy="317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1" name="Oval 250"/>
              <p:cNvSpPr/>
              <p:nvPr/>
            </p:nvSpPr>
            <p:spPr>
              <a:xfrm>
                <a:off x="4549087" y="4282628"/>
                <a:ext cx="215888" cy="230205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b="1">
                    <a:solidFill>
                      <a:schemeClr val="tx1"/>
                    </a:solidFill>
                  </a:rPr>
                  <a:t>+</a:t>
                </a:r>
              </a:p>
            </p:txBody>
          </p:sp>
          <p:cxnSp>
            <p:nvCxnSpPr>
              <p:cNvPr id="243" name="Straight Connector 242"/>
              <p:cNvCxnSpPr>
                <a:cxnSpLocks/>
              </p:cNvCxnSpPr>
              <p:nvPr/>
            </p:nvCxnSpPr>
            <p:spPr>
              <a:xfrm>
                <a:off x="4352248" y="4128629"/>
                <a:ext cx="304782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9" name="Straight Arrow Connector 248"/>
              <p:cNvCxnSpPr>
                <a:endCxn id="251" idx="0"/>
              </p:cNvCxnSpPr>
              <p:nvPr/>
            </p:nvCxnSpPr>
            <p:spPr>
              <a:xfrm>
                <a:off x="4657030" y="4128629"/>
                <a:ext cx="0" cy="15399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4" name="Straight Arrow Connector 253"/>
              <p:cNvCxnSpPr>
                <a:endCxn id="133" idx="3"/>
              </p:cNvCxnSpPr>
              <p:nvPr/>
            </p:nvCxnSpPr>
            <p:spPr>
              <a:xfrm>
                <a:off x="4442730" y="2026620"/>
                <a:ext cx="322244" cy="476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/>
              <p:cNvCxnSpPr/>
              <p:nvPr/>
            </p:nvCxnSpPr>
            <p:spPr>
              <a:xfrm>
                <a:off x="4226842" y="2904574"/>
                <a:ext cx="0" cy="149236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1" name="Straight Arrow Connector 210"/>
              <p:cNvCxnSpPr>
                <a:endCxn id="251" idx="2"/>
              </p:cNvCxnSpPr>
              <p:nvPr/>
            </p:nvCxnSpPr>
            <p:spPr>
              <a:xfrm>
                <a:off x="4226842" y="4396937"/>
                <a:ext cx="32224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/>
              <p:cNvCxnSpPr/>
              <p:nvPr/>
            </p:nvCxnSpPr>
            <p:spPr>
              <a:xfrm flipV="1">
                <a:off x="5285644" y="1844043"/>
                <a:ext cx="0" cy="19369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/>
              <p:cNvCxnSpPr/>
              <p:nvPr/>
            </p:nvCxnSpPr>
            <p:spPr>
              <a:xfrm flipH="1">
                <a:off x="3060097" y="1844043"/>
                <a:ext cx="2225547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/>
              <p:cNvCxnSpPr>
                <a:cxnSpLocks/>
              </p:cNvCxnSpPr>
              <p:nvPr/>
            </p:nvCxnSpPr>
            <p:spPr>
              <a:xfrm>
                <a:off x="3060097" y="1844043"/>
                <a:ext cx="0" cy="298313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82" name="Oval 281"/>
              <p:cNvSpPr/>
              <p:nvPr/>
            </p:nvSpPr>
            <p:spPr>
              <a:xfrm>
                <a:off x="4463367" y="4712874"/>
                <a:ext cx="215888" cy="230204"/>
              </a:xfrm>
              <a:prstGeom prst="ellipse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b="1">
                    <a:solidFill>
                      <a:schemeClr val="tx1"/>
                    </a:solidFill>
                  </a:rPr>
                  <a:t>+</a:t>
                </a:r>
              </a:p>
            </p:txBody>
          </p:sp>
          <p:cxnSp>
            <p:nvCxnSpPr>
              <p:cNvPr id="219" name="Straight Arrow Connector 218"/>
              <p:cNvCxnSpPr>
                <a:cxnSpLocks/>
                <a:endCxn id="282" idx="2"/>
              </p:cNvCxnSpPr>
              <p:nvPr/>
            </p:nvCxnSpPr>
            <p:spPr>
              <a:xfrm flipV="1">
                <a:off x="3048985" y="4827182"/>
                <a:ext cx="1414382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88" name="Rectangle 287"/>
              <p:cNvSpPr/>
              <p:nvPr/>
            </p:nvSpPr>
            <p:spPr>
              <a:xfrm>
                <a:off x="3563305" y="5162170"/>
                <a:ext cx="546069" cy="2540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>
                    <a:solidFill>
                      <a:schemeClr val="tx1"/>
                    </a:solidFill>
                  </a:rPr>
                  <a:t>8X</a:t>
                </a:r>
              </a:p>
            </p:txBody>
          </p:sp>
          <p:cxnSp>
            <p:nvCxnSpPr>
              <p:cNvPr id="256" name="Straight Connector 255"/>
              <p:cNvCxnSpPr>
                <a:cxnSpLocks/>
                <a:stCxn id="282" idx="4"/>
              </p:cNvCxnSpPr>
              <p:nvPr/>
            </p:nvCxnSpPr>
            <p:spPr>
              <a:xfrm>
                <a:off x="4571310" y="4943078"/>
                <a:ext cx="0" cy="346101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93" name="Flowchart: Connector 292"/>
            <p:cNvSpPr/>
            <p:nvPr/>
          </p:nvSpPr>
          <p:spPr>
            <a:xfrm>
              <a:off x="5813986" y="1820740"/>
              <a:ext cx="115880" cy="58742"/>
            </a:xfrm>
            <a:prstGeom prst="flowChartConnector">
              <a:avLst/>
            </a:prstGeom>
            <a:gradFill rotWithShape="1">
              <a:gsLst>
                <a:gs pos="0">
                  <a:sysClr val="windowText" lastClr="000000">
                    <a:shade val="51000"/>
                    <a:satMod val="130000"/>
                  </a:sysClr>
                </a:gs>
                <a:gs pos="80000">
                  <a:sysClr val="windowText" lastClr="000000">
                    <a:shade val="93000"/>
                    <a:satMod val="130000"/>
                  </a:sysClr>
                </a:gs>
                <a:gs pos="100000">
                  <a:sysClr val="windowText" lastClr="000000">
                    <a:shade val="94000"/>
                    <a:satMod val="135000"/>
                  </a:sysClr>
                </a:gs>
              </a:gsLst>
              <a:lin ang="16200000" scaled="0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294" name="Flowchart: Connector 293"/>
            <p:cNvSpPr/>
            <p:nvPr/>
          </p:nvSpPr>
          <p:spPr>
            <a:xfrm>
              <a:off x="5913993" y="3821142"/>
              <a:ext cx="115881" cy="58742"/>
            </a:xfrm>
            <a:prstGeom prst="flowChartConnector">
              <a:avLst/>
            </a:prstGeom>
            <a:gradFill rotWithShape="1">
              <a:gsLst>
                <a:gs pos="0">
                  <a:sysClr val="windowText" lastClr="000000">
                    <a:shade val="51000"/>
                    <a:satMod val="130000"/>
                  </a:sysClr>
                </a:gs>
                <a:gs pos="80000">
                  <a:sysClr val="windowText" lastClr="000000">
                    <a:shade val="93000"/>
                    <a:satMod val="130000"/>
                  </a:sysClr>
                </a:gs>
                <a:gs pos="100000">
                  <a:sysClr val="windowText" lastClr="000000">
                    <a:shade val="94000"/>
                    <a:satMod val="135000"/>
                  </a:sysClr>
                </a:gs>
              </a:gsLst>
              <a:lin ang="16200000" scaled="0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  <p:sp>
          <p:nvSpPr>
            <p:cNvPr id="295" name="Flowchart: Connector 294"/>
            <p:cNvSpPr/>
            <p:nvPr/>
          </p:nvSpPr>
          <p:spPr>
            <a:xfrm>
              <a:off x="5864783" y="4970579"/>
              <a:ext cx="114293" cy="58742"/>
            </a:xfrm>
            <a:prstGeom prst="flowChartConnector">
              <a:avLst/>
            </a:prstGeom>
            <a:gradFill rotWithShape="1">
              <a:gsLst>
                <a:gs pos="0">
                  <a:sysClr val="windowText" lastClr="000000">
                    <a:shade val="51000"/>
                    <a:satMod val="130000"/>
                  </a:sysClr>
                </a:gs>
                <a:gs pos="80000">
                  <a:sysClr val="windowText" lastClr="000000">
                    <a:shade val="93000"/>
                    <a:satMod val="130000"/>
                  </a:sysClr>
                </a:gs>
                <a:gs pos="100000">
                  <a:sysClr val="windowText" lastClr="000000">
                    <a:shade val="94000"/>
                    <a:satMod val="135000"/>
                  </a:sysClr>
                </a:gs>
              </a:gsLst>
              <a:lin ang="16200000" scaled="0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kern="0">
                <a:solidFill>
                  <a:sysClr val="window" lastClr="FFFFFF"/>
                </a:solidFill>
                <a:latin typeface="Calibri"/>
              </a:endParaRPr>
            </a:p>
          </p:txBody>
        </p:sp>
      </p:grpSp>
      <p:graphicFrame>
        <p:nvGraphicFramePr>
          <p:cNvPr id="260" name="Table 260"/>
          <p:cNvGraphicFramePr>
            <a:graphicFrameLocks noGrp="1"/>
          </p:cNvGraphicFramePr>
          <p:nvPr/>
        </p:nvGraphicFramePr>
        <p:xfrm>
          <a:off x="682625" y="1128713"/>
          <a:ext cx="3349626" cy="3721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48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4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3456">
                <a:tc>
                  <a:txBody>
                    <a:bodyPr/>
                    <a:lstStyle/>
                    <a:p>
                      <a:r>
                        <a:rPr lang="en-US" sz="1800"/>
                        <a:t>00000</a:t>
                      </a:r>
                    </a:p>
                  </a:txBody>
                  <a:tcPr marL="91454" marR="91454" marT="45708" marB="45708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0</a:t>
                      </a:r>
                    </a:p>
                  </a:txBody>
                  <a:tcPr marL="91454" marR="91454" marT="45708" marB="45708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456">
                <a:tc>
                  <a:txBody>
                    <a:bodyPr/>
                    <a:lstStyle/>
                    <a:p>
                      <a:r>
                        <a:rPr lang="en-US" sz="1800"/>
                        <a:t>00001; 00010</a:t>
                      </a:r>
                    </a:p>
                  </a:txBody>
                  <a:tcPr marL="91454" marR="91454" marT="45708" marB="45708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+1*X</a:t>
                      </a:r>
                    </a:p>
                  </a:txBody>
                  <a:tcPr marL="91454" marR="91454" marT="45708" marB="45708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456">
                <a:tc>
                  <a:txBody>
                    <a:bodyPr/>
                    <a:lstStyle/>
                    <a:p>
                      <a:r>
                        <a:rPr lang="en-US" sz="1800"/>
                        <a:t>00011; 00100</a:t>
                      </a:r>
                    </a:p>
                  </a:txBody>
                  <a:tcPr marL="91454" marR="91454" marT="45708" marB="4570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+2*X</a:t>
                      </a:r>
                    </a:p>
                  </a:txBody>
                  <a:tcPr marL="91454" marR="91454" marT="45708" marB="45708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456">
                <a:tc>
                  <a:txBody>
                    <a:bodyPr/>
                    <a:lstStyle/>
                    <a:p>
                      <a:r>
                        <a:rPr lang="en-US" sz="1800"/>
                        <a:t>00101; 00110</a:t>
                      </a:r>
                    </a:p>
                  </a:txBody>
                  <a:tcPr marL="91454" marR="91454" marT="45708" marB="4570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+3*X</a:t>
                      </a:r>
                    </a:p>
                  </a:txBody>
                  <a:tcPr marL="91454" marR="91454" marT="45708" marB="45708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456">
                <a:tc>
                  <a:txBody>
                    <a:bodyPr/>
                    <a:lstStyle/>
                    <a:p>
                      <a:r>
                        <a:rPr lang="en-US" sz="1800"/>
                        <a:t>00111; 01000</a:t>
                      </a:r>
                    </a:p>
                  </a:txBody>
                  <a:tcPr marL="91454" marR="91454" marT="45708" marB="4570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+4*X</a:t>
                      </a:r>
                    </a:p>
                  </a:txBody>
                  <a:tcPr marL="91454" marR="91454" marT="45708" marB="45708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456">
                <a:tc>
                  <a:txBody>
                    <a:bodyPr/>
                    <a:lstStyle/>
                    <a:p>
                      <a:r>
                        <a:rPr lang="en-US" sz="1800"/>
                        <a:t>01001; 01010</a:t>
                      </a:r>
                    </a:p>
                  </a:txBody>
                  <a:tcPr marL="91454" marR="91454" marT="45708" marB="4570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+5*X</a:t>
                      </a:r>
                    </a:p>
                  </a:txBody>
                  <a:tcPr marL="91454" marR="91454" marT="45708" marB="45708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456">
                <a:tc>
                  <a:txBody>
                    <a:bodyPr/>
                    <a:lstStyle/>
                    <a:p>
                      <a:r>
                        <a:rPr lang="en-US" sz="1800"/>
                        <a:t>01011; 01100</a:t>
                      </a:r>
                    </a:p>
                  </a:txBody>
                  <a:tcPr marL="91454" marR="91454" marT="45708" marB="4570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+6*X</a:t>
                      </a:r>
                    </a:p>
                  </a:txBody>
                  <a:tcPr marL="91454" marR="91454" marT="45708" marB="45708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456">
                <a:tc>
                  <a:txBody>
                    <a:bodyPr/>
                    <a:lstStyle/>
                    <a:p>
                      <a:r>
                        <a:rPr lang="en-US" sz="1800"/>
                        <a:t>01101; 01110</a:t>
                      </a:r>
                    </a:p>
                  </a:txBody>
                  <a:tcPr marL="91454" marR="91454" marT="45708" marB="4570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+7*X</a:t>
                      </a:r>
                    </a:p>
                  </a:txBody>
                  <a:tcPr marL="91454" marR="91454" marT="45708" marB="45708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456">
                <a:tc>
                  <a:txBody>
                    <a:bodyPr/>
                    <a:lstStyle/>
                    <a:p>
                      <a:r>
                        <a:rPr lang="en-US" sz="1800"/>
                        <a:t>01111</a:t>
                      </a:r>
                    </a:p>
                  </a:txBody>
                  <a:tcPr marL="91454" marR="91454" marT="45708" marB="4570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+8*X</a:t>
                      </a:r>
                    </a:p>
                  </a:txBody>
                  <a:tcPr marL="91454" marR="91454" marT="45708" marB="45708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298" name="Table 2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839124"/>
              </p:ext>
            </p:extLst>
          </p:nvPr>
        </p:nvGraphicFramePr>
        <p:xfrm>
          <a:off x="4730750" y="1131888"/>
          <a:ext cx="3349626" cy="3722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48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4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3632">
                <a:tc>
                  <a:txBody>
                    <a:bodyPr/>
                    <a:lstStyle/>
                    <a:p>
                      <a:r>
                        <a:rPr lang="en-US" sz="1800"/>
                        <a:t>11111</a:t>
                      </a:r>
                    </a:p>
                  </a:txBody>
                  <a:tcPr marL="91454" marR="91454" marT="45727" marB="45727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0</a:t>
                      </a:r>
                    </a:p>
                  </a:txBody>
                  <a:tcPr marL="91454" marR="91454" marT="45727" marB="45727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632">
                <a:tc>
                  <a:txBody>
                    <a:bodyPr/>
                    <a:lstStyle/>
                    <a:p>
                      <a:r>
                        <a:rPr lang="en-US" sz="1800"/>
                        <a:t>11110; 11101</a:t>
                      </a:r>
                    </a:p>
                  </a:txBody>
                  <a:tcPr marL="91454" marR="91454" marT="45727" marB="45727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-1*X</a:t>
                      </a:r>
                    </a:p>
                  </a:txBody>
                  <a:tcPr marL="91454" marR="91454" marT="45727" marB="45727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632">
                <a:tc>
                  <a:txBody>
                    <a:bodyPr/>
                    <a:lstStyle/>
                    <a:p>
                      <a:r>
                        <a:rPr lang="en-US" sz="1800"/>
                        <a:t>11100; 11011</a:t>
                      </a:r>
                    </a:p>
                  </a:txBody>
                  <a:tcPr marL="91454" marR="91454" marT="45727" marB="4572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-2*X</a:t>
                      </a:r>
                    </a:p>
                  </a:txBody>
                  <a:tcPr marL="91454" marR="91454" marT="45727" marB="45727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632">
                <a:tc>
                  <a:txBody>
                    <a:bodyPr/>
                    <a:lstStyle/>
                    <a:p>
                      <a:r>
                        <a:rPr lang="en-US" sz="1800"/>
                        <a:t>11010; 11001</a:t>
                      </a:r>
                    </a:p>
                  </a:txBody>
                  <a:tcPr marL="91454" marR="91454" marT="45727" marB="4572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-3*X</a:t>
                      </a:r>
                    </a:p>
                  </a:txBody>
                  <a:tcPr marL="91454" marR="91454" marT="45727" marB="45727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3632">
                <a:tc>
                  <a:txBody>
                    <a:bodyPr/>
                    <a:lstStyle/>
                    <a:p>
                      <a:r>
                        <a:rPr lang="en-US" sz="1800"/>
                        <a:t>11000; 10111</a:t>
                      </a:r>
                    </a:p>
                  </a:txBody>
                  <a:tcPr marL="91454" marR="91454" marT="45727" marB="4572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-4*X</a:t>
                      </a:r>
                    </a:p>
                  </a:txBody>
                  <a:tcPr marL="91454" marR="91454" marT="45727" marB="45727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3632">
                <a:tc>
                  <a:txBody>
                    <a:bodyPr/>
                    <a:lstStyle/>
                    <a:p>
                      <a:r>
                        <a:rPr lang="en-US" sz="1800"/>
                        <a:t>10110; 10101</a:t>
                      </a:r>
                    </a:p>
                  </a:txBody>
                  <a:tcPr marL="91454" marR="91454" marT="45727" marB="4572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-5*X</a:t>
                      </a:r>
                    </a:p>
                  </a:txBody>
                  <a:tcPr marL="91454" marR="91454" marT="45727" marB="45727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3632">
                <a:tc>
                  <a:txBody>
                    <a:bodyPr/>
                    <a:lstStyle/>
                    <a:p>
                      <a:r>
                        <a:rPr lang="en-US" sz="1800"/>
                        <a:t>10100; 10011</a:t>
                      </a:r>
                    </a:p>
                  </a:txBody>
                  <a:tcPr marL="91454" marR="91454" marT="45727" marB="4572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-6*X</a:t>
                      </a:r>
                    </a:p>
                  </a:txBody>
                  <a:tcPr marL="91454" marR="91454" marT="45727" marB="45727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3632">
                <a:tc>
                  <a:txBody>
                    <a:bodyPr/>
                    <a:lstStyle/>
                    <a:p>
                      <a:r>
                        <a:rPr lang="en-US" sz="1800"/>
                        <a:t>10010; 10001</a:t>
                      </a:r>
                    </a:p>
                  </a:txBody>
                  <a:tcPr marL="91454" marR="91454" marT="45727" marB="4572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-7*X</a:t>
                      </a:r>
                    </a:p>
                  </a:txBody>
                  <a:tcPr marL="91454" marR="91454" marT="45727" marB="45727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632">
                <a:tc>
                  <a:txBody>
                    <a:bodyPr/>
                    <a:lstStyle/>
                    <a:p>
                      <a:r>
                        <a:rPr lang="en-US" sz="1800"/>
                        <a:t>10000</a:t>
                      </a:r>
                    </a:p>
                  </a:txBody>
                  <a:tcPr marL="91454" marR="91454" marT="45727" marB="4572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-8*X</a:t>
                      </a:r>
                    </a:p>
                  </a:txBody>
                  <a:tcPr marL="91454" marR="91454" marT="45727" marB="45727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79425" y="-61913"/>
            <a:ext cx="8291513" cy="1143001"/>
          </a:xfrm>
        </p:spPr>
        <p:txBody>
          <a:bodyPr/>
          <a:lstStyle/>
          <a:p>
            <a:pPr marL="342900" indent="-342900"/>
            <a:r>
              <a:rPr lang="en-US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Radix-16 booth multiplier using </a:t>
            </a:r>
            <a:br>
              <a:rPr lang="en-US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weighted 2-stage Booth algorithm</a:t>
            </a:r>
          </a:p>
        </p:txBody>
      </p:sp>
      <p:graphicFrame>
        <p:nvGraphicFramePr>
          <p:cNvPr id="26" name="Table 25"/>
          <p:cNvGraphicFramePr>
            <a:graphicFrameLocks noGrp="1"/>
          </p:cNvGraphicFramePr>
          <p:nvPr/>
        </p:nvGraphicFramePr>
        <p:xfrm>
          <a:off x="1281113" y="1001713"/>
          <a:ext cx="7488237" cy="5262577"/>
        </p:xfrm>
        <a:graphic>
          <a:graphicData uri="http://schemas.openxmlformats.org/drawingml/2006/table">
            <a:tbl>
              <a:tblPr firstRow="1" firstCol="1" bandRow="1"/>
              <a:tblGrid>
                <a:gridCol w="15587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55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87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95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285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273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970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7710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600" b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g+3 </a:t>
                      </a: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600" b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g+2 </a:t>
                      </a: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600" b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g+1 </a:t>
                      </a: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600" b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 </a:t>
                      </a: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600" b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g-1</a:t>
                      </a:r>
                      <a:endParaRPr lang="en-US" sz="600" b="1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PP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600" b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g+1 </a:t>
                      </a: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600" b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 </a:t>
                      </a: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600" b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g-1</a:t>
                      </a:r>
                      <a:endParaRPr lang="en-US" sz="600" b="1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Base PP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600" b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g+3 </a:t>
                      </a: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600" b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g+2 </a:t>
                      </a: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600" b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g+1</a:t>
                      </a:r>
                      <a:endParaRPr lang="en-US" sz="600" b="1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Weighted PP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2-stage PP (Base PP + Weighted PP)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00000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00001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+1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00010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+1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00011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+2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00100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+2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4F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00101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+3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00110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+3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00111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+4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01000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+4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4F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01001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+5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01010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+5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01011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+6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01100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+6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8F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01101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+7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01110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+7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01111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+8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10000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-8F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-8F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10001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-7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-7F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10010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-7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-7F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10011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10100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-4F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10101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10110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10111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11000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-4F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11001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-3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001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-3F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11010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-3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-3F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11011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011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11100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-2F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11101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11110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 * X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110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14329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11111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240" marR="3424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111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0F</a:t>
                      </a:r>
                    </a:p>
                  </a:txBody>
                  <a:tcPr marL="34240" marR="3424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</a:tbl>
          </a:graphicData>
        </a:graphic>
      </p:graphicFrame>
      <p:grpSp>
        <p:nvGrpSpPr>
          <p:cNvPr id="27" name="Group 26"/>
          <p:cNvGrpSpPr>
            <a:grpSpLocks/>
          </p:cNvGrpSpPr>
          <p:nvPr/>
        </p:nvGrpSpPr>
        <p:grpSpPr bwMode="auto">
          <a:xfrm>
            <a:off x="246063" y="1081088"/>
            <a:ext cx="7037387" cy="5070475"/>
            <a:chOff x="246773" y="1081076"/>
            <a:chExt cx="7037440" cy="5070820"/>
          </a:xfrm>
        </p:grpSpPr>
        <p:grpSp>
          <p:nvGrpSpPr>
            <p:cNvPr id="38142" name="Group 24"/>
            <p:cNvGrpSpPr>
              <a:grpSpLocks/>
            </p:cNvGrpSpPr>
            <p:nvPr/>
          </p:nvGrpSpPr>
          <p:grpSpPr bwMode="auto">
            <a:xfrm>
              <a:off x="261994" y="1081076"/>
              <a:ext cx="7022219" cy="5070820"/>
              <a:chOff x="189986" y="1043018"/>
              <a:chExt cx="7022219" cy="5070820"/>
            </a:xfrm>
          </p:grpSpPr>
          <p:sp>
            <p:nvSpPr>
              <p:cNvPr id="38146" name="TextBox 5"/>
              <p:cNvSpPr txBox="1">
                <a:spLocks noChangeArrowheads="1"/>
              </p:cNvSpPr>
              <p:nvPr/>
            </p:nvSpPr>
            <p:spPr bwMode="auto">
              <a:xfrm>
                <a:off x="4299616" y="1043018"/>
                <a:ext cx="1136480" cy="369332"/>
              </a:xfrm>
              <a:prstGeom prst="rect">
                <a:avLst/>
              </a:prstGeom>
              <a:noFill/>
              <a:ln w="9525">
                <a:solidFill>
                  <a:srgbClr val="FF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800"/>
                  <a:t>Y</a:t>
                </a:r>
                <a:r>
                  <a:rPr lang="en-US" altLang="en-US" sz="1800" baseline="-25000"/>
                  <a:t>i+1 </a:t>
                </a:r>
                <a:r>
                  <a:rPr lang="en-US" altLang="en-US" sz="1800"/>
                  <a:t>Y</a:t>
                </a:r>
                <a:r>
                  <a:rPr lang="en-US" altLang="en-US" sz="1800" baseline="-25000"/>
                  <a:t>i</a:t>
                </a:r>
                <a:r>
                  <a:rPr lang="en-US" altLang="en-US" sz="1800"/>
                  <a:t> Y</a:t>
                </a:r>
                <a:r>
                  <a:rPr lang="en-US" altLang="en-US" sz="1800" baseline="-25000"/>
                  <a:t>i-1</a:t>
                </a:r>
              </a:p>
            </p:txBody>
          </p:sp>
          <p:cxnSp>
            <p:nvCxnSpPr>
              <p:cNvPr id="10" name="Straight Arrow Connector 9"/>
              <p:cNvCxnSpPr>
                <a:stCxn id="38146" idx="2"/>
                <a:endCxn id="149" idx="1"/>
              </p:cNvCxnSpPr>
              <p:nvPr/>
            </p:nvCxnSpPr>
            <p:spPr>
              <a:xfrm flipH="1">
                <a:off x="4865862" y="1412930"/>
                <a:ext cx="1588" cy="20638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38148" name="TextBox 162"/>
              <p:cNvSpPr txBox="1">
                <a:spLocks noChangeArrowheads="1"/>
              </p:cNvSpPr>
              <p:nvPr/>
            </p:nvSpPr>
            <p:spPr bwMode="auto">
              <a:xfrm>
                <a:off x="4177267" y="5744506"/>
                <a:ext cx="1360182" cy="369332"/>
              </a:xfrm>
              <a:prstGeom prst="rect">
                <a:avLst/>
              </a:prstGeom>
              <a:noFill/>
              <a:ln w="9525">
                <a:solidFill>
                  <a:srgbClr val="FF0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800"/>
                  <a:t>Y</a:t>
                </a:r>
                <a:r>
                  <a:rPr lang="en-US" altLang="en-US" sz="1800" baseline="-25000"/>
                  <a:t>i+3 </a:t>
                </a:r>
                <a:r>
                  <a:rPr lang="en-US" altLang="en-US" sz="1800"/>
                  <a:t>Y</a:t>
                </a:r>
                <a:r>
                  <a:rPr lang="en-US" altLang="en-US" sz="1800" baseline="-25000"/>
                  <a:t>i+2</a:t>
                </a:r>
                <a:r>
                  <a:rPr lang="en-US" altLang="en-US" sz="1800"/>
                  <a:t> Y</a:t>
                </a:r>
                <a:r>
                  <a:rPr lang="en-US" altLang="en-US" sz="1800" baseline="-25000"/>
                  <a:t>i+1</a:t>
                </a:r>
              </a:p>
            </p:txBody>
          </p:sp>
          <p:cxnSp>
            <p:nvCxnSpPr>
              <p:cNvPr id="18" name="Straight Arrow Connector 17"/>
              <p:cNvCxnSpPr>
                <a:stCxn id="38148" idx="0"/>
                <a:endCxn id="158" idx="3"/>
              </p:cNvCxnSpPr>
              <p:nvPr/>
            </p:nvCxnSpPr>
            <p:spPr>
              <a:xfrm flipV="1">
                <a:off x="4857925" y="5454980"/>
                <a:ext cx="3175" cy="28894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grpSp>
            <p:nvGrpSpPr>
              <p:cNvPr id="38150" name="Group 23"/>
              <p:cNvGrpSpPr>
                <a:grpSpLocks/>
              </p:cNvGrpSpPr>
              <p:nvPr/>
            </p:nvGrpSpPr>
            <p:grpSpPr bwMode="auto">
              <a:xfrm>
                <a:off x="189986" y="1556792"/>
                <a:ext cx="7022219" cy="3960440"/>
                <a:chOff x="189986" y="1556792"/>
                <a:chExt cx="7022219" cy="3960440"/>
              </a:xfrm>
            </p:grpSpPr>
            <p:grpSp>
              <p:nvGrpSpPr>
                <p:cNvPr id="38151" name="Group 4"/>
                <p:cNvGrpSpPr>
                  <a:grpSpLocks/>
                </p:cNvGrpSpPr>
                <p:nvPr/>
              </p:nvGrpSpPr>
              <p:grpSpPr bwMode="auto">
                <a:xfrm>
                  <a:off x="2771800" y="1556792"/>
                  <a:ext cx="4440405" cy="3960440"/>
                  <a:chOff x="2795891" y="1340768"/>
                  <a:chExt cx="3563897" cy="3516449"/>
                </a:xfrm>
              </p:grpSpPr>
              <p:grpSp>
                <p:nvGrpSpPr>
                  <p:cNvPr id="38154" name="Group 140"/>
                  <p:cNvGrpSpPr>
                    <a:grpSpLocks/>
                  </p:cNvGrpSpPr>
                  <p:nvPr/>
                </p:nvGrpSpPr>
                <p:grpSpPr bwMode="auto">
                  <a:xfrm>
                    <a:off x="3923928" y="1340768"/>
                    <a:ext cx="2435860" cy="3516449"/>
                    <a:chOff x="0" y="0"/>
                    <a:chExt cx="2435860" cy="3516449"/>
                  </a:xfrm>
                </p:grpSpPr>
                <p:cxnSp>
                  <p:nvCxnSpPr>
                    <p:cNvPr id="38157" name="Straight Arrow Connector 141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1943100" y="1844040"/>
                      <a:ext cx="492760" cy="0"/>
                    </a:xfrm>
                    <a:prstGeom prst="straightConnector1">
                      <a:avLst/>
                    </a:prstGeom>
                    <a:noFill/>
                    <a:ln w="9525" algn="ctr">
                      <a:solidFill>
                        <a:srgbClr val="000000"/>
                      </a:solidFill>
                      <a:round/>
                      <a:headEnd/>
                      <a:tailEnd type="triangle" w="med" len="med"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grpSp>
                  <p:nvGrpSpPr>
                    <p:cNvPr id="38158" name="Group 142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0" y="0"/>
                      <a:ext cx="1945821" cy="3516449"/>
                      <a:chOff x="0" y="0"/>
                      <a:chExt cx="1945821" cy="3516449"/>
                    </a:xfrm>
                  </p:grpSpPr>
                  <p:cxnSp>
                    <p:nvCxnSpPr>
                      <p:cNvPr id="38159" name="Straight Connector 143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>
                        <a:off x="754380" y="815340"/>
                        <a:ext cx="992958" cy="0"/>
                      </a:xfrm>
                      <a:prstGeom prst="line">
                        <a:avLst/>
                      </a:prstGeom>
                      <a:noFill/>
                      <a:ln w="9525" algn="ctr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8160" name="Straight Connector 144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>
                        <a:off x="754380" y="2651760"/>
                        <a:ext cx="992505" cy="0"/>
                      </a:xfrm>
                      <a:prstGeom prst="line">
                        <a:avLst/>
                      </a:prstGeom>
                      <a:noFill/>
                      <a:ln w="9525" algn="ctr">
                        <a:solidFill>
                          <a:srgbClr val="000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8161" name="Straight Arrow Connector 145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>
                        <a:off x="1744980" y="815340"/>
                        <a:ext cx="0" cy="824956"/>
                      </a:xfrm>
                      <a:prstGeom prst="straightConnector1">
                        <a:avLst/>
                      </a:prstGeom>
                      <a:noFill/>
                      <a:ln w="9525" algn="ctr">
                        <a:solidFill>
                          <a:srgbClr val="000000"/>
                        </a:solidFill>
                        <a:round/>
                        <a:headEnd/>
                        <a:tailEnd type="triangle" w="med" len="med"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8162" name="Straight Arrow Connector 146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 flipV="1">
                        <a:off x="1744980" y="2034540"/>
                        <a:ext cx="0" cy="618671"/>
                      </a:xfrm>
                      <a:prstGeom prst="straightConnector1">
                        <a:avLst/>
                      </a:prstGeom>
                      <a:noFill/>
                      <a:ln w="9525" algn="ctr">
                        <a:solidFill>
                          <a:srgbClr val="000000"/>
                        </a:solidFill>
                        <a:round/>
                        <a:headEnd/>
                        <a:tailEnd type="triangle" w="med" len="med"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grpSp>
                    <p:nvGrpSpPr>
                      <p:cNvPr id="38163" name="Group 147"/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0" y="0"/>
                        <a:ext cx="1945821" cy="3516449"/>
                        <a:chOff x="0" y="0"/>
                        <a:chExt cx="1945821" cy="3516449"/>
                      </a:xfrm>
                    </p:grpSpPr>
                    <p:sp>
                      <p:nvSpPr>
                        <p:cNvPr id="149" name="Trapezoid 148"/>
                        <p:cNvSpPr/>
                        <p:nvPr/>
                      </p:nvSpPr>
                      <p:spPr>
                        <a:xfrm rot="5400000">
                          <a:off x="-266323" y="619495"/>
                          <a:ext cx="1637986" cy="400082"/>
                        </a:xfrm>
                        <a:prstGeom prst="trapezoid">
                          <a:avLst/>
                        </a:prstGeom>
                        <a:solidFill>
                          <a:sysClr val="window" lastClr="FFFFFF"/>
                        </a:solidFill>
                        <a:ln w="25400" cap="flat" cmpd="sng" algn="ctr">
                          <a:solidFill>
                            <a:sysClr val="windowText" lastClr="000000"/>
                          </a:solidFill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algn="ctr" eaLnBrk="1" fontAlgn="auto" hangingPunct="1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1000"/>
                            </a:spcAft>
                            <a:defRPr/>
                          </a:pPr>
                          <a:r>
                            <a:rPr lang="en-US" sz="1200" kern="0">
                              <a:solidFill>
                                <a:sysClr val="windowText" lastClr="000000"/>
                              </a:solidFill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5-1 MUX</a:t>
                          </a:r>
                        </a:p>
                      </p:txBody>
                    </p:sp>
                    <p:cxnSp>
                      <p:nvCxnSpPr>
                        <p:cNvPr id="38165" name="Straight Arrow Connector 149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0" y="244702"/>
                          <a:ext cx="353514" cy="0"/>
                        </a:xfrm>
                        <a:prstGeom prst="straightConnector1">
                          <a:avLst/>
                        </a:prstGeom>
                        <a:noFill/>
                        <a:ln w="9525" algn="ctr">
                          <a:solidFill>
                            <a:srgbClr val="000000"/>
                          </a:solidFill>
                          <a:round/>
                          <a:headEnd/>
                          <a:tailEnd type="triangle" w="med" len="med"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noFill/>
                            </a14:hiddenFill>
                          </a:ext>
                        </a:extLst>
                      </p:spPr>
                    </p:cxnSp>
                    <p:cxnSp>
                      <p:nvCxnSpPr>
                        <p:cNvPr id="38166" name="Straight Arrow Connector 150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0" y="534262"/>
                          <a:ext cx="353514" cy="0"/>
                        </a:xfrm>
                        <a:prstGeom prst="straightConnector1">
                          <a:avLst/>
                        </a:prstGeom>
                        <a:noFill/>
                        <a:ln w="9525" algn="ctr">
                          <a:solidFill>
                            <a:srgbClr val="000000"/>
                          </a:solidFill>
                          <a:round/>
                          <a:headEnd/>
                          <a:tailEnd type="triangle" w="med" len="med"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noFill/>
                            </a14:hiddenFill>
                          </a:ext>
                        </a:extLst>
                      </p:spPr>
                    </p:cxnSp>
                    <p:cxnSp>
                      <p:nvCxnSpPr>
                        <p:cNvPr id="38167" name="Straight Arrow Connector 151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0" y="808582"/>
                          <a:ext cx="353514" cy="0"/>
                        </a:xfrm>
                        <a:prstGeom prst="straightConnector1">
                          <a:avLst/>
                        </a:prstGeom>
                        <a:noFill/>
                        <a:ln w="9525" algn="ctr">
                          <a:solidFill>
                            <a:srgbClr val="000000"/>
                          </a:solidFill>
                          <a:round/>
                          <a:headEnd/>
                          <a:tailEnd type="triangle" w="med" len="med"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noFill/>
                            </a14:hiddenFill>
                          </a:ext>
                        </a:extLst>
                      </p:spPr>
                    </p:cxnSp>
                    <p:cxnSp>
                      <p:nvCxnSpPr>
                        <p:cNvPr id="38168" name="Straight Arrow Connector 152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0" y="1136242"/>
                          <a:ext cx="353514" cy="0"/>
                        </a:xfrm>
                        <a:prstGeom prst="straightConnector1">
                          <a:avLst/>
                        </a:prstGeom>
                        <a:noFill/>
                        <a:ln w="9525" algn="ctr">
                          <a:solidFill>
                            <a:srgbClr val="000000"/>
                          </a:solidFill>
                          <a:round/>
                          <a:headEnd/>
                          <a:tailEnd type="triangle" w="med" len="med"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noFill/>
                            </a14:hiddenFill>
                          </a:ext>
                        </a:extLst>
                      </p:spPr>
                    </p:cxnSp>
                    <p:cxnSp>
                      <p:nvCxnSpPr>
                        <p:cNvPr id="38169" name="Straight Arrow Connector 153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0" y="1997302"/>
                          <a:ext cx="353514" cy="0"/>
                        </a:xfrm>
                        <a:prstGeom prst="straightConnector1">
                          <a:avLst/>
                        </a:prstGeom>
                        <a:noFill/>
                        <a:ln w="9525" algn="ctr">
                          <a:solidFill>
                            <a:srgbClr val="000000"/>
                          </a:solidFill>
                          <a:round/>
                          <a:headEnd/>
                          <a:tailEnd type="triangle" w="med" len="med"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noFill/>
                            </a14:hiddenFill>
                          </a:ext>
                        </a:extLst>
                      </p:spPr>
                    </p:cxnSp>
                    <p:cxnSp>
                      <p:nvCxnSpPr>
                        <p:cNvPr id="38170" name="Straight Arrow Connector 154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0" y="1471522"/>
                          <a:ext cx="353514" cy="0"/>
                        </a:xfrm>
                        <a:prstGeom prst="straightConnector1">
                          <a:avLst/>
                        </a:prstGeom>
                        <a:noFill/>
                        <a:ln w="9525" algn="ctr">
                          <a:solidFill>
                            <a:srgbClr val="000000"/>
                          </a:solidFill>
                          <a:round/>
                          <a:headEnd/>
                          <a:tailEnd type="triangle" w="med" len="med"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noFill/>
                            </a14:hiddenFill>
                          </a:ext>
                        </a:extLst>
                      </p:spPr>
                    </p:cxnSp>
                    <p:cxnSp>
                      <p:nvCxnSpPr>
                        <p:cNvPr id="38171" name="Straight Arrow Connector 155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0" y="2363062"/>
                          <a:ext cx="353514" cy="0"/>
                        </a:xfrm>
                        <a:prstGeom prst="straightConnector1">
                          <a:avLst/>
                        </a:prstGeom>
                        <a:noFill/>
                        <a:ln w="9525" algn="ctr">
                          <a:solidFill>
                            <a:srgbClr val="000000"/>
                          </a:solidFill>
                          <a:round/>
                          <a:headEnd/>
                          <a:tailEnd type="triangle" w="med" len="med"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noFill/>
                            </a14:hiddenFill>
                          </a:ext>
                        </a:extLst>
                      </p:spPr>
                    </p:cxnSp>
                    <p:cxnSp>
                      <p:nvCxnSpPr>
                        <p:cNvPr id="38172" name="Straight Arrow Connector 156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0" y="2652622"/>
                          <a:ext cx="353514" cy="0"/>
                        </a:xfrm>
                        <a:prstGeom prst="straightConnector1">
                          <a:avLst/>
                        </a:prstGeom>
                        <a:noFill/>
                        <a:ln w="9525" algn="ctr">
                          <a:solidFill>
                            <a:srgbClr val="000000"/>
                          </a:solidFill>
                          <a:round/>
                          <a:headEnd/>
                          <a:tailEnd type="triangle" w="med" len="med"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noFill/>
                            </a14:hiddenFill>
                          </a:ext>
                        </a:extLst>
                      </p:spPr>
                    </p:cxnSp>
                    <p:sp>
                      <p:nvSpPr>
                        <p:cNvPr id="158" name="Trapezoid 157"/>
                        <p:cNvSpPr/>
                        <p:nvPr/>
                      </p:nvSpPr>
                      <p:spPr>
                        <a:xfrm rot="5400000">
                          <a:off x="-270145" y="2497117"/>
                          <a:ext cx="1637986" cy="400082"/>
                        </a:xfrm>
                        <a:prstGeom prst="trapezoid">
                          <a:avLst/>
                        </a:prstGeom>
                        <a:solidFill>
                          <a:sysClr val="window" lastClr="FFFFFF"/>
                        </a:solidFill>
                        <a:ln w="25400" cap="flat" cmpd="sng" algn="ctr">
                          <a:solidFill>
                            <a:sysClr val="windowText" lastClr="000000"/>
                          </a:solidFill>
                          <a:prstDash val="solid"/>
                        </a:ln>
                        <a:effectLst/>
                      </p:spPr>
                      <p:txBody>
                        <a:bodyPr anchor="ctr"/>
                        <a:lstStyle/>
                        <a:p>
                          <a:pPr algn="ctr" eaLnBrk="1" fontAlgn="auto" hangingPunct="1">
                            <a:lnSpc>
                              <a:spcPct val="150000"/>
                            </a:lnSpc>
                            <a:spcBef>
                              <a:spcPts val="600"/>
                            </a:spcBef>
                            <a:spcAft>
                              <a:spcPts val="1000"/>
                            </a:spcAft>
                            <a:defRPr/>
                          </a:pPr>
                          <a:r>
                            <a:rPr lang="en-US" sz="1200" kern="0">
                              <a:solidFill>
                                <a:sysClr val="windowText" lastClr="000000"/>
                              </a:solidFill>
                              <a:latin typeface="Times New Roman" panose="020206030504050203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5-1 MUX</a:t>
                          </a:r>
                        </a:p>
                      </p:txBody>
                    </p:sp>
                    <p:sp>
                      <p:nvSpPr>
                        <p:cNvPr id="159" name="Cross 158"/>
                        <p:cNvSpPr/>
                        <p:nvPr/>
                      </p:nvSpPr>
                      <p:spPr>
                        <a:xfrm>
                          <a:off x="1542683" y="1639938"/>
                          <a:ext cx="402631" cy="393286"/>
                        </a:xfrm>
                        <a:prstGeom prst="plus">
                          <a:avLst/>
                        </a:prstGeom>
                        <a:gradFill rotWithShape="1">
                          <a:gsLst>
                            <a:gs pos="0">
                              <a:sysClr val="windowText" lastClr="000000">
                                <a:tint val="50000"/>
                                <a:satMod val="300000"/>
                              </a:sysClr>
                            </a:gs>
                            <a:gs pos="35000">
                              <a:sysClr val="windowText" lastClr="000000">
                                <a:tint val="37000"/>
                                <a:satMod val="300000"/>
                              </a:sysClr>
                            </a:gs>
                            <a:gs pos="100000">
                              <a:sysClr val="windowText" lastClr="000000">
                                <a:tint val="15000"/>
                                <a:satMod val="350000"/>
                              </a:sysClr>
                            </a:gs>
                          </a:gsLst>
                          <a:lin ang="16200000" scaled="1"/>
                        </a:gradFill>
                        <a:ln w="9525" cap="flat" cmpd="sng" algn="ctr">
                          <a:solidFill>
                            <a:sysClr val="windowText" lastClr="000000">
                              <a:shade val="95000"/>
                              <a:satMod val="105000"/>
                            </a:sysClr>
                          </a:solidFill>
                          <a:prstDash val="solid"/>
                        </a:ln>
                        <a:effectLst>
                          <a:outerShdw blurRad="40000" dist="20000" dir="5400000" rotWithShape="0">
                            <a:srgbClr val="000000">
                              <a:alpha val="38000"/>
                            </a:srgbClr>
                          </a:outerShdw>
                        </a:effectLst>
                      </p:spPr>
                      <p:txBody>
                        <a:bodyPr anchor="ctr"/>
                        <a:lstStyle/>
                        <a:p>
                          <a:pPr eaLnBrk="1" fontAlgn="auto" hangingPunct="1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defRPr/>
                          </a:pPr>
                          <a:endParaRPr lang="en-US" kern="0">
                            <a:solidFill>
                              <a:sysClr val="windowText" lastClr="000000"/>
                            </a:solidFill>
                            <a:latin typeface="Calibri"/>
                          </a:endParaRPr>
                        </a:p>
                      </p:txBody>
                    </p:sp>
                    <p:cxnSp>
                      <p:nvCxnSpPr>
                        <p:cNvPr id="38175" name="Straight Arrow Connector 159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0" y="2995522"/>
                          <a:ext cx="353514" cy="0"/>
                        </a:xfrm>
                        <a:prstGeom prst="straightConnector1">
                          <a:avLst/>
                        </a:prstGeom>
                        <a:noFill/>
                        <a:ln w="9525" algn="ctr">
                          <a:solidFill>
                            <a:srgbClr val="000000"/>
                          </a:solidFill>
                          <a:round/>
                          <a:headEnd/>
                          <a:tailEnd type="triangle" w="med" len="med"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noFill/>
                            </a14:hiddenFill>
                          </a:ext>
                        </a:extLst>
                      </p:spPr>
                    </p:cxnSp>
                    <p:cxnSp>
                      <p:nvCxnSpPr>
                        <p:cNvPr id="38176" name="Straight Arrow Connector 160"/>
                        <p:cNvCxnSpPr>
                          <a:cxnSpLocks noChangeShapeType="1"/>
                        </p:cNvCxnSpPr>
                        <p:nvPr/>
                      </p:nvCxnSpPr>
                      <p:spPr bwMode="auto">
                        <a:xfrm>
                          <a:off x="0" y="3323182"/>
                          <a:ext cx="353514" cy="0"/>
                        </a:xfrm>
                        <a:prstGeom prst="straightConnector1">
                          <a:avLst/>
                        </a:prstGeom>
                        <a:noFill/>
                        <a:ln w="9525" algn="ctr">
                          <a:solidFill>
                            <a:srgbClr val="000000"/>
                          </a:solidFill>
                          <a:round/>
                          <a:headEnd/>
                          <a:tailEnd type="triangle" w="med" len="med"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noFill/>
                            </a14:hiddenFill>
                          </a:ext>
                        </a:extLst>
                      </p:spPr>
                    </p:cxnSp>
                  </p:grpSp>
                </p:grpSp>
              </p:grpSp>
              <p:sp>
                <p:nvSpPr>
                  <p:cNvPr id="38155" name="TextBox 1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839818" y="1436515"/>
                    <a:ext cx="1091691" cy="151666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har char="–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 algn="r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2100"/>
                      <a:t>0</a:t>
                    </a:r>
                  </a:p>
                  <a:p>
                    <a:pPr algn="r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2100"/>
                      <a:t>X</a:t>
                    </a:r>
                  </a:p>
                  <a:p>
                    <a:pPr algn="r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2100"/>
                      <a:t>-X</a:t>
                    </a:r>
                  </a:p>
                  <a:p>
                    <a:pPr algn="r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2100"/>
                      <a:t>2X</a:t>
                    </a:r>
                  </a:p>
                  <a:p>
                    <a:pPr algn="r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2100"/>
                      <a:t>-2X</a:t>
                    </a:r>
                  </a:p>
                </p:txBody>
              </p:sp>
              <p:sp>
                <p:nvSpPr>
                  <p:cNvPr id="38156" name="TextBox 161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2795891" y="3158421"/>
                    <a:ext cx="1080117" cy="166821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sz="32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>
                      <a:spcBef>
                        <a:spcPct val="20000"/>
                      </a:spcBef>
                      <a:buChar char="–"/>
                      <a:defRPr sz="28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sz="24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 algn="r">
                      <a:lnSpc>
                        <a:spcPct val="150000"/>
                      </a:lnSpc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600"/>
                      <a:t>0</a:t>
                    </a:r>
                  </a:p>
                  <a:p>
                    <a:pPr algn="r">
                      <a:lnSpc>
                        <a:spcPct val="150000"/>
                      </a:lnSpc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600"/>
                      <a:t>4X</a:t>
                    </a:r>
                  </a:p>
                  <a:p>
                    <a:pPr algn="r">
                      <a:lnSpc>
                        <a:spcPct val="150000"/>
                      </a:lnSpc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600"/>
                      <a:t>-4X</a:t>
                    </a:r>
                  </a:p>
                  <a:p>
                    <a:pPr algn="r">
                      <a:lnSpc>
                        <a:spcPct val="150000"/>
                      </a:lnSpc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600"/>
                      <a:t>8X</a:t>
                    </a:r>
                  </a:p>
                  <a:p>
                    <a:pPr algn="r">
                      <a:lnSpc>
                        <a:spcPct val="150000"/>
                      </a:lnSpc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1600"/>
                      <a:t>-8X</a:t>
                    </a:r>
                    <a:endParaRPr lang="en-US" altLang="en-US" sz="1400"/>
                  </a:p>
                </p:txBody>
              </p:sp>
            </p:grpSp>
            <p:sp>
              <p:nvSpPr>
                <p:cNvPr id="20" name="Left Brace 19"/>
                <p:cNvSpPr/>
                <p:nvPr/>
              </p:nvSpPr>
              <p:spPr>
                <a:xfrm>
                  <a:off x="3060862" y="1557403"/>
                  <a:ext cx="320677" cy="1844800"/>
                </a:xfrm>
                <a:prstGeom prst="leftBrace">
                  <a:avLst/>
                </a:prstGeom>
              </p:spPr>
              <p:style>
                <a:lnRef idx="3">
                  <a:schemeClr val="accent6"/>
                </a:lnRef>
                <a:fillRef idx="0">
                  <a:schemeClr val="accent6"/>
                </a:fillRef>
                <a:effectRef idx="2">
                  <a:schemeClr val="accent6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2" name="TextBox 21"/>
                <p:cNvSpPr txBox="1"/>
                <p:nvPr/>
              </p:nvSpPr>
              <p:spPr>
                <a:xfrm>
                  <a:off x="190640" y="1589155"/>
                  <a:ext cx="2762271" cy="83031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>
                  <a:spAutoFit/>
                </a:bodyPr>
                <a:lstStyle/>
                <a:p>
                  <a:pPr>
                    <a:defRPr/>
                  </a:pPr>
                  <a:r>
                    <a:rPr lang="en-US" sz="240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Modified (Radix-4) Booth algorithm</a:t>
                  </a:r>
                </a:p>
              </p:txBody>
            </p:sp>
          </p:grpSp>
        </p:grpSp>
        <p:sp>
          <p:nvSpPr>
            <p:cNvPr id="164" name="TextBox 163"/>
            <p:cNvSpPr txBox="1"/>
            <p:nvPr/>
          </p:nvSpPr>
          <p:spPr>
            <a:xfrm>
              <a:off x="267410" y="2557551"/>
              <a:ext cx="2762271" cy="46040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Base PP</a:t>
              </a:r>
            </a:p>
          </p:txBody>
        </p:sp>
        <p:sp>
          <p:nvSpPr>
            <p:cNvPr id="165" name="Left Brace 164"/>
            <p:cNvSpPr/>
            <p:nvPr/>
          </p:nvSpPr>
          <p:spPr>
            <a:xfrm>
              <a:off x="3113820" y="3633950"/>
              <a:ext cx="322264" cy="1844801"/>
            </a:xfrm>
            <a:prstGeom prst="leftBrac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246773" y="4170561"/>
              <a:ext cx="2762271" cy="461993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 algn="ctr">
                <a:defRPr/>
              </a:pPr>
              <a:r>
                <a:rPr lang="en-US" sz="2400">
                  <a:latin typeface="Times New Roman" panose="02020603050405020304" pitchFamily="18" charset="0"/>
                  <a:cs typeface="Times New Roman" panose="02020603050405020304" pitchFamily="18" charset="0"/>
                </a:rPr>
                <a:t>Weight PP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2893A66-D529-49D1-9ED1-1045C05042ED}"/>
              </a:ext>
            </a:extLst>
          </p:cNvPr>
          <p:cNvSpPr txBox="1"/>
          <p:nvPr/>
        </p:nvSpPr>
        <p:spPr>
          <a:xfrm>
            <a:off x="2302998" y="6324219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Schematic of weighted 2-stage Booth encoder for radix 16 [5]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1000" b="1">
                <a:solidFill>
                  <a:srgbClr val="FFFFFF"/>
                </a:solidFill>
                <a:latin typeface="Verdana" panose="020B0604030504040204" pitchFamily="34" charset="0"/>
              </a:rPr>
              <a:t>Company Logo</a:t>
            </a:r>
          </a:p>
        </p:txBody>
      </p:sp>
      <p:sp>
        <p:nvSpPr>
          <p:cNvPr id="38915" name="Content Placeholder 43007"/>
          <p:cNvSpPr>
            <a:spLocks noGrp="1" noChangeArrowheads="1"/>
          </p:cNvSpPr>
          <p:nvPr>
            <p:ph idx="4294967295"/>
          </p:nvPr>
        </p:nvSpPr>
        <p:spPr>
          <a:xfrm>
            <a:off x="187325" y="123825"/>
            <a:ext cx="8229600" cy="4525963"/>
          </a:xfrm>
        </p:spPr>
        <p:txBody>
          <a:bodyPr/>
          <a:lstStyle/>
          <a:p>
            <a:r>
              <a:rPr lang="en-US" altLang="en-US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Ripple Carry Adder</a:t>
            </a:r>
          </a:p>
        </p:txBody>
      </p:sp>
      <p:grpSp>
        <p:nvGrpSpPr>
          <p:cNvPr id="38916" name="Group 11"/>
          <p:cNvGrpSpPr>
            <a:grpSpLocks/>
          </p:cNvGrpSpPr>
          <p:nvPr/>
        </p:nvGrpSpPr>
        <p:grpSpPr bwMode="auto">
          <a:xfrm>
            <a:off x="1350963" y="876300"/>
            <a:ext cx="5903912" cy="2525713"/>
            <a:chOff x="1403648" y="1506512"/>
            <a:chExt cx="5904654" cy="2525503"/>
          </a:xfrm>
        </p:grpSpPr>
        <p:grpSp>
          <p:nvGrpSpPr>
            <p:cNvPr id="38918" name="Group 9"/>
            <p:cNvGrpSpPr>
              <a:grpSpLocks/>
            </p:cNvGrpSpPr>
            <p:nvPr/>
          </p:nvGrpSpPr>
          <p:grpSpPr bwMode="auto">
            <a:xfrm>
              <a:off x="1403648" y="1506512"/>
              <a:ext cx="5904654" cy="2091779"/>
              <a:chOff x="1619672" y="1988840"/>
              <a:chExt cx="5904654" cy="2091779"/>
            </a:xfrm>
          </p:grpSpPr>
          <p:grpSp>
            <p:nvGrpSpPr>
              <p:cNvPr id="38920" name="Group 39"/>
              <p:cNvGrpSpPr>
                <a:grpSpLocks/>
              </p:cNvGrpSpPr>
              <p:nvPr/>
            </p:nvGrpSpPr>
            <p:grpSpPr bwMode="auto">
              <a:xfrm>
                <a:off x="1619672" y="2348880"/>
                <a:ext cx="5659752" cy="1415413"/>
                <a:chOff x="0" y="0"/>
                <a:chExt cx="5660217" cy="1415992"/>
              </a:xfrm>
            </p:grpSpPr>
            <p:sp>
              <p:nvSpPr>
                <p:cNvPr id="41" name="Rectangle 40"/>
                <p:cNvSpPr/>
                <p:nvPr/>
              </p:nvSpPr>
              <p:spPr>
                <a:xfrm>
                  <a:off x="406484" y="406825"/>
                  <a:ext cx="754219" cy="624090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1200" kern="0">
                      <a:solidFill>
                        <a:sysClr val="windowText" lastClr="000000"/>
                      </a:solidFill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Full Adder</a:t>
                  </a:r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1759316" y="400473"/>
                  <a:ext cx="754219" cy="624090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1200" kern="0">
                      <a:solidFill>
                        <a:sysClr val="windowText" lastClr="000000"/>
                      </a:solidFill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Full Adder</a:t>
                  </a:r>
                </a:p>
              </p:txBody>
            </p:sp>
            <p:sp>
              <p:nvSpPr>
                <p:cNvPr id="43" name="Rectangle 42"/>
                <p:cNvSpPr/>
                <p:nvPr/>
              </p:nvSpPr>
              <p:spPr>
                <a:xfrm>
                  <a:off x="3124849" y="406825"/>
                  <a:ext cx="754219" cy="624090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1200" kern="0">
                      <a:solidFill>
                        <a:sysClr val="windowText" lastClr="000000"/>
                      </a:solidFill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Full Adder</a:t>
                  </a:r>
                </a:p>
              </p:txBody>
            </p:sp>
            <p:sp>
              <p:nvSpPr>
                <p:cNvPr id="44" name="Rectangle 43"/>
                <p:cNvSpPr/>
                <p:nvPr/>
              </p:nvSpPr>
              <p:spPr>
                <a:xfrm>
                  <a:off x="4496734" y="406825"/>
                  <a:ext cx="754219" cy="624090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1200" kern="0">
                      <a:solidFill>
                        <a:sysClr val="windowText" lastClr="000000"/>
                      </a:solidFill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Full Adder</a:t>
                  </a:r>
                </a:p>
              </p:txBody>
            </p:sp>
            <p:cxnSp>
              <p:nvCxnSpPr>
                <p:cNvPr id="38928" name="Straight Arrow Connector 44"/>
                <p:cNvCxnSpPr>
                  <a:cxnSpLocks noChangeShapeType="1"/>
                </p:cNvCxnSpPr>
                <p:nvPr/>
              </p:nvCxnSpPr>
              <p:spPr bwMode="auto">
                <a:xfrm>
                  <a:off x="546100" y="12700"/>
                  <a:ext cx="0" cy="394855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29" name="Straight Arrow Connector 45"/>
                <p:cNvCxnSpPr>
                  <a:cxnSpLocks noChangeShapeType="1"/>
                </p:cNvCxnSpPr>
                <p:nvPr/>
              </p:nvCxnSpPr>
              <p:spPr bwMode="auto">
                <a:xfrm>
                  <a:off x="990600" y="6350"/>
                  <a:ext cx="0" cy="394855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30" name="Straight Arrow Connector 46"/>
                <p:cNvCxnSpPr>
                  <a:cxnSpLocks noChangeShapeType="1"/>
                </p:cNvCxnSpPr>
                <p:nvPr/>
              </p:nvCxnSpPr>
              <p:spPr bwMode="auto">
                <a:xfrm>
                  <a:off x="1924050" y="6350"/>
                  <a:ext cx="0" cy="394855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31" name="Straight Arrow Connector 47"/>
                <p:cNvCxnSpPr>
                  <a:cxnSpLocks noChangeShapeType="1"/>
                </p:cNvCxnSpPr>
                <p:nvPr/>
              </p:nvCxnSpPr>
              <p:spPr bwMode="auto">
                <a:xfrm>
                  <a:off x="2362200" y="6350"/>
                  <a:ext cx="0" cy="394855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32" name="Straight Arrow Connector 48"/>
                <p:cNvCxnSpPr>
                  <a:cxnSpLocks noChangeShapeType="1"/>
                </p:cNvCxnSpPr>
                <p:nvPr/>
              </p:nvCxnSpPr>
              <p:spPr bwMode="auto">
                <a:xfrm>
                  <a:off x="3308350" y="6350"/>
                  <a:ext cx="0" cy="394335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33" name="Straight Arrow Connector 49"/>
                <p:cNvCxnSpPr>
                  <a:cxnSpLocks noChangeShapeType="1"/>
                </p:cNvCxnSpPr>
                <p:nvPr/>
              </p:nvCxnSpPr>
              <p:spPr bwMode="auto">
                <a:xfrm>
                  <a:off x="3733800" y="12700"/>
                  <a:ext cx="0" cy="394335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34" name="Straight Arrow Connector 50"/>
                <p:cNvCxnSpPr>
                  <a:cxnSpLocks noChangeShapeType="1"/>
                </p:cNvCxnSpPr>
                <p:nvPr/>
              </p:nvCxnSpPr>
              <p:spPr bwMode="auto">
                <a:xfrm>
                  <a:off x="4692650" y="0"/>
                  <a:ext cx="0" cy="394855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35" name="Straight Arrow Connector 51"/>
                <p:cNvCxnSpPr>
                  <a:cxnSpLocks noChangeShapeType="1"/>
                </p:cNvCxnSpPr>
                <p:nvPr/>
              </p:nvCxnSpPr>
              <p:spPr bwMode="auto">
                <a:xfrm>
                  <a:off x="5099050" y="12700"/>
                  <a:ext cx="0" cy="394855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36" name="Straight Arrow Connector 52"/>
                <p:cNvCxnSpPr>
                  <a:cxnSpLocks noChangeShapeType="1"/>
                </p:cNvCxnSpPr>
                <p:nvPr/>
              </p:nvCxnSpPr>
              <p:spPr bwMode="auto">
                <a:xfrm flipH="1">
                  <a:off x="5251450" y="711200"/>
                  <a:ext cx="408767" cy="0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37" name="Straight Arrow Connector 53"/>
                <p:cNvCxnSpPr>
                  <a:cxnSpLocks noChangeShapeType="1"/>
                </p:cNvCxnSpPr>
                <p:nvPr/>
              </p:nvCxnSpPr>
              <p:spPr bwMode="auto">
                <a:xfrm flipH="1">
                  <a:off x="3879850" y="711200"/>
                  <a:ext cx="616585" cy="0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38" name="Straight Arrow Connector 54"/>
                <p:cNvCxnSpPr>
                  <a:cxnSpLocks noChangeShapeType="1"/>
                </p:cNvCxnSpPr>
                <p:nvPr/>
              </p:nvCxnSpPr>
              <p:spPr bwMode="auto">
                <a:xfrm flipH="1">
                  <a:off x="2501900" y="723900"/>
                  <a:ext cx="616585" cy="0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39" name="Straight Arrow Connector 55"/>
                <p:cNvCxnSpPr>
                  <a:cxnSpLocks noChangeShapeType="1"/>
                </p:cNvCxnSpPr>
                <p:nvPr/>
              </p:nvCxnSpPr>
              <p:spPr bwMode="auto">
                <a:xfrm flipH="1">
                  <a:off x="1143000" y="730250"/>
                  <a:ext cx="616585" cy="0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40" name="Straight Arrow Connector 56"/>
                <p:cNvCxnSpPr>
                  <a:cxnSpLocks noChangeShapeType="1"/>
                </p:cNvCxnSpPr>
                <p:nvPr/>
              </p:nvCxnSpPr>
              <p:spPr bwMode="auto">
                <a:xfrm flipH="1">
                  <a:off x="0" y="711200"/>
                  <a:ext cx="407958" cy="0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41" name="Straight Arrow Connector 57"/>
                <p:cNvCxnSpPr>
                  <a:cxnSpLocks noChangeShapeType="1"/>
                </p:cNvCxnSpPr>
                <p:nvPr/>
              </p:nvCxnSpPr>
              <p:spPr bwMode="auto">
                <a:xfrm>
                  <a:off x="781050" y="1028700"/>
                  <a:ext cx="0" cy="374592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42" name="Straight Arrow Connector 58"/>
                <p:cNvCxnSpPr>
                  <a:cxnSpLocks noChangeShapeType="1"/>
                </p:cNvCxnSpPr>
                <p:nvPr/>
              </p:nvCxnSpPr>
              <p:spPr bwMode="auto">
                <a:xfrm>
                  <a:off x="2146300" y="1028700"/>
                  <a:ext cx="0" cy="374592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43" name="Straight Arrow Connector 59"/>
                <p:cNvCxnSpPr>
                  <a:cxnSpLocks noChangeShapeType="1"/>
                </p:cNvCxnSpPr>
                <p:nvPr/>
              </p:nvCxnSpPr>
              <p:spPr bwMode="auto">
                <a:xfrm>
                  <a:off x="3524250" y="1041400"/>
                  <a:ext cx="0" cy="374592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38944" name="Straight Arrow Connector 60"/>
                <p:cNvCxnSpPr>
                  <a:cxnSpLocks noChangeShapeType="1"/>
                </p:cNvCxnSpPr>
                <p:nvPr/>
              </p:nvCxnSpPr>
              <p:spPr bwMode="auto">
                <a:xfrm>
                  <a:off x="4895850" y="1041400"/>
                  <a:ext cx="0" cy="374592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sp>
            <p:nvSpPr>
              <p:cNvPr id="38921" name="TextBox 2"/>
              <p:cNvSpPr txBox="1">
                <a:spLocks noChangeArrowheads="1"/>
              </p:cNvSpPr>
              <p:nvPr/>
            </p:nvSpPr>
            <p:spPr bwMode="auto">
              <a:xfrm>
                <a:off x="1907704" y="1988840"/>
                <a:ext cx="511256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r>
                  <a:rPr lang="en-US" altLang="en-US">
                    <a:solidFill>
                      <a:srgbClr val="7030A0"/>
                    </a:solidFill>
                  </a:rPr>
                  <a:t>A</a:t>
                </a:r>
                <a:r>
                  <a:rPr lang="en-US" altLang="en-US" baseline="-25000">
                    <a:solidFill>
                      <a:srgbClr val="7030A0"/>
                    </a:solidFill>
                  </a:rPr>
                  <a:t>3</a:t>
                </a:r>
                <a:r>
                  <a:rPr lang="en-US" altLang="en-US">
                    <a:solidFill>
                      <a:srgbClr val="7030A0"/>
                    </a:solidFill>
                  </a:rPr>
                  <a:t>    B</a:t>
                </a:r>
                <a:r>
                  <a:rPr lang="en-US" altLang="en-US" baseline="-25000">
                    <a:solidFill>
                      <a:srgbClr val="7030A0"/>
                    </a:solidFill>
                  </a:rPr>
                  <a:t>3</a:t>
                </a:r>
                <a:r>
                  <a:rPr lang="en-US" altLang="en-US">
                    <a:solidFill>
                      <a:srgbClr val="7030A0"/>
                    </a:solidFill>
                  </a:rPr>
                  <a:t>          A</a:t>
                </a:r>
                <a:r>
                  <a:rPr lang="en-US" altLang="en-US" baseline="-25000">
                    <a:solidFill>
                      <a:srgbClr val="7030A0"/>
                    </a:solidFill>
                  </a:rPr>
                  <a:t>2</a:t>
                </a:r>
                <a:r>
                  <a:rPr lang="en-US" altLang="en-US">
                    <a:solidFill>
                      <a:srgbClr val="7030A0"/>
                    </a:solidFill>
                  </a:rPr>
                  <a:t>    B</a:t>
                </a:r>
                <a:r>
                  <a:rPr lang="en-US" altLang="en-US" baseline="-25000">
                    <a:solidFill>
                      <a:srgbClr val="7030A0"/>
                    </a:solidFill>
                  </a:rPr>
                  <a:t>2</a:t>
                </a:r>
                <a:r>
                  <a:rPr lang="en-US" altLang="en-US">
                    <a:solidFill>
                      <a:srgbClr val="7030A0"/>
                    </a:solidFill>
                  </a:rPr>
                  <a:t>            A</a:t>
                </a:r>
                <a:r>
                  <a:rPr lang="en-US" altLang="en-US" baseline="-25000">
                    <a:solidFill>
                      <a:srgbClr val="7030A0"/>
                    </a:solidFill>
                  </a:rPr>
                  <a:t>1</a:t>
                </a:r>
                <a:r>
                  <a:rPr lang="en-US" altLang="en-US">
                    <a:solidFill>
                      <a:srgbClr val="7030A0"/>
                    </a:solidFill>
                  </a:rPr>
                  <a:t>   B</a:t>
                </a:r>
                <a:r>
                  <a:rPr lang="en-US" altLang="en-US" baseline="-25000">
                    <a:solidFill>
                      <a:srgbClr val="7030A0"/>
                    </a:solidFill>
                  </a:rPr>
                  <a:t>1</a:t>
                </a:r>
                <a:r>
                  <a:rPr lang="en-US" altLang="en-US">
                    <a:solidFill>
                      <a:srgbClr val="7030A0"/>
                    </a:solidFill>
                  </a:rPr>
                  <a:t>           A</a:t>
                </a:r>
                <a:r>
                  <a:rPr lang="en-US" altLang="en-US" baseline="-25000">
                    <a:solidFill>
                      <a:srgbClr val="7030A0"/>
                    </a:solidFill>
                  </a:rPr>
                  <a:t>0</a:t>
                </a:r>
                <a:r>
                  <a:rPr lang="en-US" altLang="en-US">
                    <a:solidFill>
                      <a:srgbClr val="7030A0"/>
                    </a:solidFill>
                  </a:rPr>
                  <a:t>  B</a:t>
                </a:r>
                <a:r>
                  <a:rPr lang="en-US" altLang="en-US" baseline="-25000">
                    <a:solidFill>
                      <a:srgbClr val="7030A0"/>
                    </a:solidFill>
                  </a:rPr>
                  <a:t>0</a:t>
                </a:r>
              </a:p>
            </p:txBody>
          </p:sp>
          <p:sp>
            <p:nvSpPr>
              <p:cNvPr id="38922" name="TextBox 61"/>
              <p:cNvSpPr txBox="1">
                <a:spLocks noChangeArrowheads="1"/>
              </p:cNvSpPr>
              <p:nvPr/>
            </p:nvSpPr>
            <p:spPr bwMode="auto">
              <a:xfrm>
                <a:off x="1962489" y="3711287"/>
                <a:ext cx="5112568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r>
                  <a:rPr lang="en-US" altLang="en-US">
                    <a:solidFill>
                      <a:srgbClr val="C00000"/>
                    </a:solidFill>
                  </a:rPr>
                  <a:t>    S</a:t>
                </a:r>
                <a:r>
                  <a:rPr lang="en-US" altLang="en-US" baseline="-25000">
                    <a:solidFill>
                      <a:srgbClr val="C00000"/>
                    </a:solidFill>
                  </a:rPr>
                  <a:t>3</a:t>
                </a:r>
                <a:r>
                  <a:rPr lang="en-US" altLang="en-US">
                    <a:solidFill>
                      <a:srgbClr val="C00000"/>
                    </a:solidFill>
                  </a:rPr>
                  <a:t>                  S</a:t>
                </a:r>
                <a:r>
                  <a:rPr lang="en-US" altLang="en-US" baseline="-25000">
                    <a:solidFill>
                      <a:srgbClr val="C00000"/>
                    </a:solidFill>
                  </a:rPr>
                  <a:t>2</a:t>
                </a:r>
                <a:r>
                  <a:rPr lang="en-US" altLang="en-US">
                    <a:solidFill>
                      <a:srgbClr val="C00000"/>
                    </a:solidFill>
                  </a:rPr>
                  <a:t>                  S</a:t>
                </a:r>
                <a:r>
                  <a:rPr lang="en-US" altLang="en-US" baseline="-25000">
                    <a:solidFill>
                      <a:srgbClr val="C00000"/>
                    </a:solidFill>
                  </a:rPr>
                  <a:t>1</a:t>
                </a:r>
                <a:r>
                  <a:rPr lang="en-US" altLang="en-US">
                    <a:solidFill>
                      <a:srgbClr val="C00000"/>
                    </a:solidFill>
                  </a:rPr>
                  <a:t>                 S</a:t>
                </a:r>
                <a:r>
                  <a:rPr lang="en-US" altLang="en-US" baseline="-25000">
                    <a:solidFill>
                      <a:srgbClr val="C00000"/>
                    </a:solidFill>
                  </a:rPr>
                  <a:t>0</a:t>
                </a:r>
              </a:p>
            </p:txBody>
          </p:sp>
          <p:sp>
            <p:nvSpPr>
              <p:cNvPr id="38923" name="TextBox 8"/>
              <p:cNvSpPr txBox="1">
                <a:spLocks noChangeArrowheads="1"/>
              </p:cNvSpPr>
              <p:nvPr/>
            </p:nvSpPr>
            <p:spPr bwMode="auto">
              <a:xfrm>
                <a:off x="1619672" y="2852936"/>
                <a:ext cx="5904654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endParaRPr lang="en-US" altLang="en-US">
                  <a:solidFill>
                    <a:srgbClr val="FFC000"/>
                  </a:solidFill>
                </a:endParaRPr>
              </a:p>
              <a:p>
                <a:r>
                  <a:rPr lang="en-US" altLang="en-US">
                    <a:solidFill>
                      <a:srgbClr val="FFC000"/>
                    </a:solidFill>
                  </a:rPr>
                  <a:t>C</a:t>
                </a:r>
                <a:r>
                  <a:rPr lang="en-US" altLang="en-US" baseline="-25000">
                    <a:solidFill>
                      <a:srgbClr val="FFC000"/>
                    </a:solidFill>
                  </a:rPr>
                  <a:t>4</a:t>
                </a:r>
                <a:r>
                  <a:rPr lang="en-US" altLang="en-US">
                    <a:solidFill>
                      <a:srgbClr val="FFC000"/>
                    </a:solidFill>
                  </a:rPr>
                  <a:t>                C</a:t>
                </a:r>
                <a:r>
                  <a:rPr lang="en-US" altLang="en-US" baseline="-25000">
                    <a:solidFill>
                      <a:srgbClr val="FFC000"/>
                    </a:solidFill>
                  </a:rPr>
                  <a:t>3</a:t>
                </a:r>
                <a:r>
                  <a:rPr lang="en-US" altLang="en-US">
                    <a:solidFill>
                      <a:srgbClr val="FFC000"/>
                    </a:solidFill>
                  </a:rPr>
                  <a:t>                 C</a:t>
                </a:r>
                <a:r>
                  <a:rPr lang="en-US" altLang="en-US" baseline="-25000">
                    <a:solidFill>
                      <a:srgbClr val="FFC000"/>
                    </a:solidFill>
                  </a:rPr>
                  <a:t>2</a:t>
                </a:r>
                <a:r>
                  <a:rPr lang="en-US" altLang="en-US">
                    <a:solidFill>
                      <a:srgbClr val="FFC000"/>
                    </a:solidFill>
                  </a:rPr>
                  <a:t>                  C</a:t>
                </a:r>
                <a:r>
                  <a:rPr lang="en-US" altLang="en-US" baseline="-25000">
                    <a:solidFill>
                      <a:srgbClr val="FFC000"/>
                    </a:solidFill>
                  </a:rPr>
                  <a:t>1</a:t>
                </a:r>
                <a:r>
                  <a:rPr lang="en-US" altLang="en-US">
                    <a:solidFill>
                      <a:srgbClr val="FFC000"/>
                    </a:solidFill>
                  </a:rPr>
                  <a:t>                C</a:t>
                </a:r>
                <a:r>
                  <a:rPr lang="en-US" altLang="en-US" baseline="-25000">
                    <a:solidFill>
                      <a:srgbClr val="FFC000"/>
                    </a:solidFill>
                  </a:rPr>
                  <a:t>0</a:t>
                </a:r>
              </a:p>
            </p:txBody>
          </p:sp>
        </p:grpSp>
        <p:sp>
          <p:nvSpPr>
            <p:cNvPr id="38919" name="TextBox 10"/>
            <p:cNvSpPr txBox="1">
              <a:spLocks noChangeArrowheads="1"/>
            </p:cNvSpPr>
            <p:nvPr/>
          </p:nvSpPr>
          <p:spPr bwMode="auto">
            <a:xfrm>
              <a:off x="2513064" y="3601128"/>
              <a:ext cx="3528392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/>
              <a:r>
                <a:rPr lang="en-US" altLang="en-US" sz="2200">
                  <a:latin typeface="Times New Roman" panose="02020603050405020304" pitchFamily="18" charset="0"/>
                  <a:cs typeface="Times New Roman" panose="02020603050405020304" pitchFamily="18" charset="0"/>
                </a:rPr>
                <a:t>Ripple Carry Adder (RCA)</a:t>
              </a: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82650" y="3521075"/>
            <a:ext cx="7983538" cy="22161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spc="1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Each FA block must wait for the carry to arrive from its previous block. </a:t>
            </a:r>
            <a:r>
              <a:rPr lang="en-US" sz="2400" spc="1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Hence, there will be a considerable time delay (carry propagation delay). </a:t>
            </a:r>
          </a:p>
          <a:p>
            <a:pPr>
              <a:defRPr/>
            </a:pPr>
            <a:r>
              <a:rPr lang="en-US" sz="2400" spc="1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 </a:t>
            </a:r>
            <a:r>
              <a:rPr lang="en-US" sz="2400" spc="1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Calculating with a number has larger bits, it becomes less efficient regardless its simplicity.</a:t>
            </a:r>
            <a:endParaRPr lang="en-US" sz="24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US"/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1000" b="1">
                <a:solidFill>
                  <a:srgbClr val="FFFFFF"/>
                </a:solidFill>
                <a:latin typeface="Verdana" panose="020B0604030504040204" pitchFamily="34" charset="0"/>
              </a:rPr>
              <a:t>Company Logo</a:t>
            </a:r>
          </a:p>
        </p:txBody>
      </p:sp>
      <p:sp>
        <p:nvSpPr>
          <p:cNvPr id="39939" name="Content Placeholder 43007"/>
          <p:cNvSpPr>
            <a:spLocks noGrp="1" noChangeArrowheads="1"/>
          </p:cNvSpPr>
          <p:nvPr>
            <p:ph idx="4294967295"/>
          </p:nvPr>
        </p:nvSpPr>
        <p:spPr>
          <a:xfrm>
            <a:off x="636588" y="0"/>
            <a:ext cx="8229600" cy="4525963"/>
          </a:xfrm>
        </p:spPr>
        <p:txBody>
          <a:bodyPr/>
          <a:lstStyle/>
          <a:p>
            <a:r>
              <a:rPr lang="en-US" altLang="en-US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Carry Look-ahead Adder</a:t>
            </a:r>
          </a:p>
        </p:txBody>
      </p:sp>
      <p:graphicFrame>
        <p:nvGraphicFramePr>
          <p:cNvPr id="4" name="Table 4"/>
          <p:cNvGraphicFramePr>
            <a:graphicFrameLocks noGrp="1"/>
          </p:cNvGraphicFramePr>
          <p:nvPr/>
        </p:nvGraphicFramePr>
        <p:xfrm>
          <a:off x="252413" y="819150"/>
          <a:ext cx="6096000" cy="33369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A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B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Cin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Cout</a:t>
                      </a:r>
                    </a:p>
                  </a:txBody>
                  <a:tcPr marT="45711" marB="4571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T="45711" marB="4571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" name="Right Brace 4"/>
          <p:cNvSpPr/>
          <p:nvPr/>
        </p:nvSpPr>
        <p:spPr>
          <a:xfrm>
            <a:off x="6505575" y="1992313"/>
            <a:ext cx="287338" cy="1439862"/>
          </a:xfrm>
          <a:prstGeom prst="righ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Right Brace 5"/>
          <p:cNvSpPr/>
          <p:nvPr/>
        </p:nvSpPr>
        <p:spPr>
          <a:xfrm>
            <a:off x="6845300" y="3429000"/>
            <a:ext cx="190500" cy="744538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6769100" y="2455863"/>
            <a:ext cx="2374900" cy="442912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eaLnBrk="1" fontAlgn="auto" hangingPunct="1">
              <a:lnSpc>
                <a:spcPct val="150000"/>
              </a:lnSpc>
              <a:spcBef>
                <a:spcPts val="600"/>
              </a:spcBef>
              <a:spcAft>
                <a:spcPts val="1000"/>
              </a:spcAft>
              <a:defRPr/>
            </a:pPr>
            <a:r>
              <a:rPr lang="en-US" sz="2200" kern="0">
                <a:solidFill>
                  <a:sysClr val="windowText" lastClr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(A xor B) and Cin</a:t>
            </a:r>
          </a:p>
        </p:txBody>
      </p:sp>
      <p:sp>
        <p:nvSpPr>
          <p:cNvPr id="65" name="Rectangle 64"/>
          <p:cNvSpPr/>
          <p:nvPr/>
        </p:nvSpPr>
        <p:spPr>
          <a:xfrm>
            <a:off x="7038975" y="3559175"/>
            <a:ext cx="1709738" cy="4429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lnSpc>
                <a:spcPct val="150000"/>
              </a:lnSpc>
              <a:spcBef>
                <a:spcPts val="600"/>
              </a:spcBef>
              <a:spcAft>
                <a:spcPts val="1000"/>
              </a:spcAft>
              <a:defRPr/>
            </a:pPr>
            <a:r>
              <a:rPr lang="en-US" sz="22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and 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95513" y="4292600"/>
            <a:ext cx="2736850" cy="4302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200" spc="1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Full Adder truth table</a:t>
            </a:r>
            <a:endParaRPr lang="en-US" sz="2200"/>
          </a:p>
        </p:txBody>
      </p:sp>
    </p:spTree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4" grpId="0"/>
      <p:bldP spid="65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1000" b="1">
                <a:solidFill>
                  <a:srgbClr val="FFFFFF"/>
                </a:solidFill>
                <a:latin typeface="Verdana" panose="020B0604030504040204" pitchFamily="34" charset="0"/>
              </a:rPr>
              <a:t>Company Logo</a:t>
            </a:r>
          </a:p>
        </p:txBody>
      </p:sp>
      <p:sp>
        <p:nvSpPr>
          <p:cNvPr id="40963" name="Content Placeholder 43007"/>
          <p:cNvSpPr>
            <a:spLocks noGrp="1" noChangeArrowheads="1"/>
          </p:cNvSpPr>
          <p:nvPr>
            <p:ph idx="4294967295"/>
          </p:nvPr>
        </p:nvSpPr>
        <p:spPr>
          <a:xfrm>
            <a:off x="636588" y="0"/>
            <a:ext cx="8229600" cy="4525963"/>
          </a:xfrm>
        </p:spPr>
        <p:txBody>
          <a:bodyPr/>
          <a:lstStyle/>
          <a:p>
            <a:r>
              <a:rPr lang="en-US" altLang="en-US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Carry Look-ahead Adder</a:t>
            </a:r>
          </a:p>
        </p:txBody>
      </p:sp>
      <p:sp>
        <p:nvSpPr>
          <p:cNvPr id="64" name="Rectangle 63"/>
          <p:cNvSpPr/>
          <p:nvPr/>
        </p:nvSpPr>
        <p:spPr>
          <a:xfrm>
            <a:off x="0" y="719138"/>
            <a:ext cx="7462838" cy="441325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ts val="600"/>
              </a:spcBef>
              <a:spcAft>
                <a:spcPts val="1000"/>
              </a:spcAft>
            </a:pP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xor B  </a:t>
            </a: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 </a:t>
            </a:r>
            <a:r>
              <a:rPr lang="en-US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called “carry generate” or G </a:t>
            </a:r>
            <a:endParaRPr lang="en-US" altLang="en-US" sz="2400">
              <a:solidFill>
                <a:srgbClr val="000000"/>
              </a:solidFill>
              <a:latin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0" y="1319213"/>
            <a:ext cx="7667625" cy="4413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ts val="600"/>
              </a:spcBef>
              <a:spcAft>
                <a:spcPts val="1000"/>
              </a:spcAft>
            </a:pP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and B </a:t>
            </a: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 </a:t>
            </a: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called “carry propagate” or P </a:t>
            </a:r>
            <a:endParaRPr lang="en-US" altLang="en-US" sz="2400">
              <a:solidFill>
                <a:srgbClr val="000000"/>
              </a:solidFill>
              <a:latin typeface="Times New Roman" panose="02020603050405020304" pitchFamily="18" charset="0"/>
              <a:cs typeface="Calibri" panose="020F0502020204030204" pitchFamily="34" charset="0"/>
            </a:endParaRPr>
          </a:p>
        </p:txBody>
      </p:sp>
      <p:sp>
        <p:nvSpPr>
          <p:cNvPr id="2" name="Right Brace 1"/>
          <p:cNvSpPr/>
          <p:nvPr/>
        </p:nvSpPr>
        <p:spPr>
          <a:xfrm>
            <a:off x="5310188" y="825500"/>
            <a:ext cx="360362" cy="1008063"/>
          </a:xfrm>
          <a:prstGeom prst="righ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5802313" y="1119188"/>
            <a:ext cx="255746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00">
                <a:solidFill>
                  <a:srgbClr val="6699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Cout = G + P . Cin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295275" y="2027238"/>
            <a:ext cx="7894638" cy="120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0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</a:t>
            </a: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Expanding with any FA blocks, the general equation becomes </a:t>
            </a:r>
            <a:r>
              <a:rPr lang="en-US" altLang="en-US" sz="240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altLang="en-US" sz="2400" baseline="-2500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US" altLang="en-US" sz="240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G</a:t>
            </a:r>
            <a:r>
              <a:rPr lang="en-US" altLang="en-US" sz="2400" baseline="-2500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US" altLang="en-US" sz="240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P</a:t>
            </a:r>
            <a:r>
              <a:rPr lang="en-US" altLang="en-US" sz="2400" baseline="-2500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US" altLang="en-US" sz="240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400" b="1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altLang="en-US" sz="240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</a:t>
            </a:r>
            <a:r>
              <a:rPr lang="en-US" altLang="en-US" sz="2400" baseline="-2500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n-1</a:t>
            </a:r>
            <a:endParaRPr lang="en-US" altLang="en-US" sz="240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altLang="en-US" sz="240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49213" y="3005138"/>
            <a:ext cx="9144000" cy="132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C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= G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+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.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>
                <a:solidFill>
                  <a:srgbClr val="FF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C</a:t>
            </a:r>
            <a:r>
              <a:rPr lang="en-US" altLang="en-US" sz="2000" baseline="-25000">
                <a:solidFill>
                  <a:srgbClr val="FF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0</a:t>
            </a:r>
          </a:p>
          <a:p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C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= G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+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. (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G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+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.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C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0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)  = G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+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. 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G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+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. 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.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>
                <a:solidFill>
                  <a:srgbClr val="FF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C</a:t>
            </a:r>
            <a:r>
              <a:rPr lang="en-US" altLang="en-US" sz="2000" baseline="-25000">
                <a:solidFill>
                  <a:srgbClr val="FF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0</a:t>
            </a:r>
          </a:p>
          <a:p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C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3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= G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3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+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3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. (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G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+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. 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G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+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. 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1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.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 C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0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) 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 G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altLang="en-US" sz="20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000" b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altLang="en-US" sz="2000" baseline="-2500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</a:p>
          <a:p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etc.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439863" y="4316413"/>
            <a:ext cx="6264275" cy="105251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800">
                <a:solidFill>
                  <a:srgbClr val="FFC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Any element is available (as they depend only on inputs, that are A, B, C</a:t>
            </a:r>
            <a:r>
              <a:rPr lang="en-US" altLang="en-US" sz="2800" baseline="-25000">
                <a:solidFill>
                  <a:srgbClr val="FFC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altLang="en-US" sz="2800">
                <a:solidFill>
                  <a:srgbClr val="FFC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endParaRPr lang="en-US" altLang="en-US">
              <a:solidFill>
                <a:srgbClr val="000000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/>
          <p:cNvSpPr/>
          <p:nvPr/>
        </p:nvSpPr>
        <p:spPr>
          <a:xfrm>
            <a:off x="1812925" y="4327525"/>
            <a:ext cx="7216775" cy="13636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0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delay time now is the same for any carry bit</a:t>
            </a:r>
            <a:r>
              <a:rPr lang="en-US" altLang="en-US" sz="240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en-US" sz="240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faster add operations are provided. However, CLA is complicated as the number of variables increase.</a:t>
            </a:r>
          </a:p>
          <a:p>
            <a:endParaRPr lang="en-US" altLang="en-US" sz="2000">
              <a:solidFill>
                <a:srgbClr val="7030A0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1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6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5" grpId="0"/>
      <p:bldP spid="2" grpId="0" animBg="1"/>
      <p:bldP spid="3" grpId="0"/>
      <p:bldP spid="8" grpId="0"/>
      <p:bldP spid="10" grpId="0"/>
      <p:bldP spid="11" grpId="0" animBg="1"/>
      <p:bldP spid="11" grpId="1" animBg="1"/>
      <p:bldP spid="11" grpId="2" animBg="1"/>
      <p:bldP spid="14" grpId="0" animBg="1"/>
      <p:bldP spid="14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000">
                <a:solidFill>
                  <a:srgbClr val="FFFFFF"/>
                </a:solidFill>
              </a:rPr>
              <a:t>Company Logo</a:t>
            </a:r>
          </a:p>
        </p:txBody>
      </p:sp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DESIGN AND IMPLEMENTATION</a:t>
            </a:r>
          </a:p>
        </p:txBody>
      </p:sp>
      <p:grpSp>
        <p:nvGrpSpPr>
          <p:cNvPr id="43012" name="Group 44"/>
          <p:cNvGrpSpPr>
            <a:grpSpLocks/>
          </p:cNvGrpSpPr>
          <p:nvPr/>
        </p:nvGrpSpPr>
        <p:grpSpPr bwMode="auto">
          <a:xfrm>
            <a:off x="755650" y="1412875"/>
            <a:ext cx="7416800" cy="3887788"/>
            <a:chOff x="0" y="0"/>
            <a:chExt cx="6141604" cy="2685473"/>
          </a:xfrm>
        </p:grpSpPr>
        <p:sp>
          <p:nvSpPr>
            <p:cNvPr id="46" name="Rectangle 45"/>
            <p:cNvSpPr/>
            <p:nvPr/>
          </p:nvSpPr>
          <p:spPr>
            <a:xfrm rot="5400000">
              <a:off x="1790395" y="882890"/>
              <a:ext cx="2472740" cy="976714"/>
            </a:xfrm>
            <a:prstGeom prst="rect">
              <a:avLst/>
            </a:prstGeom>
            <a:gradFill rotWithShape="1">
              <a:gsLst>
                <a:gs pos="0">
                  <a:srgbClr val="C0504D">
                    <a:tint val="50000"/>
                    <a:satMod val="300000"/>
                  </a:srgbClr>
                </a:gs>
                <a:gs pos="35000">
                  <a:srgbClr val="C0504D">
                    <a:tint val="37000"/>
                    <a:satMod val="300000"/>
                  </a:srgbClr>
                </a:gs>
                <a:gs pos="100000">
                  <a:srgbClr val="C0504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400" b="1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Floating Point Multiplier</a:t>
              </a:r>
              <a:endParaRPr lang="en-US" sz="1200" kern="0">
                <a:solidFill>
                  <a:sysClr val="windowText" lastClr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1631364" y="628329"/>
              <a:ext cx="905728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8" name="Straight Arrow Connector 47"/>
            <p:cNvCxnSpPr/>
            <p:nvPr/>
          </p:nvCxnSpPr>
          <p:spPr>
            <a:xfrm>
              <a:off x="1631364" y="1688701"/>
              <a:ext cx="905728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sp>
          <p:nvSpPr>
            <p:cNvPr id="49" name="Rectangle 48"/>
            <p:cNvSpPr/>
            <p:nvPr/>
          </p:nvSpPr>
          <p:spPr>
            <a:xfrm>
              <a:off x="6573" y="387086"/>
              <a:ext cx="1627420" cy="463844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79646"/>
              </a:solidFill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endParaRPr lang="en-US" sz="1200" kern="0">
                <a:solidFill>
                  <a:sysClr val="windowText" lastClr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First FP number (X)</a:t>
              </a:r>
            </a:p>
            <a:p>
              <a:pPr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 </a:t>
              </a: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0" y="1447458"/>
              <a:ext cx="1627420" cy="463845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79646"/>
              </a:solidFill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Second FP number (Y)</a:t>
              </a: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3511179" y="202864"/>
              <a:ext cx="563944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52" name="Straight Arrow Connector 51"/>
            <p:cNvCxnSpPr/>
            <p:nvPr/>
          </p:nvCxnSpPr>
          <p:spPr>
            <a:xfrm>
              <a:off x="3511179" y="736888"/>
              <a:ext cx="563944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53" name="Straight Arrow Connector 52"/>
            <p:cNvCxnSpPr/>
            <p:nvPr/>
          </p:nvCxnSpPr>
          <p:spPr>
            <a:xfrm>
              <a:off x="3511179" y="1289553"/>
              <a:ext cx="563944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54" name="Straight Arrow Connector 53"/>
            <p:cNvCxnSpPr/>
            <p:nvPr/>
          </p:nvCxnSpPr>
          <p:spPr>
            <a:xfrm>
              <a:off x="3504605" y="1872923"/>
              <a:ext cx="562630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55" name="Straight Arrow Connector 54"/>
            <p:cNvCxnSpPr/>
            <p:nvPr/>
          </p:nvCxnSpPr>
          <p:spPr>
            <a:xfrm>
              <a:off x="3517751" y="2578010"/>
              <a:ext cx="562630" cy="0"/>
            </a:xfrm>
            <a:prstGeom prst="straightConnector1">
              <a:avLst/>
            </a:prstGeom>
            <a:noFill/>
            <a:ln w="25400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sp>
          <p:nvSpPr>
            <p:cNvPr id="56" name="Rectangle: Rounded Corners 55"/>
            <p:cNvSpPr/>
            <p:nvPr/>
          </p:nvSpPr>
          <p:spPr>
            <a:xfrm>
              <a:off x="4069864" y="1638259"/>
              <a:ext cx="2071740" cy="45068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9BBB59"/>
              </a:solidFill>
              <a:prstDash val="solid"/>
            </a:ln>
            <a:effectLst/>
          </p:spPr>
          <p:txBody>
            <a:bodyPr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Exponent (8 bits)</a:t>
              </a:r>
            </a:p>
          </p:txBody>
        </p:sp>
        <p:sp>
          <p:nvSpPr>
            <p:cNvPr id="57" name="Rectangle: Rounded Corners 56"/>
            <p:cNvSpPr/>
            <p:nvPr/>
          </p:nvSpPr>
          <p:spPr>
            <a:xfrm>
              <a:off x="4069864" y="1060373"/>
              <a:ext cx="2071740" cy="450685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9BBB59"/>
              </a:solidFill>
              <a:prstDash val="solid"/>
            </a:ln>
            <a:effectLst/>
          </p:spPr>
          <p:txBody>
            <a:bodyPr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Sign (1 bit)</a:t>
              </a:r>
            </a:p>
          </p:txBody>
        </p:sp>
        <p:sp>
          <p:nvSpPr>
            <p:cNvPr id="58" name="Rectangle: Rounded Corners 57"/>
            <p:cNvSpPr/>
            <p:nvPr/>
          </p:nvSpPr>
          <p:spPr>
            <a:xfrm>
              <a:off x="4069864" y="527445"/>
              <a:ext cx="2071740" cy="449589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9BBB59"/>
              </a:solidFill>
              <a:prstDash val="solid"/>
            </a:ln>
            <a:effectLst/>
          </p:spPr>
          <p:txBody>
            <a:bodyPr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Underflow (1 bit) </a:t>
              </a:r>
            </a:p>
          </p:txBody>
        </p:sp>
        <p:sp>
          <p:nvSpPr>
            <p:cNvPr id="59" name="Rectangle: Rounded Corners 58"/>
            <p:cNvSpPr/>
            <p:nvPr/>
          </p:nvSpPr>
          <p:spPr>
            <a:xfrm>
              <a:off x="4069864" y="0"/>
              <a:ext cx="2071740" cy="45068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9BBB59"/>
              </a:solidFill>
              <a:prstDash val="solid"/>
            </a:ln>
            <a:effectLst/>
          </p:spPr>
          <p:txBody>
            <a:bodyPr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Overflow (1 bit)</a:t>
              </a:r>
            </a:p>
          </p:txBody>
        </p:sp>
        <p:sp>
          <p:nvSpPr>
            <p:cNvPr id="60" name="Rectangle: Rounded Corners 59"/>
            <p:cNvSpPr/>
            <p:nvPr/>
          </p:nvSpPr>
          <p:spPr>
            <a:xfrm>
              <a:off x="4069864" y="2234787"/>
              <a:ext cx="2071740" cy="450686"/>
            </a:xfrm>
            <a:prstGeom prst="round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9BBB59"/>
              </a:solidFill>
              <a:prstDash val="solid"/>
            </a:ln>
            <a:effectLst/>
          </p:spPr>
          <p:txBody>
            <a:bodyPr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Mantissa (23 bits)</a:t>
              </a:r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3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000">
                <a:solidFill>
                  <a:srgbClr val="FFFFFF"/>
                </a:solidFill>
              </a:rPr>
              <a:t>Company Logo</a:t>
            </a:r>
          </a:p>
        </p:txBody>
      </p:sp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DESIGN AND IMPLEMENTATION</a:t>
            </a:r>
          </a:p>
        </p:txBody>
      </p:sp>
      <p:grpSp>
        <p:nvGrpSpPr>
          <p:cNvPr id="44036" name="Group 20"/>
          <p:cNvGrpSpPr>
            <a:grpSpLocks/>
          </p:cNvGrpSpPr>
          <p:nvPr/>
        </p:nvGrpSpPr>
        <p:grpSpPr bwMode="auto">
          <a:xfrm>
            <a:off x="1835150" y="2133600"/>
            <a:ext cx="6600825" cy="3298825"/>
            <a:chOff x="0" y="0"/>
            <a:chExt cx="5952227" cy="2566554"/>
          </a:xfrm>
        </p:grpSpPr>
        <p:sp>
          <p:nvSpPr>
            <p:cNvPr id="22" name="Rectangle 21"/>
            <p:cNvSpPr/>
            <p:nvPr/>
          </p:nvSpPr>
          <p:spPr>
            <a:xfrm>
              <a:off x="522502" y="1090601"/>
              <a:ext cx="1773643" cy="443403"/>
            </a:xfrm>
            <a:prstGeom prst="rect">
              <a:avLst/>
            </a:prstGeom>
            <a:gradFill rotWithShape="1">
              <a:gsLst>
                <a:gs pos="0">
                  <a:srgbClr val="9BBB59">
                    <a:tint val="50000"/>
                    <a:satMod val="300000"/>
                  </a:srgbClr>
                </a:gs>
                <a:gs pos="35000">
                  <a:srgbClr val="9BBB59">
                    <a:tint val="37000"/>
                    <a:satMod val="300000"/>
                  </a:srgbClr>
                </a:gs>
                <a:gs pos="100000">
                  <a:srgbClr val="9BBB59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300" b="1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Exponent calculator</a:t>
              </a:r>
              <a:endParaRPr lang="en-US" sz="1200" kern="0">
                <a:solidFill>
                  <a:sysClr val="windowText" lastClr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4039" name="Straight Arrow Connector 22"/>
            <p:cNvCxnSpPr>
              <a:cxnSpLocks noChangeShapeType="1"/>
            </p:cNvCxnSpPr>
            <p:nvPr/>
          </p:nvCxnSpPr>
          <p:spPr bwMode="auto">
            <a:xfrm>
              <a:off x="0" y="1163128"/>
              <a:ext cx="521277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4" name="Rectangle 23"/>
            <p:cNvSpPr/>
            <p:nvPr/>
          </p:nvSpPr>
          <p:spPr>
            <a:xfrm>
              <a:off x="522502" y="2171320"/>
              <a:ext cx="1772212" cy="395234"/>
            </a:xfrm>
            <a:prstGeom prst="rect">
              <a:avLst/>
            </a:prstGeom>
            <a:gradFill rotWithShape="1">
              <a:gsLst>
                <a:gs pos="0">
                  <a:srgbClr val="4F81BD">
                    <a:tint val="50000"/>
                    <a:satMod val="300000"/>
                  </a:srgbClr>
                </a:gs>
                <a:gs pos="35000">
                  <a:srgbClr val="4F81BD">
                    <a:tint val="37000"/>
                    <a:satMod val="300000"/>
                  </a:srgbClr>
                </a:gs>
                <a:gs pos="100000">
                  <a:srgbClr val="4F81BD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400" b="1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XOR</a:t>
              </a:r>
              <a:endParaRPr lang="en-US" sz="1200" kern="0">
                <a:solidFill>
                  <a:sysClr val="windowText" lastClr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16776" y="44464"/>
              <a:ext cx="1773643" cy="407586"/>
            </a:xfrm>
            <a:prstGeom prst="rect">
              <a:avLst/>
            </a:prstGeom>
            <a:gradFill rotWithShape="1">
              <a:gsLst>
                <a:gs pos="0">
                  <a:srgbClr val="F79646">
                    <a:tint val="50000"/>
                    <a:satMod val="300000"/>
                  </a:srgbClr>
                </a:gs>
                <a:gs pos="35000">
                  <a:srgbClr val="F79646">
                    <a:tint val="37000"/>
                    <a:satMod val="300000"/>
                  </a:srgbClr>
                </a:gs>
                <a:gs pos="100000">
                  <a:srgbClr val="F79646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F79646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300" b="1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Mantissa Multiplier</a:t>
              </a:r>
              <a:endParaRPr lang="en-US" sz="1200" kern="0">
                <a:solidFill>
                  <a:sysClr val="windowText" lastClr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4042" name="Straight Arrow Connector 25"/>
            <p:cNvCxnSpPr>
              <a:cxnSpLocks noChangeShapeType="1"/>
            </p:cNvCxnSpPr>
            <p:nvPr/>
          </p:nvCxnSpPr>
          <p:spPr bwMode="auto">
            <a:xfrm>
              <a:off x="0" y="133709"/>
              <a:ext cx="521277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043" name="Straight Arrow Connector 26"/>
            <p:cNvCxnSpPr>
              <a:cxnSpLocks noChangeShapeType="1"/>
            </p:cNvCxnSpPr>
            <p:nvPr/>
          </p:nvCxnSpPr>
          <p:spPr bwMode="auto">
            <a:xfrm>
              <a:off x="0" y="375249"/>
              <a:ext cx="521277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044" name="Straight Arrow Connector 27"/>
            <p:cNvCxnSpPr>
              <a:cxnSpLocks noChangeShapeType="1"/>
            </p:cNvCxnSpPr>
            <p:nvPr/>
          </p:nvCxnSpPr>
          <p:spPr bwMode="auto">
            <a:xfrm>
              <a:off x="0" y="1433422"/>
              <a:ext cx="521277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045" name="Straight Arrow Connector 28"/>
            <p:cNvCxnSpPr>
              <a:cxnSpLocks noChangeShapeType="1"/>
            </p:cNvCxnSpPr>
            <p:nvPr/>
          </p:nvCxnSpPr>
          <p:spPr bwMode="auto">
            <a:xfrm>
              <a:off x="0" y="2227053"/>
              <a:ext cx="521277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046" name="Straight Arrow Connector 29"/>
            <p:cNvCxnSpPr>
              <a:cxnSpLocks noChangeShapeType="1"/>
            </p:cNvCxnSpPr>
            <p:nvPr/>
          </p:nvCxnSpPr>
          <p:spPr bwMode="auto">
            <a:xfrm>
              <a:off x="0" y="2497347"/>
              <a:ext cx="521277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1" name="Rectangle 30"/>
            <p:cNvSpPr/>
            <p:nvPr/>
          </p:nvSpPr>
          <p:spPr>
            <a:xfrm>
              <a:off x="2593900" y="0"/>
              <a:ext cx="1505951" cy="1641459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F79646"/>
              </a:solidFill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NORMALIZATION-UNIT</a:t>
              </a:r>
            </a:p>
          </p:txBody>
        </p:sp>
        <p:cxnSp>
          <p:nvCxnSpPr>
            <p:cNvPr id="44048" name="Straight Arrow Connector 31"/>
            <p:cNvCxnSpPr>
              <a:cxnSpLocks noChangeShapeType="1"/>
            </p:cNvCxnSpPr>
            <p:nvPr/>
          </p:nvCxnSpPr>
          <p:spPr bwMode="auto">
            <a:xfrm>
              <a:off x="2294627" y="2365075"/>
              <a:ext cx="2804276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3" name="Rectangle 32"/>
            <p:cNvSpPr/>
            <p:nvPr/>
          </p:nvSpPr>
          <p:spPr>
            <a:xfrm>
              <a:off x="4387585" y="264313"/>
              <a:ext cx="1564642" cy="1115303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9BBB59"/>
              </a:solidFill>
              <a:prstDash val="solid"/>
            </a:ln>
            <a:effectLst/>
          </p:spPr>
          <p:txBody>
            <a:bodyPr anchor="ctr"/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 ker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Overflow/underflow?</a:t>
              </a:r>
            </a:p>
          </p:txBody>
        </p:sp>
        <p:cxnSp>
          <p:nvCxnSpPr>
            <p:cNvPr id="44050" name="Straight Arrow Connector 33"/>
            <p:cNvCxnSpPr>
              <a:cxnSpLocks noChangeShapeType="1"/>
            </p:cNvCxnSpPr>
            <p:nvPr/>
          </p:nvCxnSpPr>
          <p:spPr bwMode="auto">
            <a:xfrm>
              <a:off x="2294627" y="265981"/>
              <a:ext cx="297779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051" name="Straight Arrow Connector 34"/>
            <p:cNvCxnSpPr>
              <a:cxnSpLocks noChangeShapeType="1"/>
            </p:cNvCxnSpPr>
            <p:nvPr/>
          </p:nvCxnSpPr>
          <p:spPr bwMode="auto">
            <a:xfrm>
              <a:off x="2294627" y="1329905"/>
              <a:ext cx="295910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052" name="Straight Arrow Connector 35"/>
            <p:cNvCxnSpPr>
              <a:cxnSpLocks noChangeShapeType="1"/>
            </p:cNvCxnSpPr>
            <p:nvPr/>
          </p:nvCxnSpPr>
          <p:spPr bwMode="auto">
            <a:xfrm>
              <a:off x="4100423" y="766313"/>
              <a:ext cx="288074" cy="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44037" name="TextBox 1"/>
          <p:cNvSpPr txBox="1">
            <a:spLocks noChangeArrowheads="1"/>
          </p:cNvSpPr>
          <p:nvPr/>
        </p:nvSpPr>
        <p:spPr bwMode="auto">
          <a:xfrm>
            <a:off x="565150" y="2111375"/>
            <a:ext cx="116205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spcBef>
                <a:spcPct val="0"/>
              </a:spcBef>
              <a:buClrTx/>
              <a:buFontTx/>
              <a:buNone/>
            </a:pPr>
            <a:r>
              <a:rPr lang="en-US" altLang="en-US" sz="1800" b="0">
                <a:latin typeface="Times New Roman" panose="02020603050405020304" pitchFamily="18" charset="0"/>
                <a:cs typeface="Times New Roman" panose="02020603050405020304" pitchFamily="18" charset="0"/>
              </a:rPr>
              <a:t>M1</a:t>
            </a:r>
          </a:p>
          <a:p>
            <a:pPr algn="r">
              <a:spcBef>
                <a:spcPct val="0"/>
              </a:spcBef>
              <a:buClrTx/>
              <a:buFontTx/>
              <a:buNone/>
            </a:pPr>
            <a:r>
              <a:rPr lang="en-US" altLang="en-US" sz="1800" b="0">
                <a:latin typeface="Times New Roman" panose="02020603050405020304" pitchFamily="18" charset="0"/>
                <a:cs typeface="Times New Roman" panose="02020603050405020304" pitchFamily="18" charset="0"/>
              </a:rPr>
              <a:t>M2</a:t>
            </a:r>
          </a:p>
          <a:p>
            <a:pPr algn="r">
              <a:spcBef>
                <a:spcPct val="0"/>
              </a:spcBef>
              <a:buClrTx/>
              <a:buFontTx/>
              <a:buNone/>
            </a:pPr>
            <a:endParaRPr lang="en-US" altLang="en-US" sz="1800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spcBef>
                <a:spcPct val="0"/>
              </a:spcBef>
              <a:buClrTx/>
              <a:buFontTx/>
              <a:buNone/>
            </a:pPr>
            <a:endParaRPr lang="en-US" altLang="en-US" sz="1800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spcBef>
                <a:spcPct val="0"/>
              </a:spcBef>
              <a:buClrTx/>
              <a:buFontTx/>
              <a:buNone/>
            </a:pPr>
            <a:endParaRPr lang="en-US" altLang="en-US" sz="1800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spcBef>
                <a:spcPct val="0"/>
              </a:spcBef>
              <a:buClrTx/>
              <a:buFontTx/>
              <a:buNone/>
            </a:pPr>
            <a:r>
              <a:rPr lang="en-US" altLang="en-US" sz="1800" b="0">
                <a:latin typeface="Times New Roman" panose="02020603050405020304" pitchFamily="18" charset="0"/>
                <a:cs typeface="Times New Roman" panose="02020603050405020304" pitchFamily="18" charset="0"/>
              </a:rPr>
              <a:t>E1</a:t>
            </a:r>
          </a:p>
          <a:p>
            <a:pPr algn="r">
              <a:spcBef>
                <a:spcPct val="0"/>
              </a:spcBef>
              <a:buClrTx/>
              <a:buFontTx/>
              <a:buNone/>
            </a:pPr>
            <a:r>
              <a:rPr lang="en-US" altLang="en-US" sz="1800" b="0">
                <a:latin typeface="Times New Roman" panose="02020603050405020304" pitchFamily="18" charset="0"/>
                <a:cs typeface="Times New Roman" panose="02020603050405020304" pitchFamily="18" charset="0"/>
              </a:rPr>
              <a:t>E2</a:t>
            </a:r>
          </a:p>
          <a:p>
            <a:pPr algn="r">
              <a:spcBef>
                <a:spcPct val="0"/>
              </a:spcBef>
              <a:buClrTx/>
              <a:buFontTx/>
              <a:buNone/>
            </a:pPr>
            <a:endParaRPr lang="en-US" altLang="en-US" sz="1800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spcBef>
                <a:spcPct val="0"/>
              </a:spcBef>
              <a:buClrTx/>
              <a:buFontTx/>
              <a:buNone/>
            </a:pPr>
            <a:endParaRPr lang="en-US" altLang="en-US" sz="1800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spcBef>
                <a:spcPct val="0"/>
              </a:spcBef>
              <a:buClrTx/>
              <a:buFontTx/>
              <a:buNone/>
            </a:pPr>
            <a:endParaRPr lang="en-US" altLang="en-US" sz="1800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spcBef>
                <a:spcPct val="0"/>
              </a:spcBef>
              <a:buClrTx/>
              <a:buFontTx/>
              <a:buNone/>
            </a:pPr>
            <a:r>
              <a:rPr lang="en-US" altLang="en-US" sz="1800" b="0">
                <a:latin typeface="Times New Roman" panose="02020603050405020304" pitchFamily="18" charset="0"/>
                <a:cs typeface="Times New Roman" panose="02020603050405020304" pitchFamily="18" charset="0"/>
              </a:rPr>
              <a:t>S1</a:t>
            </a:r>
          </a:p>
          <a:p>
            <a:pPr algn="r">
              <a:spcBef>
                <a:spcPct val="0"/>
              </a:spcBef>
              <a:buClrTx/>
              <a:buFontTx/>
              <a:buNone/>
            </a:pPr>
            <a:r>
              <a:rPr lang="en-US" altLang="en-US" sz="1800" b="0">
                <a:latin typeface="Times New Roman" panose="02020603050405020304" pitchFamily="18" charset="0"/>
                <a:cs typeface="Times New Roman" panose="02020603050405020304" pitchFamily="18" charset="0"/>
              </a:rPr>
              <a:t>S2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000">
                <a:solidFill>
                  <a:srgbClr val="FFFFFF"/>
                </a:solidFill>
              </a:rPr>
              <a:t>Company Logo</a:t>
            </a:r>
          </a:p>
        </p:txBody>
      </p:sp>
      <p:sp>
        <p:nvSpPr>
          <p:cNvPr id="450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DESIGN AND IMPLEMENTATION</a:t>
            </a:r>
          </a:p>
        </p:txBody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107950" y="836613"/>
            <a:ext cx="9144000" cy="4852987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b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Pre-process of exponent calculator</a:t>
            </a:r>
            <a:endParaRPr lang="en-US" altLang="en-US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Special cases</a:t>
            </a:r>
            <a:br>
              <a:rPr lang="en-US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400">
              <a:latin typeface="Times New Roman" panose="02020603050405020304" pitchFamily="18" charset="0"/>
              <a:cs typeface="Calibri" panose="020F0502020204030204" pitchFamily="34" charset="0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                    F   </a:t>
            </a:r>
            <a:endParaRPr lang="en-US" altLang="en-US" sz="2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iamond 1"/>
          <p:cNvSpPr/>
          <p:nvPr/>
        </p:nvSpPr>
        <p:spPr>
          <a:xfrm>
            <a:off x="2771775" y="1844675"/>
            <a:ext cx="3313113" cy="1439863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/>
              <a:t>E:11111111</a:t>
            </a:r>
          </a:p>
        </p:txBody>
      </p:sp>
      <p:sp>
        <p:nvSpPr>
          <p:cNvPr id="3" name="Rectangle 2"/>
          <p:cNvSpPr/>
          <p:nvPr/>
        </p:nvSpPr>
        <p:spPr>
          <a:xfrm>
            <a:off x="6443663" y="1989138"/>
            <a:ext cx="2520950" cy="115252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200">
                <a:solidFill>
                  <a:srgbClr val="565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overflow</a:t>
            </a:r>
          </a:p>
        </p:txBody>
      </p:sp>
      <p:sp>
        <p:nvSpPr>
          <p:cNvPr id="22" name="Diamond 21"/>
          <p:cNvSpPr/>
          <p:nvPr/>
        </p:nvSpPr>
        <p:spPr>
          <a:xfrm>
            <a:off x="323850" y="3046413"/>
            <a:ext cx="3311525" cy="1441450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/>
              <a:t>E:00000000</a:t>
            </a:r>
          </a:p>
        </p:txBody>
      </p:sp>
      <p:cxnSp>
        <p:nvCxnSpPr>
          <p:cNvPr id="6" name="Straight Arrow Connector 5"/>
          <p:cNvCxnSpPr>
            <a:stCxn id="2" idx="3"/>
          </p:cNvCxnSpPr>
          <p:nvPr/>
        </p:nvCxnSpPr>
        <p:spPr>
          <a:xfrm>
            <a:off x="6084888" y="2565400"/>
            <a:ext cx="35877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1"/>
          </p:cNvCxnSpPr>
          <p:nvPr/>
        </p:nvCxnSpPr>
        <p:spPr>
          <a:xfrm flipH="1">
            <a:off x="1979613" y="2565400"/>
            <a:ext cx="79216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endCxn id="22" idx="0"/>
          </p:cNvCxnSpPr>
          <p:nvPr/>
        </p:nvCxnSpPr>
        <p:spPr>
          <a:xfrm>
            <a:off x="1979613" y="2565400"/>
            <a:ext cx="0" cy="4810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719138" y="4868863"/>
            <a:ext cx="2520950" cy="115252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200">
                <a:solidFill>
                  <a:srgbClr val="5658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underflow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643438" y="4303713"/>
            <a:ext cx="2520950" cy="115093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en-US" sz="2800" b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exponent calculator</a:t>
            </a:r>
            <a:endParaRPr lang="en-US" sz="2800" b="1"/>
          </a:p>
        </p:txBody>
      </p:sp>
      <p:cxnSp>
        <p:nvCxnSpPr>
          <p:cNvPr id="12" name="Straight Arrow Connector 11"/>
          <p:cNvCxnSpPr>
            <a:stCxn id="22" idx="2"/>
            <a:endCxn id="29" idx="0"/>
          </p:cNvCxnSpPr>
          <p:nvPr/>
        </p:nvCxnSpPr>
        <p:spPr>
          <a:xfrm>
            <a:off x="1979613" y="4487863"/>
            <a:ext cx="0" cy="381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070" name="TextBox 12"/>
          <p:cNvSpPr txBox="1">
            <a:spLocks noChangeArrowheads="1"/>
          </p:cNvSpPr>
          <p:nvPr/>
        </p:nvSpPr>
        <p:spPr bwMode="auto">
          <a:xfrm>
            <a:off x="1939925" y="4406900"/>
            <a:ext cx="8651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 sz="2400" b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45071" name="TextBox 31"/>
          <p:cNvSpPr txBox="1">
            <a:spLocks noChangeArrowheads="1"/>
          </p:cNvSpPr>
          <p:nvPr/>
        </p:nvSpPr>
        <p:spPr bwMode="auto">
          <a:xfrm>
            <a:off x="6084094" y="2082800"/>
            <a:ext cx="86518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 sz="2400" b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45072" name="TextBox 33"/>
          <p:cNvSpPr txBox="1">
            <a:spLocks noChangeArrowheads="1"/>
          </p:cNvSpPr>
          <p:nvPr/>
        </p:nvSpPr>
        <p:spPr bwMode="auto">
          <a:xfrm>
            <a:off x="5525730" y="3762343"/>
            <a:ext cx="865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 sz="2400" b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</a:p>
        </p:txBody>
      </p:sp>
      <p:cxnSp>
        <p:nvCxnSpPr>
          <p:cNvPr id="33" name="Straight Connector 32"/>
          <p:cNvCxnSpPr>
            <a:stCxn id="22" idx="3"/>
          </p:cNvCxnSpPr>
          <p:nvPr/>
        </p:nvCxnSpPr>
        <p:spPr>
          <a:xfrm>
            <a:off x="3635375" y="3767138"/>
            <a:ext cx="187325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508625" y="3767138"/>
            <a:ext cx="0" cy="5365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000">
                <a:solidFill>
                  <a:srgbClr val="FFFFFF"/>
                </a:solidFill>
              </a:rPr>
              <a:t>Company Logo</a:t>
            </a:r>
          </a:p>
        </p:txBody>
      </p:sp>
      <p:sp>
        <p:nvSpPr>
          <p:cNvPr id="460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DESIGN AND IMPLEMENTATION</a:t>
            </a:r>
          </a:p>
        </p:txBody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216025"/>
            <a:ext cx="9144000" cy="4852988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b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Exponent calculator</a:t>
            </a:r>
          </a:p>
          <a:p>
            <a:pPr eaLnBrk="1" hangingPunct="1">
              <a:lnSpc>
                <a:spcPct val="80000"/>
              </a:lnSpc>
            </a:pPr>
            <a:endParaRPr lang="en-US" altLang="en-US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 eaLnBrk="1" hangingPunct="1">
              <a:lnSpc>
                <a:spcPct val="80000"/>
              </a:lnSpc>
            </a:pP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This sub-block adds the exponents of two FP numbers and then minus the bias (127</a:t>
            </a:r>
            <a:r>
              <a:rPr lang="en-US" altLang="en-US" sz="2400" baseline="-25000">
                <a:latin typeface="Times New Roman" panose="02020603050405020304" pitchFamily="18" charset="0"/>
                <a:cs typeface="Calibri" panose="020F0502020204030204" pitchFamily="34" charset="0"/>
              </a:rPr>
              <a:t>10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) to get the exponent before normalizing. Before calculating, they are extended to 9 bits by adding bit 0 to the left of MSB.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The bit just added plays a role as an announcement of             overflow/underflow.</a:t>
            </a:r>
            <a:br>
              <a:rPr lang="en-US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80000"/>
              </a:lnSpc>
            </a:pPr>
            <a:endParaRPr lang="en-US" altLang="en-US" sz="2400">
              <a:latin typeface="Times New Roman" panose="02020603050405020304" pitchFamily="18" charset="0"/>
              <a:cs typeface="Calibri" panose="020F0502020204030204" pitchFamily="34" charset="0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   </a:t>
            </a:r>
            <a:endParaRPr lang="en-US" altLang="en-US" sz="2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6085" name="Group 26"/>
          <p:cNvGrpSpPr>
            <a:grpSpLocks/>
          </p:cNvGrpSpPr>
          <p:nvPr/>
        </p:nvGrpSpPr>
        <p:grpSpPr bwMode="auto">
          <a:xfrm>
            <a:off x="1258888" y="4581525"/>
            <a:ext cx="5816600" cy="922338"/>
            <a:chOff x="1275785" y="4233862"/>
            <a:chExt cx="5816495" cy="923330"/>
          </a:xfrm>
        </p:grpSpPr>
        <p:grpSp>
          <p:nvGrpSpPr>
            <p:cNvPr id="46086" name="Group 25"/>
            <p:cNvGrpSpPr>
              <a:grpSpLocks/>
            </p:cNvGrpSpPr>
            <p:nvPr/>
          </p:nvGrpSpPr>
          <p:grpSpPr bwMode="auto">
            <a:xfrm>
              <a:off x="1275785" y="4233862"/>
              <a:ext cx="5816495" cy="923330"/>
              <a:chOff x="1275785" y="4233862"/>
              <a:chExt cx="5816495" cy="923330"/>
            </a:xfrm>
          </p:grpSpPr>
          <p:grpSp>
            <p:nvGrpSpPr>
              <p:cNvPr id="46088" name="Group 13"/>
              <p:cNvGrpSpPr>
                <a:grpSpLocks/>
              </p:cNvGrpSpPr>
              <p:nvPr/>
            </p:nvGrpSpPr>
            <p:grpSpPr bwMode="auto">
              <a:xfrm>
                <a:off x="2195736" y="4293096"/>
                <a:ext cx="4896544" cy="864096"/>
                <a:chOff x="0" y="0"/>
                <a:chExt cx="4387850" cy="685800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508551" y="-343"/>
                  <a:ext cx="786672" cy="686143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rgbClr val="9BBB59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2000" kern="0">
                      <a:solidFill>
                        <a:sysClr val="windowText" lastClr="000000"/>
                      </a:solidFill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9-bit RCA</a:t>
                  </a:r>
                </a:p>
              </p:txBody>
            </p:sp>
            <p:sp>
              <p:nvSpPr>
                <p:cNvPr id="16" name="Rectangle 15"/>
                <p:cNvSpPr/>
                <p:nvPr/>
              </p:nvSpPr>
              <p:spPr>
                <a:xfrm>
                  <a:off x="3194329" y="-343"/>
                  <a:ext cx="786672" cy="686143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rgbClr val="9BBB59"/>
                  </a:solidFill>
                  <a:prstDash val="solid"/>
                </a:ln>
                <a:effectLst/>
              </p:spPr>
              <p:txBody>
                <a:bodyPr anchor="ctr"/>
                <a:lstStyle/>
                <a:p>
                  <a:pPr algn="ctr" eaLnBrk="1" fontAlgn="auto" hangingPunct="1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2000" kern="0">
                      <a:solidFill>
                        <a:sysClr val="windowText" lastClr="000000"/>
                      </a:solidFill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9-bit RCA</a:t>
                  </a:r>
                </a:p>
              </p:txBody>
            </p:sp>
            <p:cxnSp>
              <p:nvCxnSpPr>
                <p:cNvPr id="46092" name="Straight Arrow Connector 16"/>
                <p:cNvCxnSpPr>
                  <a:cxnSpLocks noChangeShapeType="1"/>
                </p:cNvCxnSpPr>
                <p:nvPr/>
              </p:nvCxnSpPr>
              <p:spPr bwMode="auto">
                <a:xfrm>
                  <a:off x="0" y="88900"/>
                  <a:ext cx="508000" cy="0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46093" name="Straight Arrow Connector 17"/>
                <p:cNvCxnSpPr>
                  <a:cxnSpLocks noChangeShapeType="1"/>
                </p:cNvCxnSpPr>
                <p:nvPr/>
              </p:nvCxnSpPr>
              <p:spPr bwMode="auto">
                <a:xfrm>
                  <a:off x="0" y="565150"/>
                  <a:ext cx="508000" cy="0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46094" name="Straight Arrow Connector 18"/>
                <p:cNvCxnSpPr>
                  <a:cxnSpLocks noChangeShapeType="1"/>
                </p:cNvCxnSpPr>
                <p:nvPr/>
              </p:nvCxnSpPr>
              <p:spPr bwMode="auto">
                <a:xfrm>
                  <a:off x="3003550" y="431800"/>
                  <a:ext cx="190500" cy="0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46095" name="Straight Arrow Connector 19"/>
                <p:cNvCxnSpPr>
                  <a:cxnSpLocks noChangeShapeType="1"/>
                </p:cNvCxnSpPr>
                <p:nvPr/>
              </p:nvCxnSpPr>
              <p:spPr bwMode="auto">
                <a:xfrm>
                  <a:off x="1295400" y="165100"/>
                  <a:ext cx="1898650" cy="0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46096" name="Straight Arrow Connector 20"/>
                <p:cNvCxnSpPr>
                  <a:cxnSpLocks noChangeShapeType="1"/>
                </p:cNvCxnSpPr>
                <p:nvPr/>
              </p:nvCxnSpPr>
              <p:spPr bwMode="auto">
                <a:xfrm>
                  <a:off x="3981450" y="336550"/>
                  <a:ext cx="406400" cy="0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sp>
            <p:nvSpPr>
              <p:cNvPr id="46089" name="TextBox 23"/>
              <p:cNvSpPr txBox="1">
                <a:spLocks noChangeArrowheads="1"/>
              </p:cNvSpPr>
              <p:nvPr/>
            </p:nvSpPr>
            <p:spPr bwMode="auto">
              <a:xfrm>
                <a:off x="1275785" y="4233862"/>
                <a:ext cx="854926" cy="9233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r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 sz="1800" b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E1</a:t>
                </a:r>
              </a:p>
              <a:p>
                <a:pPr algn="r">
                  <a:spcBef>
                    <a:spcPct val="0"/>
                  </a:spcBef>
                  <a:buClrTx/>
                  <a:buFontTx/>
                  <a:buNone/>
                </a:pPr>
                <a:endParaRPr lang="en-US" altLang="en-US" sz="1800" b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r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 sz="1800" b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E2</a:t>
                </a:r>
              </a:p>
            </p:txBody>
          </p:sp>
        </p:grpSp>
        <p:sp>
          <p:nvSpPr>
            <p:cNvPr id="46087" name="TextBox 24"/>
            <p:cNvSpPr txBox="1">
              <a:spLocks noChangeArrowheads="1"/>
            </p:cNvSpPr>
            <p:nvPr/>
          </p:nvSpPr>
          <p:spPr bwMode="auto">
            <a:xfrm>
              <a:off x="5015823" y="4652490"/>
              <a:ext cx="58148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 b="1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</a:pPr>
              <a:r>
                <a:rPr lang="en-US" altLang="en-US" sz="1800" b="0">
                  <a:latin typeface="Arial" panose="020B0604020202020204" pitchFamily="34" charset="0"/>
                </a:rPr>
                <a:t>127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000">
                <a:solidFill>
                  <a:srgbClr val="FFFFFF"/>
                </a:solidFill>
              </a:rPr>
              <a:t>Company Logo</a:t>
            </a:r>
          </a:p>
        </p:txBody>
      </p:sp>
      <p:sp>
        <p:nvSpPr>
          <p:cNvPr id="471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DESIGN AND IMPLEMENTATION</a:t>
            </a:r>
          </a:p>
        </p:txBody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216025"/>
            <a:ext cx="9144000" cy="4852988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b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Mantissa multiplier</a:t>
            </a:r>
            <a:endParaRPr lang="en-US" altLang="en-US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 eaLnBrk="1" hangingPunct="1">
              <a:lnSpc>
                <a:spcPct val="80000"/>
              </a:lnSpc>
            </a:pP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Pre-process</a:t>
            </a:r>
          </a:p>
          <a:p>
            <a:pPr lvl="1" algn="just" eaLnBrk="1" hangingPunct="1">
              <a:lnSpc>
                <a:spcPct val="80000"/>
              </a:lnSpc>
              <a:buFont typeface="Verdana" panose="020B0604030504040204" pitchFamily="34" charset="0"/>
              <a:buAutoNum type="arabicPeriod"/>
            </a:pP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Bit 0 must be added to the right of LSB of the multiplier Y before calculating. </a:t>
            </a:r>
          </a:p>
          <a:p>
            <a:pPr lvl="1" algn="just" eaLnBrk="1" hangingPunct="1">
              <a:lnSpc>
                <a:spcPct val="80000"/>
              </a:lnSpc>
              <a:buFont typeface="Verdana" panose="020B0604030504040204" pitchFamily="34" charset="0"/>
              <a:buAutoNum type="arabicPeriod"/>
            </a:pP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Booth algorithm is used for signed multiplication, and in this situation, the “hidden bit” 1 accidentally indicates the negative number. This is wrong because mantissa multiplication is an unsigned one. Extending multiplier and multiplicand by adding “virtual” bit 0, </a:t>
            </a:r>
            <a:r>
              <a:rPr lang="en-US" altLang="en-US" sz="24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which informs that they are an unsigned number.</a:t>
            </a:r>
          </a:p>
          <a:p>
            <a:pPr lvl="1" algn="ctr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4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altLang="en-US" sz="240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40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4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0000</a:t>
            </a:r>
            <a:r>
              <a:rPr lang="en-US" altLang="en-US" sz="2400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altLang="en-US" sz="24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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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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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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latin typeface="Times New Roman" panose="02020603050405020304" pitchFamily="18" charset="0"/>
                <a:cs typeface="Calibri" panose="020F0502020204030204" pitchFamily="34" charset="0"/>
                <a:sym typeface="Symbol" panose="05050102010706020507" pitchFamily="18" charset="2"/>
              </a:rPr>
              <a:t></a:t>
            </a:r>
            <a:r>
              <a:rPr lang="en-US" altLang="en-US" sz="1800">
                <a:latin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altLang="en-US" sz="2400">
                <a:solidFill>
                  <a:srgbClr val="FF0000"/>
                </a:solidFill>
                <a:latin typeface="Times New Roman" panose="02020603050405020304" pitchFamily="18" charset="0"/>
                <a:cs typeface="Calibri" panose="020F0502020204030204" pitchFamily="34" charset="0"/>
              </a:rPr>
              <a:t>0</a:t>
            </a: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400">
              <a:latin typeface="Times New Roman" panose="02020603050405020304" pitchFamily="18" charset="0"/>
              <a:cs typeface="Calibri" panose="020F0502020204030204" pitchFamily="34" charset="0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6324600" y="4149725"/>
            <a:ext cx="4794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5" name="TextBox 4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3851920" y="4153418"/>
            <a:ext cx="2553840" cy="461665"/>
          </a:xfrm>
          <a:prstGeom prst="rect">
            <a:avLst/>
          </a:prstGeom>
          <a:blipFill>
            <a:blip r:embed="rId2"/>
            <a:stretch>
              <a:fillRect l="-3819" t="-10526" r="-3341" b="-28947"/>
            </a:stretch>
          </a:blipFill>
        </p:spPr>
        <p:txBody>
          <a:bodyPr/>
          <a:lstStyle/>
          <a:p>
            <a:r>
              <a:rPr lang="en-US">
                <a:noFill/>
              </a:rPr>
              <a:t> 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3194050" y="4149725"/>
            <a:ext cx="80486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0000</a:t>
            </a:r>
            <a:endParaRPr lang="en-US" altLang="en-US" sz="2400"/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4938713" y="4156075"/>
            <a:ext cx="8048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0000</a:t>
            </a:r>
            <a:endParaRPr lang="en-US" altLang="en-US" sz="2400"/>
          </a:p>
        </p:txBody>
      </p:sp>
      <p:sp>
        <p:nvSpPr>
          <p:cNvPr id="7" name="Left Brace 6"/>
          <p:cNvSpPr/>
          <p:nvPr/>
        </p:nvSpPr>
        <p:spPr>
          <a:xfrm rot="16200000">
            <a:off x="4053682" y="2405856"/>
            <a:ext cx="173038" cy="6048375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4" name="Left Brace 23"/>
          <p:cNvSpPr/>
          <p:nvPr/>
        </p:nvSpPr>
        <p:spPr>
          <a:xfrm rot="16200000">
            <a:off x="4140994" y="2874169"/>
            <a:ext cx="285750" cy="6335712"/>
          </a:xfrm>
          <a:prstGeom prst="lef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2987675" y="5556250"/>
            <a:ext cx="24479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00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Multiplicand: 28 bits</a:t>
            </a:r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3597275" y="6196013"/>
            <a:ext cx="2371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00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Multiplier: 29 bits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43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mph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1" dur="500" fill="hold"/>
                                        <p:tgtEl>
                                          <p:spTgt spid="430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3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3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3" presetID="38" presetClass="entr" presetSubtype="0" accel="5000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5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6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430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430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7" presetID="25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430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22" grpId="0"/>
      <p:bldP spid="7" grpId="0" animBg="1"/>
      <p:bldP spid="24" grpId="0" animBg="1"/>
      <p:bldP spid="8" grpId="0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Contents</a:t>
            </a:r>
            <a:endParaRPr lang="en-US" altLang="en-US">
              <a:solidFill>
                <a:schemeClr val="accent1"/>
              </a:solidFill>
            </a:endParaRPr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1660525" y="722313"/>
            <a:ext cx="184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n-US" altLang="en-US" sz="1800" b="0">
              <a:latin typeface="Arial" panose="020B0604020202020204" pitchFamily="34" charset="0"/>
            </a:endParaRPr>
          </a:p>
        </p:txBody>
      </p:sp>
      <p:grpSp>
        <p:nvGrpSpPr>
          <p:cNvPr id="28676" name="Group 1"/>
          <p:cNvGrpSpPr>
            <a:grpSpLocks/>
          </p:cNvGrpSpPr>
          <p:nvPr/>
        </p:nvGrpSpPr>
        <p:grpSpPr bwMode="auto">
          <a:xfrm>
            <a:off x="1476375" y="1628775"/>
            <a:ext cx="5256213" cy="4103688"/>
            <a:chOff x="2133600" y="1905000"/>
            <a:chExt cx="4724400" cy="3276600"/>
          </a:xfrm>
        </p:grpSpPr>
        <p:grpSp>
          <p:nvGrpSpPr>
            <p:cNvPr id="28678" name="Group 46"/>
            <p:cNvGrpSpPr>
              <a:grpSpLocks/>
            </p:cNvGrpSpPr>
            <p:nvPr/>
          </p:nvGrpSpPr>
          <p:grpSpPr bwMode="auto">
            <a:xfrm>
              <a:off x="2133600" y="1905000"/>
              <a:ext cx="4724400" cy="685800"/>
              <a:chOff x="1296" y="1824"/>
              <a:chExt cx="2976" cy="432"/>
            </a:xfrm>
          </p:grpSpPr>
          <p:sp>
            <p:nvSpPr>
              <p:cNvPr id="88111" name="AutoShape 47"/>
              <p:cNvSpPr>
                <a:spLocks noChangeArrowheads="1"/>
              </p:cNvSpPr>
              <p:nvPr/>
            </p:nvSpPr>
            <p:spPr bwMode="gray">
              <a:xfrm>
                <a:off x="1536" y="1899"/>
                <a:ext cx="2736" cy="288"/>
              </a:xfrm>
              <a:prstGeom prst="roundRect">
                <a:avLst>
                  <a:gd name="adj" fmla="val 16667"/>
                </a:avLst>
              </a:prstGeom>
              <a:gradFill rotWithShape="1">
                <a:gsLst>
                  <a:gs pos="0">
                    <a:schemeClr val="accent2">
                      <a:gamma/>
                      <a:tint val="21176"/>
                      <a:invGamma/>
                    </a:schemeClr>
                  </a:gs>
                  <a:gs pos="100000">
                    <a:schemeClr val="accent2"/>
                  </a:gs>
                </a:gsLst>
                <a:lin ang="0" scaled="1"/>
              </a:gradFill>
              <a:ln w="12700" algn="ctr">
                <a:solidFill>
                  <a:schemeClr val="bg1"/>
                </a:solidFill>
                <a:round/>
                <a:headEnd/>
                <a:tailEnd/>
              </a:ln>
              <a:effectLst>
                <a:outerShdw dist="99190" dir="2388334" algn="ctr" rotWithShape="0">
                  <a:srgbClr val="333333">
                    <a:alpha val="50000"/>
                  </a:srgbClr>
                </a:outerShdw>
              </a:effectLst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28695" name="AutoShape 48"/>
              <p:cNvSpPr>
                <a:spLocks noChangeArrowheads="1"/>
              </p:cNvSpPr>
              <p:nvPr/>
            </p:nvSpPr>
            <p:spPr bwMode="gray">
              <a:xfrm>
                <a:off x="1296" y="1824"/>
                <a:ext cx="432" cy="432"/>
              </a:xfrm>
              <a:prstGeom prst="diamond">
                <a:avLst/>
              </a:prstGeom>
              <a:solidFill>
                <a:schemeClr val="accent2"/>
              </a:solidFill>
              <a:ln w="25400" algn="ctr">
                <a:solidFill>
                  <a:schemeClr val="bg1"/>
                </a:solidFill>
                <a:miter lim="800000"/>
                <a:headEnd/>
                <a:tailEnd/>
              </a:ln>
              <a:effectLst>
                <a:outerShdw dist="63500" dir="2212194" algn="ctr" rotWithShape="0">
                  <a:srgbClr val="333333">
                    <a:alpha val="50000"/>
                  </a:srgbClr>
                </a:outerShdw>
              </a:effec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en-US" altLang="en-US" sz="1800" b="0">
                  <a:latin typeface="Arial" panose="020B0604020202020204" pitchFamily="34" charset="0"/>
                </a:endParaRPr>
              </a:p>
            </p:txBody>
          </p:sp>
          <p:sp>
            <p:nvSpPr>
              <p:cNvPr id="28696" name="Text Box 49"/>
              <p:cNvSpPr txBox="1">
                <a:spLocks noChangeArrowheads="1"/>
              </p:cNvSpPr>
              <p:nvPr/>
            </p:nvSpPr>
            <p:spPr bwMode="gray">
              <a:xfrm>
                <a:off x="1680" y="1934"/>
                <a:ext cx="2160" cy="2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Introduction</a:t>
                </a:r>
              </a:p>
            </p:txBody>
          </p:sp>
          <p:sp>
            <p:nvSpPr>
              <p:cNvPr id="28697" name="Text Box 50"/>
              <p:cNvSpPr txBox="1">
                <a:spLocks noChangeArrowheads="1"/>
              </p:cNvSpPr>
              <p:nvPr/>
            </p:nvSpPr>
            <p:spPr bwMode="gray">
              <a:xfrm>
                <a:off x="1409" y="1886"/>
                <a:ext cx="192" cy="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92457" dir="9843276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 sz="2400" b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</a:p>
            </p:txBody>
          </p:sp>
        </p:grpSp>
        <p:grpSp>
          <p:nvGrpSpPr>
            <p:cNvPr id="28679" name="Group 51"/>
            <p:cNvGrpSpPr>
              <a:grpSpLocks/>
            </p:cNvGrpSpPr>
            <p:nvPr/>
          </p:nvGrpSpPr>
          <p:grpSpPr bwMode="auto">
            <a:xfrm>
              <a:off x="2133600" y="2743200"/>
              <a:ext cx="4724400" cy="685800"/>
              <a:chOff x="1296" y="1824"/>
              <a:chExt cx="2976" cy="432"/>
            </a:xfrm>
          </p:grpSpPr>
          <p:sp>
            <p:nvSpPr>
              <p:cNvPr id="88116" name="AutoShape 52"/>
              <p:cNvSpPr>
                <a:spLocks noChangeArrowheads="1"/>
              </p:cNvSpPr>
              <p:nvPr/>
            </p:nvSpPr>
            <p:spPr bwMode="gray">
              <a:xfrm>
                <a:off x="1536" y="1899"/>
                <a:ext cx="2736" cy="288"/>
              </a:xfrm>
              <a:prstGeom prst="roundRect">
                <a:avLst>
                  <a:gd name="adj" fmla="val 16667"/>
                </a:avLst>
              </a:prstGeom>
              <a:gradFill rotWithShape="1">
                <a:gsLst>
                  <a:gs pos="0">
                    <a:schemeClr val="accent1">
                      <a:gamma/>
                      <a:tint val="21176"/>
                      <a:invGamma/>
                    </a:schemeClr>
                  </a:gs>
                  <a:gs pos="100000">
                    <a:schemeClr val="accent1"/>
                  </a:gs>
                </a:gsLst>
                <a:lin ang="0" scaled="1"/>
              </a:gradFill>
              <a:ln w="12700" algn="ctr">
                <a:solidFill>
                  <a:schemeClr val="bg1"/>
                </a:solidFill>
                <a:round/>
                <a:headEnd/>
                <a:tailEnd/>
              </a:ln>
              <a:effectLst>
                <a:outerShdw dist="99190" dir="2388334" algn="ctr" rotWithShape="0">
                  <a:srgbClr val="333333">
                    <a:alpha val="50000"/>
                  </a:srgbClr>
                </a:outerShdw>
              </a:effectLst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28691" name="AutoShape 53"/>
              <p:cNvSpPr>
                <a:spLocks noChangeArrowheads="1"/>
              </p:cNvSpPr>
              <p:nvPr/>
            </p:nvSpPr>
            <p:spPr bwMode="gray">
              <a:xfrm>
                <a:off x="1296" y="1824"/>
                <a:ext cx="432" cy="432"/>
              </a:xfrm>
              <a:prstGeom prst="diamond">
                <a:avLst/>
              </a:prstGeom>
              <a:solidFill>
                <a:schemeClr val="accent1"/>
              </a:solidFill>
              <a:ln w="25400" algn="ctr">
                <a:solidFill>
                  <a:schemeClr val="bg1"/>
                </a:solidFill>
                <a:miter lim="800000"/>
                <a:headEnd/>
                <a:tailEnd/>
              </a:ln>
              <a:effectLst>
                <a:outerShdw dist="63500" dir="2212194" algn="ctr" rotWithShape="0">
                  <a:srgbClr val="333333">
                    <a:alpha val="50000"/>
                  </a:srgbClr>
                </a:outerShdw>
              </a:effec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en-US" altLang="en-US" sz="1800" b="0">
                  <a:latin typeface="Arial" panose="020B0604020202020204" pitchFamily="34" charset="0"/>
                </a:endParaRPr>
              </a:p>
            </p:txBody>
          </p:sp>
          <p:sp>
            <p:nvSpPr>
              <p:cNvPr id="28692" name="Text Box 54"/>
              <p:cNvSpPr txBox="1">
                <a:spLocks noChangeArrowheads="1"/>
              </p:cNvSpPr>
              <p:nvPr/>
            </p:nvSpPr>
            <p:spPr bwMode="gray">
              <a:xfrm>
                <a:off x="1680" y="1934"/>
                <a:ext cx="2160" cy="2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Theory</a:t>
                </a:r>
              </a:p>
            </p:txBody>
          </p:sp>
          <p:sp>
            <p:nvSpPr>
              <p:cNvPr id="28693" name="Text Box 55"/>
              <p:cNvSpPr txBox="1">
                <a:spLocks noChangeArrowheads="1"/>
              </p:cNvSpPr>
              <p:nvPr/>
            </p:nvSpPr>
            <p:spPr bwMode="gray">
              <a:xfrm>
                <a:off x="1409" y="1886"/>
                <a:ext cx="192" cy="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92457" dir="9843276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 sz="2400" b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</a:p>
            </p:txBody>
          </p:sp>
        </p:grpSp>
        <p:grpSp>
          <p:nvGrpSpPr>
            <p:cNvPr id="28680" name="Group 56"/>
            <p:cNvGrpSpPr>
              <a:grpSpLocks/>
            </p:cNvGrpSpPr>
            <p:nvPr/>
          </p:nvGrpSpPr>
          <p:grpSpPr bwMode="auto">
            <a:xfrm>
              <a:off x="2133600" y="3581400"/>
              <a:ext cx="4724400" cy="685800"/>
              <a:chOff x="1296" y="1824"/>
              <a:chExt cx="2976" cy="432"/>
            </a:xfrm>
          </p:grpSpPr>
          <p:sp>
            <p:nvSpPr>
              <p:cNvPr id="88121" name="AutoShape 57"/>
              <p:cNvSpPr>
                <a:spLocks noChangeArrowheads="1"/>
              </p:cNvSpPr>
              <p:nvPr/>
            </p:nvSpPr>
            <p:spPr bwMode="gray">
              <a:xfrm>
                <a:off x="1536" y="1899"/>
                <a:ext cx="2736" cy="288"/>
              </a:xfrm>
              <a:prstGeom prst="roundRect">
                <a:avLst>
                  <a:gd name="adj" fmla="val 16667"/>
                </a:avLst>
              </a:prstGeom>
              <a:gradFill rotWithShape="1">
                <a:gsLst>
                  <a:gs pos="0">
                    <a:schemeClr val="tx2">
                      <a:gamma/>
                      <a:tint val="21176"/>
                      <a:invGamma/>
                    </a:schemeClr>
                  </a:gs>
                  <a:gs pos="100000">
                    <a:schemeClr val="tx2"/>
                  </a:gs>
                </a:gsLst>
                <a:lin ang="0" scaled="1"/>
              </a:gradFill>
              <a:ln w="12700" algn="ctr">
                <a:solidFill>
                  <a:schemeClr val="bg1"/>
                </a:solidFill>
                <a:round/>
                <a:headEnd/>
                <a:tailEnd/>
              </a:ln>
              <a:effectLst>
                <a:outerShdw dist="99190" dir="2388334" algn="ctr" rotWithShape="0">
                  <a:srgbClr val="333333">
                    <a:alpha val="50000"/>
                  </a:srgbClr>
                </a:outerShdw>
              </a:effectLst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28687" name="AutoShape 58"/>
              <p:cNvSpPr>
                <a:spLocks noChangeArrowheads="1"/>
              </p:cNvSpPr>
              <p:nvPr/>
            </p:nvSpPr>
            <p:spPr bwMode="gray">
              <a:xfrm>
                <a:off x="1296" y="1824"/>
                <a:ext cx="432" cy="432"/>
              </a:xfrm>
              <a:prstGeom prst="diamond">
                <a:avLst/>
              </a:prstGeom>
              <a:solidFill>
                <a:schemeClr val="hlink"/>
              </a:solidFill>
              <a:ln w="25400" algn="ctr">
                <a:solidFill>
                  <a:schemeClr val="bg1"/>
                </a:solidFill>
                <a:miter lim="800000"/>
                <a:headEnd/>
                <a:tailEnd/>
              </a:ln>
              <a:effectLst>
                <a:outerShdw dist="63500" dir="2212194" algn="ctr" rotWithShape="0">
                  <a:srgbClr val="333333">
                    <a:alpha val="50000"/>
                  </a:srgbClr>
                </a:outerShdw>
              </a:effec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en-US" altLang="en-US" sz="1800" b="0">
                  <a:latin typeface="Arial" panose="020B0604020202020204" pitchFamily="34" charset="0"/>
                </a:endParaRPr>
              </a:p>
            </p:txBody>
          </p:sp>
          <p:sp>
            <p:nvSpPr>
              <p:cNvPr id="28688" name="Text Box 59"/>
              <p:cNvSpPr txBox="1">
                <a:spLocks noChangeArrowheads="1"/>
              </p:cNvSpPr>
              <p:nvPr/>
            </p:nvSpPr>
            <p:spPr bwMode="gray">
              <a:xfrm>
                <a:off x="1824" y="1941"/>
                <a:ext cx="2160" cy="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 sz="2400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Design and Implementation</a:t>
                </a:r>
              </a:p>
            </p:txBody>
          </p:sp>
          <p:sp>
            <p:nvSpPr>
              <p:cNvPr id="28689" name="Text Box 60"/>
              <p:cNvSpPr txBox="1">
                <a:spLocks noChangeArrowheads="1"/>
              </p:cNvSpPr>
              <p:nvPr/>
            </p:nvSpPr>
            <p:spPr bwMode="gray">
              <a:xfrm>
                <a:off x="1409" y="1886"/>
                <a:ext cx="192" cy="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92457" dir="9843276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 sz="2400" b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</a:p>
            </p:txBody>
          </p:sp>
        </p:grpSp>
        <p:grpSp>
          <p:nvGrpSpPr>
            <p:cNvPr id="28681" name="Group 61"/>
            <p:cNvGrpSpPr>
              <a:grpSpLocks/>
            </p:cNvGrpSpPr>
            <p:nvPr/>
          </p:nvGrpSpPr>
          <p:grpSpPr bwMode="auto">
            <a:xfrm>
              <a:off x="2133600" y="4495800"/>
              <a:ext cx="4724400" cy="685800"/>
              <a:chOff x="1296" y="1824"/>
              <a:chExt cx="2976" cy="432"/>
            </a:xfrm>
          </p:grpSpPr>
          <p:sp>
            <p:nvSpPr>
              <p:cNvPr id="88126" name="AutoShape 62"/>
              <p:cNvSpPr>
                <a:spLocks noChangeArrowheads="1"/>
              </p:cNvSpPr>
              <p:nvPr/>
            </p:nvSpPr>
            <p:spPr bwMode="gray">
              <a:xfrm>
                <a:off x="1536" y="1899"/>
                <a:ext cx="2736" cy="288"/>
              </a:xfrm>
              <a:prstGeom prst="roundRect">
                <a:avLst>
                  <a:gd name="adj" fmla="val 16667"/>
                </a:avLst>
              </a:prstGeom>
              <a:gradFill rotWithShape="1">
                <a:gsLst>
                  <a:gs pos="0">
                    <a:schemeClr val="folHlink">
                      <a:gamma/>
                      <a:tint val="21176"/>
                      <a:invGamma/>
                    </a:schemeClr>
                  </a:gs>
                  <a:gs pos="100000">
                    <a:schemeClr val="folHlink"/>
                  </a:gs>
                </a:gsLst>
                <a:lin ang="0" scaled="1"/>
              </a:gradFill>
              <a:ln w="12700" algn="ctr">
                <a:solidFill>
                  <a:schemeClr val="bg1"/>
                </a:solidFill>
                <a:round/>
                <a:headEnd/>
                <a:tailEnd/>
              </a:ln>
              <a:effectLst>
                <a:outerShdw dist="99190" dir="2388334" algn="ctr" rotWithShape="0">
                  <a:srgbClr val="333333">
                    <a:alpha val="50000"/>
                  </a:srgbClr>
                </a:outerShdw>
              </a:effectLst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28683" name="AutoShape 63"/>
              <p:cNvSpPr>
                <a:spLocks noChangeArrowheads="1"/>
              </p:cNvSpPr>
              <p:nvPr/>
            </p:nvSpPr>
            <p:spPr bwMode="gray">
              <a:xfrm>
                <a:off x="1296" y="1824"/>
                <a:ext cx="432" cy="432"/>
              </a:xfrm>
              <a:prstGeom prst="diamond">
                <a:avLst/>
              </a:prstGeom>
              <a:solidFill>
                <a:schemeClr val="folHlink"/>
              </a:solidFill>
              <a:ln w="25400" algn="ctr">
                <a:solidFill>
                  <a:schemeClr val="bg1"/>
                </a:solidFill>
                <a:miter lim="800000"/>
                <a:headEnd/>
                <a:tailEnd/>
              </a:ln>
              <a:effectLst>
                <a:outerShdw dist="63500" dir="2212194" algn="ctr" rotWithShape="0">
                  <a:srgbClr val="333333">
                    <a:alpha val="50000"/>
                  </a:srgbClr>
                </a:outerShdw>
              </a:effec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en-US" altLang="en-US" sz="1800" b="0">
                  <a:latin typeface="Arial" panose="020B0604020202020204" pitchFamily="34" charset="0"/>
                </a:endParaRPr>
              </a:p>
            </p:txBody>
          </p:sp>
          <p:sp>
            <p:nvSpPr>
              <p:cNvPr id="28684" name="Text Box 64"/>
              <p:cNvSpPr txBox="1">
                <a:spLocks noChangeArrowheads="1"/>
              </p:cNvSpPr>
              <p:nvPr/>
            </p:nvSpPr>
            <p:spPr bwMode="gray">
              <a:xfrm>
                <a:off x="1680" y="1934"/>
                <a:ext cx="2160" cy="26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>
                    <a:solidFill>
                      <a:srgbClr val="00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Conclusion</a:t>
                </a:r>
              </a:p>
            </p:txBody>
          </p:sp>
          <p:sp>
            <p:nvSpPr>
              <p:cNvPr id="28685" name="Text Box 65"/>
              <p:cNvSpPr txBox="1">
                <a:spLocks noChangeArrowheads="1"/>
              </p:cNvSpPr>
              <p:nvPr/>
            </p:nvSpPr>
            <p:spPr bwMode="gray">
              <a:xfrm>
                <a:off x="1409" y="1886"/>
                <a:ext cx="192" cy="23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92457" dir="9843276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lr>
                    <a:schemeClr val="hlink"/>
                  </a:buClr>
                  <a:buFont typeface="Wingdings" panose="05000000000000000000" pitchFamily="2" charset="2"/>
                  <a:buChar char="v"/>
                  <a:defRPr sz="2800" b="1">
                    <a:solidFill>
                      <a:schemeClr val="tx1"/>
                    </a:solidFill>
                    <a:latin typeface="Verdana" panose="020B060403050404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1"/>
                  </a:buClr>
                  <a:buFont typeface="Wingdings" panose="05000000000000000000" pitchFamily="2" charset="2"/>
                  <a:buChar char="§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tx1"/>
                  </a:buClr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 sz="2400" b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</a:p>
            </p:txBody>
          </p:sp>
        </p:grpSp>
      </p:grpSp>
    </p:spTree>
  </p:cSld>
  <p:clrMapOvr>
    <a:masterClrMapping/>
  </p:clrMapOvr>
  <p:transition spd="slow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Company Logo</a:t>
            </a:r>
          </a:p>
        </p:txBody>
      </p:sp>
      <p:sp>
        <p:nvSpPr>
          <p:cNvPr id="471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DESIGN AND IMPLEMENTATION</a:t>
            </a:r>
          </a:p>
        </p:txBody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92975" y="882693"/>
            <a:ext cx="9144000" cy="4852988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b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Mantissa multiplier</a:t>
            </a:r>
            <a:endParaRPr lang="en-US" altLang="en-US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 eaLnBrk="1" hangingPunct="1">
              <a:lnSpc>
                <a:spcPct val="80000"/>
              </a:lnSpc>
            </a:pPr>
            <a:endParaRPr lang="en-US" altLang="en-US" sz="2400">
              <a:latin typeface="Times New Roman" panose="02020603050405020304" pitchFamily="18" charset="0"/>
              <a:cs typeface="Calibri" panose="020F0502020204030204" pitchFamily="34" charset="0"/>
            </a:endParaRPr>
          </a:p>
          <a:p>
            <a:pPr marL="457200" lvl="1" indent="0" algn="just" eaLnBrk="1" hangingPunct="1">
              <a:lnSpc>
                <a:spcPct val="80000"/>
              </a:lnSpc>
              <a:buNone/>
            </a:pPr>
            <a:endParaRPr lang="en-US" altLang="en-US" sz="24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ctr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4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altLang="en-US" sz="240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40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4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endParaRPr lang="en-US" altLang="en-US" sz="2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3032" name="Group 43031">
            <a:extLst>
              <a:ext uri="{FF2B5EF4-FFF2-40B4-BE49-F238E27FC236}">
                <a16:creationId xmlns:a16="http://schemas.microsoft.com/office/drawing/2014/main" id="{F9D34431-55FC-4839-A5D9-4B42E581577C}"/>
              </a:ext>
            </a:extLst>
          </p:cNvPr>
          <p:cNvGrpSpPr/>
          <p:nvPr/>
        </p:nvGrpSpPr>
        <p:grpSpPr>
          <a:xfrm>
            <a:off x="1043608" y="1519672"/>
            <a:ext cx="7106478" cy="4614608"/>
            <a:chOff x="1043608" y="1519672"/>
            <a:chExt cx="7106478" cy="4614608"/>
          </a:xfrm>
        </p:grpSpPr>
        <p:grpSp>
          <p:nvGrpSpPr>
            <p:cNvPr id="43030" name="Group 43029">
              <a:extLst>
                <a:ext uri="{FF2B5EF4-FFF2-40B4-BE49-F238E27FC236}">
                  <a16:creationId xmlns:a16="http://schemas.microsoft.com/office/drawing/2014/main" id="{837A11E3-BCD5-4E23-9C5D-2E99D32CE73F}"/>
                </a:ext>
              </a:extLst>
            </p:cNvPr>
            <p:cNvGrpSpPr/>
            <p:nvPr/>
          </p:nvGrpSpPr>
          <p:grpSpPr>
            <a:xfrm>
              <a:off x="1043608" y="1519672"/>
              <a:ext cx="7106478" cy="4614608"/>
              <a:chOff x="1043608" y="1519673"/>
              <a:chExt cx="6724446" cy="4408939"/>
            </a:xfrm>
          </p:grpSpPr>
          <p:cxnSp>
            <p:nvCxnSpPr>
              <p:cNvPr id="43010" name="Straight Arrow Connector 43009">
                <a:extLst>
                  <a:ext uri="{FF2B5EF4-FFF2-40B4-BE49-F238E27FC236}">
                    <a16:creationId xmlns:a16="http://schemas.microsoft.com/office/drawing/2014/main" id="{18572DCF-5807-4D4A-AD33-28DF2E98CF2D}"/>
                  </a:ext>
                </a:extLst>
              </p:cNvPr>
              <p:cNvCxnSpPr>
                <a:stCxn id="31" idx="3"/>
                <a:endCxn id="16" idx="1"/>
              </p:cNvCxnSpPr>
              <p:nvPr/>
            </p:nvCxnSpPr>
            <p:spPr>
              <a:xfrm>
                <a:off x="3758340" y="3832073"/>
                <a:ext cx="0" cy="3869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3029" name="Group 43028">
                <a:extLst>
                  <a:ext uri="{FF2B5EF4-FFF2-40B4-BE49-F238E27FC236}">
                    <a16:creationId xmlns:a16="http://schemas.microsoft.com/office/drawing/2014/main" id="{8AF53EA5-1955-4C5A-9C6E-40772F8F98F9}"/>
                  </a:ext>
                </a:extLst>
              </p:cNvPr>
              <p:cNvGrpSpPr/>
              <p:nvPr/>
            </p:nvGrpSpPr>
            <p:grpSpPr>
              <a:xfrm>
                <a:off x="1043608" y="1519673"/>
                <a:ext cx="6724446" cy="4408939"/>
                <a:chOff x="1038331" y="1933506"/>
                <a:chExt cx="6724446" cy="4408939"/>
              </a:xfrm>
            </p:grpSpPr>
            <p:grpSp>
              <p:nvGrpSpPr>
                <p:cNvPr id="43026" name="Group 43025">
                  <a:extLst>
                    <a:ext uri="{FF2B5EF4-FFF2-40B4-BE49-F238E27FC236}">
                      <a16:creationId xmlns:a16="http://schemas.microsoft.com/office/drawing/2014/main" id="{8D50CCB3-99CA-4864-9399-9513B7AC902C}"/>
                    </a:ext>
                  </a:extLst>
                </p:cNvPr>
                <p:cNvGrpSpPr/>
                <p:nvPr/>
              </p:nvGrpSpPr>
              <p:grpSpPr>
                <a:xfrm>
                  <a:off x="1038331" y="1933506"/>
                  <a:ext cx="4804030" cy="4369781"/>
                  <a:chOff x="1038331" y="1933506"/>
                  <a:chExt cx="4804030" cy="4369781"/>
                </a:xfrm>
              </p:grpSpPr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6458038D-8136-4F52-BC22-9532FCAB35B1}"/>
                      </a:ext>
                    </a:extLst>
                  </p:cNvPr>
                  <p:cNvSpPr txBox="1"/>
                  <p:nvPr/>
                </p:nvSpPr>
                <p:spPr>
                  <a:xfrm>
                    <a:off x="2541103" y="1933506"/>
                    <a:ext cx="259228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/>
                      <a:t>Multiplicand (28 bits)</a:t>
                    </a:r>
                  </a:p>
                </p:txBody>
              </p:sp>
              <p:cxnSp>
                <p:nvCxnSpPr>
                  <p:cNvPr id="43008" name="Straight Arrow Connector 43007">
                    <a:extLst>
                      <a:ext uri="{FF2B5EF4-FFF2-40B4-BE49-F238E27FC236}">
                        <a16:creationId xmlns:a16="http://schemas.microsoft.com/office/drawing/2014/main" id="{F8A1D574-4955-4E67-BF17-DFCA4ABFA6B7}"/>
                      </a:ext>
                    </a:extLst>
                  </p:cNvPr>
                  <p:cNvCxnSpPr/>
                  <p:nvPr/>
                </p:nvCxnSpPr>
                <p:spPr>
                  <a:xfrm>
                    <a:off x="3728400" y="2302838"/>
                    <a:ext cx="0" cy="272646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3">
                    <a:schemeClr val="accent1"/>
                  </a:lnRef>
                  <a:fillRef idx="0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43025" name="Group 43024">
                    <a:extLst>
                      <a:ext uri="{FF2B5EF4-FFF2-40B4-BE49-F238E27FC236}">
                        <a16:creationId xmlns:a16="http://schemas.microsoft.com/office/drawing/2014/main" id="{73F5D448-9336-4040-BD5D-A71CBD25B513}"/>
                      </a:ext>
                    </a:extLst>
                  </p:cNvPr>
                  <p:cNvGrpSpPr/>
                  <p:nvPr/>
                </p:nvGrpSpPr>
                <p:grpSpPr>
                  <a:xfrm>
                    <a:off x="1038331" y="2575484"/>
                    <a:ext cx="4804030" cy="3727803"/>
                    <a:chOff x="1013668" y="2575366"/>
                    <a:chExt cx="4804030" cy="3727803"/>
                  </a:xfrm>
                </p:grpSpPr>
                <p:grpSp>
                  <p:nvGrpSpPr>
                    <p:cNvPr id="11" name="Group 10">
                      <a:extLst>
                        <a:ext uri="{FF2B5EF4-FFF2-40B4-BE49-F238E27FC236}">
                          <a16:creationId xmlns:a16="http://schemas.microsoft.com/office/drawing/2014/main" id="{3A447DF4-96BF-49F5-8134-4721EAF5E7C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326301" y="2575366"/>
                      <a:ext cx="2491397" cy="3727803"/>
                      <a:chOff x="3833203" y="1914172"/>
                      <a:chExt cx="2491397" cy="3727803"/>
                    </a:xfrm>
                  </p:grpSpPr>
                  <p:grpSp>
                    <p:nvGrpSpPr>
                      <p:cNvPr id="10" name="Group 9">
                        <a:extLst>
                          <a:ext uri="{FF2B5EF4-FFF2-40B4-BE49-F238E27FC236}">
                            <a16:creationId xmlns:a16="http://schemas.microsoft.com/office/drawing/2014/main" id="{34E2A496-34D9-4023-A095-6CBC142EC7A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33203" y="3971553"/>
                        <a:ext cx="2491397" cy="1670422"/>
                        <a:chOff x="3880803" y="2406650"/>
                        <a:chExt cx="3067461" cy="1742430"/>
                      </a:xfrm>
                    </p:grpSpPr>
                    <p:grpSp>
                      <p:nvGrpSpPr>
                        <p:cNvPr id="15" name="Group 14">
                          <a:extLst>
                            <a:ext uri="{FF2B5EF4-FFF2-40B4-BE49-F238E27FC236}">
                              <a16:creationId xmlns:a16="http://schemas.microsoft.com/office/drawing/2014/main" id="{E26B1FCF-767A-4147-B514-03F6E7340AB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880803" y="2406650"/>
                          <a:ext cx="1383665" cy="1742430"/>
                          <a:chOff x="0" y="0"/>
                          <a:chExt cx="1384299" cy="2044700"/>
                        </a:xfrm>
                      </p:grpSpPr>
                      <p:sp>
                        <p:nvSpPr>
                          <p:cNvPr id="16" name="Rectangle 15">
                            <a:extLst>
                              <a:ext uri="{FF2B5EF4-FFF2-40B4-BE49-F238E27FC236}">
                                <a16:creationId xmlns:a16="http://schemas.microsoft.com/office/drawing/2014/main" id="{3581004C-C76E-470C-976C-B4C3B3AB087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-527050" y="527050"/>
                            <a:ext cx="2044700" cy="990600"/>
                          </a:xfrm>
                          <a:prstGeom prst="rect">
                            <a:avLst/>
                          </a:prstGeom>
                          <a:solidFill>
                            <a:sysClr val="window" lastClr="FFFFFF"/>
                          </a:solidFill>
                          <a:ln w="25400" cap="flat" cmpd="sng" algn="ctr">
                            <a:solidFill>
                              <a:srgbClr val="8064A2"/>
                            </a:solidFill>
                            <a:prstDash val="solid"/>
                          </a:ln>
                          <a:effectLst/>
                        </p:spPr>
                        <p:txBody>
                          <a:bodyPr rot="0" spcFirstLastPara="0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marL="0" marR="0" lvl="0" indent="0" algn="ctr" defTabSz="914400" eaLnBrk="1" fontAlgn="auto" latinLnBrk="0" hangingPunct="1">
                              <a:lnSpc>
                                <a:spcPct val="150000"/>
                              </a:lnSpc>
                              <a:spcBef>
                                <a:spcPts val="600"/>
                              </a:spcBef>
                              <a:spcAft>
                                <a:spcPts val="100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20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ysClr val="windowText" lastClr="000000"/>
                                </a:solidFill>
                                <a:effectLst/>
                                <a:uLnTx/>
                                <a:uFillTx/>
                                <a:latin typeface="Times New Roman" panose="020206030504050203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a:t>Weighted PP encoder</a:t>
                            </a:r>
                          </a:p>
                        </p:txBody>
                      </p:sp>
                      <p:cxnSp>
                        <p:nvCxnSpPr>
                          <p:cNvPr id="17" name="Straight Arrow Connector 16">
                            <a:extLst>
                              <a:ext uri="{FF2B5EF4-FFF2-40B4-BE49-F238E27FC236}">
                                <a16:creationId xmlns:a16="http://schemas.microsoft.com/office/drawing/2014/main" id="{C31B6DBB-0835-42C4-8687-17B86D28B8D6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990600" y="171450"/>
                            <a:ext cx="393699" cy="0"/>
                          </a:xfrm>
                          <a:prstGeom prst="straightConnector1">
                            <a:avLst/>
                          </a:prstGeom>
                          <a:noFill/>
                          <a:ln w="9525" cap="flat" cmpd="sng" algn="ctr">
                            <a:solidFill>
                              <a:sysClr val="windowText" lastClr="000000">
                                <a:shade val="95000"/>
                                <a:satMod val="105000"/>
                              </a:sysClr>
                            </a:solidFill>
                            <a:prstDash val="solid"/>
                            <a:tailEnd type="triangle"/>
                          </a:ln>
                          <a:effectLst/>
                        </p:spPr>
                      </p:cxnSp>
                      <p:cxnSp>
                        <p:nvCxnSpPr>
                          <p:cNvPr id="18" name="Straight Arrow Connector 17">
                            <a:extLst>
                              <a:ext uri="{FF2B5EF4-FFF2-40B4-BE49-F238E27FC236}">
                                <a16:creationId xmlns:a16="http://schemas.microsoft.com/office/drawing/2014/main" id="{2557287C-0854-4381-88ED-4D72D2D216E6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990600" y="523706"/>
                            <a:ext cx="393699" cy="0"/>
                          </a:xfrm>
                          <a:prstGeom prst="straightConnector1">
                            <a:avLst/>
                          </a:prstGeom>
                          <a:noFill/>
                          <a:ln w="9525" cap="flat" cmpd="sng" algn="ctr">
                            <a:solidFill>
                              <a:sysClr val="windowText" lastClr="000000">
                                <a:shade val="95000"/>
                                <a:satMod val="105000"/>
                              </a:sysClr>
                            </a:solidFill>
                            <a:prstDash val="solid"/>
                            <a:tailEnd type="triangle"/>
                          </a:ln>
                          <a:effectLst/>
                        </p:spPr>
                      </p:cxnSp>
                      <p:cxnSp>
                        <p:nvCxnSpPr>
                          <p:cNvPr id="19" name="Straight Arrow Connector 18">
                            <a:extLst>
                              <a:ext uri="{FF2B5EF4-FFF2-40B4-BE49-F238E27FC236}">
                                <a16:creationId xmlns:a16="http://schemas.microsoft.com/office/drawing/2014/main" id="{D1BF1216-067D-415B-AF66-A1C6E344025E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990600" y="866805"/>
                            <a:ext cx="393699" cy="0"/>
                          </a:xfrm>
                          <a:prstGeom prst="straightConnector1">
                            <a:avLst/>
                          </a:prstGeom>
                          <a:noFill/>
                          <a:ln w="9525" cap="flat" cmpd="sng" algn="ctr">
                            <a:solidFill>
                              <a:sysClr val="windowText" lastClr="000000">
                                <a:shade val="95000"/>
                                <a:satMod val="105000"/>
                              </a:sysClr>
                            </a:solidFill>
                            <a:prstDash val="solid"/>
                            <a:tailEnd type="triangle"/>
                          </a:ln>
                          <a:effectLst/>
                        </p:spPr>
                      </p:cxnSp>
                      <p:cxnSp>
                        <p:nvCxnSpPr>
                          <p:cNvPr id="20" name="Straight Arrow Connector 19">
                            <a:extLst>
                              <a:ext uri="{FF2B5EF4-FFF2-40B4-BE49-F238E27FC236}">
                                <a16:creationId xmlns:a16="http://schemas.microsoft.com/office/drawing/2014/main" id="{02E05EA5-6224-4CED-9998-AED8619968A9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990600" y="1164950"/>
                            <a:ext cx="393065" cy="0"/>
                          </a:xfrm>
                          <a:prstGeom prst="straightConnector1">
                            <a:avLst/>
                          </a:prstGeom>
                          <a:noFill/>
                          <a:ln w="9525" cap="flat" cmpd="sng" algn="ctr">
                            <a:solidFill>
                              <a:sysClr val="windowText" lastClr="000000">
                                <a:shade val="95000"/>
                                <a:satMod val="105000"/>
                              </a:sysClr>
                            </a:solidFill>
                            <a:prstDash val="solid"/>
                            <a:tailEnd type="triangle"/>
                          </a:ln>
                          <a:effectLst/>
                        </p:spPr>
                      </p:cxnSp>
                      <p:cxnSp>
                        <p:nvCxnSpPr>
                          <p:cNvPr id="21" name="Straight Arrow Connector 20">
                            <a:extLst>
                              <a:ext uri="{FF2B5EF4-FFF2-40B4-BE49-F238E27FC236}">
                                <a16:creationId xmlns:a16="http://schemas.microsoft.com/office/drawing/2014/main" id="{B9CC9EDA-3FF4-4ECB-9845-164E9F11D2AE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990600" y="1562100"/>
                            <a:ext cx="393699" cy="0"/>
                          </a:xfrm>
                          <a:prstGeom prst="straightConnector1">
                            <a:avLst/>
                          </a:prstGeom>
                          <a:noFill/>
                          <a:ln w="9525" cap="flat" cmpd="sng" algn="ctr">
                            <a:solidFill>
                              <a:sysClr val="windowText" lastClr="000000">
                                <a:shade val="95000"/>
                                <a:satMod val="105000"/>
                              </a:sysClr>
                            </a:solidFill>
                            <a:prstDash val="solid"/>
                            <a:tailEnd type="triangle"/>
                          </a:ln>
                          <a:effectLst/>
                        </p:spPr>
                      </p:cxnSp>
                    </p:grpSp>
                    <p:sp>
                      <p:nvSpPr>
                        <p:cNvPr id="9" name="TextBox 8">
                          <a:extLst>
                            <a:ext uri="{FF2B5EF4-FFF2-40B4-BE49-F238E27FC236}">
                              <a16:creationId xmlns:a16="http://schemas.microsoft.com/office/drawing/2014/main" id="{F4B3F182-8455-4CFA-95FF-8A0BB2F13648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5263198" y="2406650"/>
                          <a:ext cx="1685066" cy="1477328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/>
                            <a:t>0</a:t>
                          </a:r>
                        </a:p>
                        <a:p>
                          <a:r>
                            <a:rPr lang="en-US"/>
                            <a:t>4*X</a:t>
                          </a:r>
                        </a:p>
                        <a:p>
                          <a:r>
                            <a:rPr lang="en-US"/>
                            <a:t>8*X</a:t>
                          </a:r>
                        </a:p>
                        <a:p>
                          <a:r>
                            <a:rPr lang="en-US"/>
                            <a:t>-4*X</a:t>
                          </a:r>
                        </a:p>
                        <a:p>
                          <a:r>
                            <a:rPr lang="en-US"/>
                            <a:t>-8*X</a:t>
                          </a:r>
                        </a:p>
                      </p:txBody>
                    </p:sp>
                  </p:grpSp>
                  <p:grpSp>
                    <p:nvGrpSpPr>
                      <p:cNvPr id="28" name="Group 27">
                        <a:extLst>
                          <a:ext uri="{FF2B5EF4-FFF2-40B4-BE49-F238E27FC236}">
                            <a16:creationId xmlns:a16="http://schemas.microsoft.com/office/drawing/2014/main" id="{C35242CE-7E22-4835-84F7-96D24731BDE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833203" y="1914172"/>
                        <a:ext cx="2491397" cy="1670422"/>
                        <a:chOff x="3880803" y="2406650"/>
                        <a:chExt cx="3067461" cy="1742430"/>
                      </a:xfrm>
                    </p:grpSpPr>
                    <p:grpSp>
                      <p:nvGrpSpPr>
                        <p:cNvPr id="29" name="Group 28">
                          <a:extLst>
                            <a:ext uri="{FF2B5EF4-FFF2-40B4-BE49-F238E27FC236}">
                              <a16:creationId xmlns:a16="http://schemas.microsoft.com/office/drawing/2014/main" id="{871BE677-7A57-48C4-AD56-EA889D943EA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880803" y="2406650"/>
                          <a:ext cx="1383665" cy="1742430"/>
                          <a:chOff x="0" y="0"/>
                          <a:chExt cx="1384299" cy="2044700"/>
                        </a:xfrm>
                      </p:grpSpPr>
                      <p:sp>
                        <p:nvSpPr>
                          <p:cNvPr id="31" name="Rectangle 30">
                            <a:extLst>
                              <a:ext uri="{FF2B5EF4-FFF2-40B4-BE49-F238E27FC236}">
                                <a16:creationId xmlns:a16="http://schemas.microsoft.com/office/drawing/2014/main" id="{E35A97B2-E947-4976-8988-F160386B93D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-527050" y="527050"/>
                            <a:ext cx="2044700" cy="990600"/>
                          </a:xfrm>
                          <a:prstGeom prst="rect">
                            <a:avLst/>
                          </a:prstGeom>
                          <a:solidFill>
                            <a:sysClr val="window" lastClr="FFFFFF"/>
                          </a:solidFill>
                          <a:ln w="25400" cap="flat" cmpd="sng" algn="ctr">
                            <a:solidFill>
                              <a:srgbClr val="8064A2"/>
                            </a:solidFill>
                            <a:prstDash val="solid"/>
                          </a:ln>
                          <a:effectLst/>
                        </p:spPr>
                        <p:txBody>
                          <a:bodyPr rot="0" spcFirstLastPara="0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marL="0" marR="0" lvl="0" indent="0" algn="ctr" defTabSz="914400" eaLnBrk="1" fontAlgn="auto" latinLnBrk="0" hangingPunct="1">
                              <a:lnSpc>
                                <a:spcPct val="150000"/>
                              </a:lnSpc>
                              <a:spcBef>
                                <a:spcPts val="600"/>
                              </a:spcBef>
                              <a:spcAft>
                                <a:spcPts val="100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en-US" sz="1200" b="0" i="0" u="none" strike="noStrike" kern="0" cap="none" spc="0" normalizeH="0" baseline="0" noProof="0">
                                <a:ln>
                                  <a:noFill/>
                                </a:ln>
                                <a:solidFill>
                                  <a:sysClr val="windowText" lastClr="000000"/>
                                </a:solidFill>
                                <a:effectLst/>
                                <a:uLnTx/>
                                <a:uFillTx/>
                                <a:latin typeface="Times New Roman" panose="020206030504050203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a:t>Base PP encoder</a:t>
                            </a:r>
                          </a:p>
                        </p:txBody>
                      </p:sp>
                      <p:cxnSp>
                        <p:nvCxnSpPr>
                          <p:cNvPr id="32" name="Straight Arrow Connector 31">
                            <a:extLst>
                              <a:ext uri="{FF2B5EF4-FFF2-40B4-BE49-F238E27FC236}">
                                <a16:creationId xmlns:a16="http://schemas.microsoft.com/office/drawing/2014/main" id="{0DEBD98D-FF36-4D81-AACD-768ADB4DD5A1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990600" y="171450"/>
                            <a:ext cx="393699" cy="0"/>
                          </a:xfrm>
                          <a:prstGeom prst="straightConnector1">
                            <a:avLst/>
                          </a:prstGeom>
                          <a:noFill/>
                          <a:ln w="9525" cap="flat" cmpd="sng" algn="ctr">
                            <a:solidFill>
                              <a:sysClr val="windowText" lastClr="000000">
                                <a:shade val="95000"/>
                                <a:satMod val="105000"/>
                              </a:sysClr>
                            </a:solidFill>
                            <a:prstDash val="solid"/>
                            <a:tailEnd type="triangle"/>
                          </a:ln>
                          <a:effectLst/>
                        </p:spPr>
                      </p:cxnSp>
                      <p:cxnSp>
                        <p:nvCxnSpPr>
                          <p:cNvPr id="33" name="Straight Arrow Connector 32">
                            <a:extLst>
                              <a:ext uri="{FF2B5EF4-FFF2-40B4-BE49-F238E27FC236}">
                                <a16:creationId xmlns:a16="http://schemas.microsoft.com/office/drawing/2014/main" id="{10F87C8A-61C4-4709-8677-631C07C438E5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990600" y="523706"/>
                            <a:ext cx="393699" cy="0"/>
                          </a:xfrm>
                          <a:prstGeom prst="straightConnector1">
                            <a:avLst/>
                          </a:prstGeom>
                          <a:noFill/>
                          <a:ln w="9525" cap="flat" cmpd="sng" algn="ctr">
                            <a:solidFill>
                              <a:sysClr val="windowText" lastClr="000000">
                                <a:shade val="95000"/>
                                <a:satMod val="105000"/>
                              </a:sysClr>
                            </a:solidFill>
                            <a:prstDash val="solid"/>
                            <a:tailEnd type="triangle"/>
                          </a:ln>
                          <a:effectLst/>
                        </p:spPr>
                      </p:cxnSp>
                      <p:cxnSp>
                        <p:nvCxnSpPr>
                          <p:cNvPr id="34" name="Straight Arrow Connector 33">
                            <a:extLst>
                              <a:ext uri="{FF2B5EF4-FFF2-40B4-BE49-F238E27FC236}">
                                <a16:creationId xmlns:a16="http://schemas.microsoft.com/office/drawing/2014/main" id="{DA5DB4CA-4911-445D-8CF2-F43AD649A28E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990600" y="866805"/>
                            <a:ext cx="393699" cy="0"/>
                          </a:xfrm>
                          <a:prstGeom prst="straightConnector1">
                            <a:avLst/>
                          </a:prstGeom>
                          <a:noFill/>
                          <a:ln w="9525" cap="flat" cmpd="sng" algn="ctr">
                            <a:solidFill>
                              <a:sysClr val="windowText" lastClr="000000">
                                <a:shade val="95000"/>
                                <a:satMod val="105000"/>
                              </a:sysClr>
                            </a:solidFill>
                            <a:prstDash val="solid"/>
                            <a:tailEnd type="triangle"/>
                          </a:ln>
                          <a:effectLst/>
                        </p:spPr>
                      </p:cxnSp>
                      <p:cxnSp>
                        <p:nvCxnSpPr>
                          <p:cNvPr id="35" name="Straight Arrow Connector 34">
                            <a:extLst>
                              <a:ext uri="{FF2B5EF4-FFF2-40B4-BE49-F238E27FC236}">
                                <a16:creationId xmlns:a16="http://schemas.microsoft.com/office/drawing/2014/main" id="{044B5EFA-6A77-45C9-933E-466E9723CB8A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990600" y="1164950"/>
                            <a:ext cx="393065" cy="0"/>
                          </a:xfrm>
                          <a:prstGeom prst="straightConnector1">
                            <a:avLst/>
                          </a:prstGeom>
                          <a:noFill/>
                          <a:ln w="9525" cap="flat" cmpd="sng" algn="ctr">
                            <a:solidFill>
                              <a:sysClr val="windowText" lastClr="000000">
                                <a:shade val="95000"/>
                                <a:satMod val="105000"/>
                              </a:sysClr>
                            </a:solidFill>
                            <a:prstDash val="solid"/>
                            <a:tailEnd type="triangle"/>
                          </a:ln>
                          <a:effectLst/>
                        </p:spPr>
                      </p:cxnSp>
                      <p:cxnSp>
                        <p:nvCxnSpPr>
                          <p:cNvPr id="36" name="Straight Arrow Connector 35">
                            <a:extLst>
                              <a:ext uri="{FF2B5EF4-FFF2-40B4-BE49-F238E27FC236}">
                                <a16:creationId xmlns:a16="http://schemas.microsoft.com/office/drawing/2014/main" id="{75F66DD7-6625-470C-8F44-7E267F75E2E1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990600" y="1562100"/>
                            <a:ext cx="393699" cy="0"/>
                          </a:xfrm>
                          <a:prstGeom prst="straightConnector1">
                            <a:avLst/>
                          </a:prstGeom>
                          <a:noFill/>
                          <a:ln w="9525" cap="flat" cmpd="sng" algn="ctr">
                            <a:solidFill>
                              <a:sysClr val="windowText" lastClr="000000">
                                <a:shade val="95000"/>
                                <a:satMod val="105000"/>
                              </a:sysClr>
                            </a:solidFill>
                            <a:prstDash val="solid"/>
                            <a:tailEnd type="triangle"/>
                          </a:ln>
                          <a:effectLst/>
                        </p:spPr>
                      </p:cxnSp>
                    </p:grpSp>
                    <p:sp>
                      <p:nvSpPr>
                        <p:cNvPr id="30" name="TextBox 29">
                          <a:extLst>
                            <a:ext uri="{FF2B5EF4-FFF2-40B4-BE49-F238E27FC236}">
                              <a16:creationId xmlns:a16="http://schemas.microsoft.com/office/drawing/2014/main" id="{547B5085-D867-4E78-AC82-EB7DF04B8431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5263199" y="2406650"/>
                          <a:ext cx="1685065" cy="1541012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/>
                            <a:t>0</a:t>
                          </a:r>
                        </a:p>
                        <a:p>
                          <a:r>
                            <a:rPr lang="en-US"/>
                            <a:t>X</a:t>
                          </a:r>
                        </a:p>
                        <a:p>
                          <a:r>
                            <a:rPr lang="en-US"/>
                            <a:t>2*X</a:t>
                          </a:r>
                        </a:p>
                        <a:p>
                          <a:r>
                            <a:rPr lang="en-US"/>
                            <a:t>-X</a:t>
                          </a:r>
                        </a:p>
                        <a:p>
                          <a:r>
                            <a:rPr lang="en-US"/>
                            <a:t>-2*X</a:t>
                          </a:r>
                        </a:p>
                      </p:txBody>
                    </p:sp>
                  </p:grpSp>
                </p:grpSp>
                <p:sp>
                  <p:nvSpPr>
                    <p:cNvPr id="44" name="TextBox 43">
                      <a:extLst>
                        <a:ext uri="{FF2B5EF4-FFF2-40B4-BE49-F238E27FC236}">
                          <a16:creationId xmlns:a16="http://schemas.microsoft.com/office/drawing/2014/main" id="{FF7F85DA-1A77-40DB-A66D-A2A746868CA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13668" y="4095097"/>
                      <a:ext cx="4625266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>
                      <a:spAutoFit/>
                    </a:bodyPr>
                    <a:lstStyle/>
                    <a:p>
                      <a:r>
                        <a:rPr lang="en-US" altLang="en-US" sz="1800">
                          <a:latin typeface="Times New Roman" panose="02020603050405020304" pitchFamily="18" charset="0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</a:t>
                      </a:r>
                      <a:r>
                        <a:rPr lang="en-US" altLang="en-US" sz="1800">
                          <a:latin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en-US" sz="1800">
                          <a:latin typeface="Times New Roman" panose="02020603050405020304" pitchFamily="18" charset="0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</a:t>
                      </a:r>
                      <a:r>
                        <a:rPr lang="en-US" altLang="en-US" sz="1800">
                          <a:latin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en-US" sz="1800">
                          <a:latin typeface="Times New Roman" panose="02020603050405020304" pitchFamily="18" charset="0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</a:t>
                      </a:r>
                      <a:r>
                        <a:rPr lang="en-US" altLang="en-US" sz="1800">
                          <a:latin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en-US" sz="1800">
                          <a:latin typeface="Times New Roman" panose="02020603050405020304" pitchFamily="18" charset="0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</a:t>
                      </a:r>
                      <a:r>
                        <a:rPr lang="en-US" altLang="en-US" sz="1800">
                          <a:latin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US" altLang="en-US" sz="1800">
                          <a:latin typeface="Times New Roman" panose="02020603050405020304" pitchFamily="18" charset="0"/>
                          <a:cs typeface="Calibri" panose="020F0502020204030204" pitchFamily="34" charset="0"/>
                          <a:sym typeface="Symbol" panose="05050102010706020507" pitchFamily="18" charset="2"/>
                        </a:rPr>
                        <a:t></a:t>
                      </a:r>
                      <a:r>
                        <a:rPr lang="en-US" altLang="en-US" sz="1800">
                          <a:latin typeface="Times New Roman" panose="02020603050405020304" pitchFamily="18" charset="0"/>
                          <a:cs typeface="Calibri" panose="020F0502020204030204" pitchFamily="34" charset="0"/>
                        </a:rPr>
                        <a:t> </a:t>
                      </a:r>
                      <a:endParaRPr lang="en-US"/>
                    </a:p>
                  </p:txBody>
                </p:sp>
                <p:sp>
                  <p:nvSpPr>
                    <p:cNvPr id="43013" name="Left Brace 43012">
                      <a:extLst>
                        <a:ext uri="{FF2B5EF4-FFF2-40B4-BE49-F238E27FC236}">
                          <a16:creationId xmlns:a16="http://schemas.microsoft.com/office/drawing/2014/main" id="{FE6E4F4B-5D1E-4F16-ADE5-4AFB9A8096DF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680731" y="3879073"/>
                      <a:ext cx="114411" cy="432048"/>
                    </a:xfrm>
                    <a:prstGeom prst="leftBrace">
                      <a:avLst/>
                    </a:prstGeom>
                  </p:spPr>
                  <p:style>
                    <a:lnRef idx="3">
                      <a:schemeClr val="accent2"/>
                    </a:lnRef>
                    <a:fillRef idx="0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43015" name="Straight Connector 43014">
                      <a:extLst>
                        <a:ext uri="{FF2B5EF4-FFF2-40B4-BE49-F238E27FC236}">
                          <a16:creationId xmlns:a16="http://schemas.microsoft.com/office/drawing/2014/main" id="{D4763B1B-AF7B-4FF8-A604-7B1B6519D7B3}"/>
                        </a:ext>
                      </a:extLst>
                    </p:cNvPr>
                    <p:cNvCxnSpPr>
                      <a:cxnSpLocks/>
                      <a:stCxn id="43013" idx="1"/>
                    </p:cNvCxnSpPr>
                    <p:nvPr/>
                  </p:nvCxnSpPr>
                  <p:spPr>
                    <a:xfrm flipV="1">
                      <a:off x="1737937" y="3514094"/>
                      <a:ext cx="0" cy="523798"/>
                    </a:xfrm>
                    <a:prstGeom prst="line">
                      <a:avLst/>
                    </a:prstGeom>
                  </p:spPr>
                  <p:style>
                    <a:lnRef idx="3">
                      <a:schemeClr val="accent6"/>
                    </a:lnRef>
                    <a:fillRef idx="0">
                      <a:schemeClr val="accent6"/>
                    </a:fillRef>
                    <a:effectRef idx="2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018" name="Straight Arrow Connector 43017">
                      <a:extLst>
                        <a:ext uri="{FF2B5EF4-FFF2-40B4-BE49-F238E27FC236}">
                          <a16:creationId xmlns:a16="http://schemas.microsoft.com/office/drawing/2014/main" id="{2C115E6F-8F88-422C-9130-7734FC09667A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1737936" y="3527074"/>
                      <a:ext cx="1588365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3">
                      <a:schemeClr val="accent6"/>
                    </a:lnRef>
                    <a:fillRef idx="0">
                      <a:schemeClr val="accent6"/>
                    </a:fillRef>
                    <a:effectRef idx="2">
                      <a:schemeClr val="accent6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3019" name="Left Brace 43018">
                      <a:extLst>
                        <a:ext uri="{FF2B5EF4-FFF2-40B4-BE49-F238E27FC236}">
                          <a16:creationId xmlns:a16="http://schemas.microsoft.com/office/drawing/2014/main" id="{452A669C-B5AA-4182-99CC-A6C5C090E9E9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1310438" y="4233603"/>
                      <a:ext cx="114409" cy="432048"/>
                    </a:xfrm>
                    <a:prstGeom prst="leftBrace">
                      <a:avLst/>
                    </a:prstGeom>
                  </p:spPr>
                  <p:style>
                    <a:lnRef idx="3">
                      <a:schemeClr val="accent4"/>
                    </a:lnRef>
                    <a:fillRef idx="0">
                      <a:schemeClr val="accent4"/>
                    </a:fillRef>
                    <a:effectRef idx="2">
                      <a:schemeClr val="accent4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43021" name="Straight Connector 43020">
                      <a:extLst>
                        <a:ext uri="{FF2B5EF4-FFF2-40B4-BE49-F238E27FC236}">
                          <a16:creationId xmlns:a16="http://schemas.microsoft.com/office/drawing/2014/main" id="{2BB583F5-CC9F-4369-95BE-0059B36435C6}"/>
                        </a:ext>
                      </a:extLst>
                    </p:cNvPr>
                    <p:cNvCxnSpPr>
                      <a:cxnSpLocks/>
                      <a:stCxn id="43019" idx="1"/>
                    </p:cNvCxnSpPr>
                    <p:nvPr/>
                  </p:nvCxnSpPr>
                  <p:spPr>
                    <a:xfrm flipH="1">
                      <a:off x="1367642" y="4506832"/>
                      <a:ext cx="1" cy="553758"/>
                    </a:xfrm>
                    <a:prstGeom prst="line">
                      <a:avLst/>
                    </a:prstGeom>
                  </p:spPr>
                  <p:style>
                    <a:lnRef idx="3">
                      <a:schemeClr val="accent4"/>
                    </a:lnRef>
                    <a:fillRef idx="0">
                      <a:schemeClr val="accent4"/>
                    </a:fillRef>
                    <a:effectRef idx="2">
                      <a:schemeClr val="accent4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024" name="Straight Arrow Connector 43023">
                      <a:extLst>
                        <a:ext uri="{FF2B5EF4-FFF2-40B4-BE49-F238E27FC236}">
                          <a16:creationId xmlns:a16="http://schemas.microsoft.com/office/drawing/2014/main" id="{45CA07FE-C56D-493A-A881-740AFAF7664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1367642" y="5060590"/>
                      <a:ext cx="1958659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3">
                      <a:schemeClr val="accent4"/>
                    </a:lnRef>
                    <a:fillRef idx="0">
                      <a:schemeClr val="accent4"/>
                    </a:fillRef>
                    <a:effectRef idx="2">
                      <a:schemeClr val="accent4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43027" name="Right Brace 43026">
                  <a:extLst>
                    <a:ext uri="{FF2B5EF4-FFF2-40B4-BE49-F238E27FC236}">
                      <a16:creationId xmlns:a16="http://schemas.microsoft.com/office/drawing/2014/main" id="{D9309FA4-BF66-4018-A622-64046A61EFD1}"/>
                    </a:ext>
                  </a:extLst>
                </p:cNvPr>
                <p:cNvSpPr/>
                <p:nvPr/>
              </p:nvSpPr>
              <p:spPr>
                <a:xfrm>
                  <a:off x="6021773" y="2165981"/>
                  <a:ext cx="504056" cy="4176464"/>
                </a:xfrm>
                <a:prstGeom prst="rightBrace">
                  <a:avLst/>
                </a:prstGeom>
              </p:spPr>
              <p:style>
                <a:lnRef idx="3">
                  <a:schemeClr val="accent1"/>
                </a:lnRef>
                <a:fillRef idx="0">
                  <a:schemeClr val="accent1"/>
                </a:fillRef>
                <a:effectRef idx="2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028" name="TextBox 43027">
                  <a:extLst>
                    <a:ext uri="{FF2B5EF4-FFF2-40B4-BE49-F238E27FC236}">
                      <a16:creationId xmlns:a16="http://schemas.microsoft.com/office/drawing/2014/main" id="{0E6D53CD-B7EB-4697-8556-AE7FE16E4F64}"/>
                    </a:ext>
                  </a:extLst>
                </p:cNvPr>
                <p:cNvSpPr txBox="1"/>
                <p:nvPr/>
              </p:nvSpPr>
              <p:spPr>
                <a:xfrm>
                  <a:off x="6671547" y="4074874"/>
                  <a:ext cx="109123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rgbClr val="FF0000"/>
                      </a:solidFill>
                    </a:rPr>
                    <a:t>31 bits</a:t>
                  </a:r>
                </a:p>
              </p:txBody>
            </p:sp>
          </p:grpSp>
        </p:grpSp>
        <p:sp>
          <p:nvSpPr>
            <p:cNvPr id="43031" name="Cross 43030">
              <a:extLst>
                <a:ext uri="{FF2B5EF4-FFF2-40B4-BE49-F238E27FC236}">
                  <a16:creationId xmlns:a16="http://schemas.microsoft.com/office/drawing/2014/main" id="{C9D7B191-8373-45BF-A07F-15ADFBED2F66}"/>
                </a:ext>
              </a:extLst>
            </p:cNvPr>
            <p:cNvSpPr/>
            <p:nvPr/>
          </p:nvSpPr>
          <p:spPr>
            <a:xfrm>
              <a:off x="5580112" y="3789040"/>
              <a:ext cx="576064" cy="648072"/>
            </a:xfrm>
            <a:prstGeom prst="plus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90369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Company Logo</a:t>
            </a:r>
          </a:p>
        </p:txBody>
      </p:sp>
      <p:sp>
        <p:nvSpPr>
          <p:cNvPr id="471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DESIGN AND IMPLEMENTATION</a:t>
            </a:r>
          </a:p>
        </p:txBody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20528" y="978162"/>
            <a:ext cx="9144000" cy="4852988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b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Mantissa multiplier</a:t>
            </a:r>
            <a:endParaRPr lang="en-US" altLang="en-US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 eaLnBrk="1" hangingPunct="1">
              <a:lnSpc>
                <a:spcPct val="80000"/>
              </a:lnSpc>
            </a:pPr>
            <a:endParaRPr lang="en-US" altLang="en-US" sz="2400">
              <a:latin typeface="Times New Roman" panose="02020603050405020304" pitchFamily="18" charset="0"/>
              <a:cs typeface="Calibri" panose="020F0502020204030204" pitchFamily="34" charset="0"/>
            </a:endParaRPr>
          </a:p>
          <a:p>
            <a:pPr marL="457200" lvl="1" indent="0" algn="just" eaLnBrk="1" hangingPunct="1">
              <a:lnSpc>
                <a:spcPct val="80000"/>
              </a:lnSpc>
              <a:buNone/>
            </a:pPr>
            <a:endParaRPr lang="en-US" altLang="en-US" sz="24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ctr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4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altLang="en-US" sz="240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240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4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endParaRPr lang="en-US" altLang="en-US" sz="2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3034" name="Group 43033">
            <a:extLst>
              <a:ext uri="{FF2B5EF4-FFF2-40B4-BE49-F238E27FC236}">
                <a16:creationId xmlns:a16="http://schemas.microsoft.com/office/drawing/2014/main" id="{1D4D9D08-3DC4-4B86-BFD2-BCED292B3470}"/>
              </a:ext>
            </a:extLst>
          </p:cNvPr>
          <p:cNvGrpSpPr/>
          <p:nvPr/>
        </p:nvGrpSpPr>
        <p:grpSpPr>
          <a:xfrm>
            <a:off x="827584" y="890299"/>
            <a:ext cx="6488509" cy="5781959"/>
            <a:chOff x="1539875" y="815393"/>
            <a:chExt cx="6064250" cy="539298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F01F04C0-6C8F-4066-B64B-2DE2CFBF0CF6}"/>
                </a:ext>
              </a:extLst>
            </p:cNvPr>
            <p:cNvGrpSpPr/>
            <p:nvPr/>
          </p:nvGrpSpPr>
          <p:grpSpPr>
            <a:xfrm>
              <a:off x="1539875" y="1460573"/>
              <a:ext cx="6064250" cy="4442818"/>
              <a:chOff x="1504391" y="714375"/>
              <a:chExt cx="6064250" cy="4442818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F73EE7EA-DEE2-47E2-8328-0E0B2F7CC3CF}"/>
                  </a:ext>
                </a:extLst>
              </p:cNvPr>
              <p:cNvGrpSpPr/>
              <p:nvPr/>
            </p:nvGrpSpPr>
            <p:grpSpPr>
              <a:xfrm>
                <a:off x="1504391" y="714375"/>
                <a:ext cx="6064250" cy="4442818"/>
                <a:chOff x="0" y="0"/>
                <a:chExt cx="6064250" cy="4443133"/>
              </a:xfrm>
            </p:grpSpPr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C77D2F02-844B-434B-9E11-80CFF831002B}"/>
                    </a:ext>
                  </a:extLst>
                </p:cNvPr>
                <p:cNvGrpSpPr/>
                <p:nvPr/>
              </p:nvGrpSpPr>
              <p:grpSpPr>
                <a:xfrm>
                  <a:off x="1771650" y="0"/>
                  <a:ext cx="1682750" cy="1405165"/>
                  <a:chOff x="0" y="0"/>
                  <a:chExt cx="1682750" cy="1405165"/>
                </a:xfrm>
              </p:grpSpPr>
              <p:sp>
                <p:nvSpPr>
                  <p:cNvPr id="61" name="Rectangle 60">
                    <a:extLst>
                      <a:ext uri="{FF2B5EF4-FFF2-40B4-BE49-F238E27FC236}">
                        <a16:creationId xmlns:a16="http://schemas.microsoft.com/office/drawing/2014/main" id="{9017AF57-5A05-4F09-A297-C4B5A8A3C10F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1682750" cy="666750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5400" cap="flat" cmpd="sng" algn="ctr">
                    <a:solidFill>
                      <a:srgbClr val="4F81BD"/>
                    </a:solidFill>
                    <a:prstDash val="solid"/>
                  </a:ln>
                  <a:effectLst/>
                </p:spPr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50000"/>
                      </a:lnSpc>
                      <a:spcBef>
                        <a:spcPts val="60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200" b="1" i="0" u="none" strike="noStrike" kern="0" cap="none" spc="0" normalizeH="0" baseline="0" noProof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Weighted 2-stage Booth algorithm block</a:t>
                    </a:r>
                  </a:p>
                </p:txBody>
              </p:sp>
              <p:sp>
                <p:nvSpPr>
                  <p:cNvPr id="62" name="Rectangle 61">
                    <a:extLst>
                      <a:ext uri="{FF2B5EF4-FFF2-40B4-BE49-F238E27FC236}">
                        <a16:creationId xmlns:a16="http://schemas.microsoft.com/office/drawing/2014/main" id="{1584EDB8-CCAE-4F5E-A6CB-8A4CB7106F83}"/>
                      </a:ext>
                    </a:extLst>
                  </p:cNvPr>
                  <p:cNvSpPr/>
                  <p:nvPr/>
                </p:nvSpPr>
                <p:spPr>
                  <a:xfrm>
                    <a:off x="0" y="1086757"/>
                    <a:ext cx="1682750" cy="318408"/>
                  </a:xfrm>
                  <a:prstGeom prst="rect">
                    <a:avLst/>
                  </a:prstGeom>
                  <a:solidFill>
                    <a:sysClr val="window" lastClr="FFFFFF"/>
                  </a:solidFill>
                  <a:ln w="25400" cap="flat" cmpd="sng" algn="ctr">
                    <a:solidFill>
                      <a:srgbClr val="4F81BD"/>
                    </a:solidFill>
                    <a:prstDash val="solid"/>
                  </a:ln>
                  <a:effectLst/>
                </p:spPr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50000"/>
                      </a:lnSpc>
                      <a:spcBef>
                        <a:spcPts val="600"/>
                      </a:spcBef>
                      <a:spcAft>
                        <a:spcPts val="100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200" b="0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5B06B5A8-FF88-46F1-9E7E-A1249F1CE940}"/>
                    </a:ext>
                  </a:extLst>
                </p:cNvPr>
                <p:cNvSpPr/>
                <p:nvPr/>
              </p:nvSpPr>
              <p:spPr>
                <a:xfrm>
                  <a:off x="0" y="88900"/>
                  <a:ext cx="666750" cy="4316127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ot="0" spcFirstLastPara="0" vert="eaVert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        LSB     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  <a:sym typeface="Symbol" panose="05050102010706020507" pitchFamily="18" charset="2"/>
                    </a:rPr>
                    <a:t>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   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  <a:sym typeface="Symbol" panose="05050102010706020507" pitchFamily="18" charset="2"/>
                    </a:rPr>
                    <a:t>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   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  <a:sym typeface="Symbol" panose="05050102010706020507" pitchFamily="18" charset="2"/>
                    </a:rPr>
                    <a:t>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    Multiplier (29 bits)      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  <a:sym typeface="Symbol" panose="05050102010706020507" pitchFamily="18" charset="2"/>
                    </a:rPr>
                    <a:t>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    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  <a:sym typeface="Symbol" panose="05050102010706020507" pitchFamily="18" charset="2"/>
                    </a:rPr>
                    <a:t>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    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  <a:sym typeface="Symbol" panose="05050102010706020507" pitchFamily="18" charset="2"/>
                    </a:rPr>
                    <a:t></a:t>
                  </a: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       MSB                             </a:t>
                  </a:r>
                </a:p>
              </p:txBody>
            </p:sp>
            <p:cxnSp>
              <p:nvCxnSpPr>
                <p:cNvPr id="47" name="Straight Arrow Connector 46">
                  <a:extLst>
                    <a:ext uri="{FF2B5EF4-FFF2-40B4-BE49-F238E27FC236}">
                      <a16:creationId xmlns:a16="http://schemas.microsoft.com/office/drawing/2014/main" id="{47A7DAD3-5196-407E-8826-40024C321F0E}"/>
                    </a:ext>
                  </a:extLst>
                </p:cNvPr>
                <p:cNvCxnSpPr/>
                <p:nvPr/>
              </p:nvCxnSpPr>
              <p:spPr>
                <a:xfrm>
                  <a:off x="666750" y="406400"/>
                  <a:ext cx="110490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2230D146-8A8C-4344-B6A0-E4E68E5F60EA}"/>
                    </a:ext>
                  </a:extLst>
                </p:cNvPr>
                <p:cNvCxnSpPr/>
                <p:nvPr/>
              </p:nvCxnSpPr>
              <p:spPr>
                <a:xfrm>
                  <a:off x="666750" y="1206500"/>
                  <a:ext cx="110490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49" name="Straight Arrow Connector 48">
                  <a:extLst>
                    <a:ext uri="{FF2B5EF4-FFF2-40B4-BE49-F238E27FC236}">
                      <a16:creationId xmlns:a16="http://schemas.microsoft.com/office/drawing/2014/main" id="{2020AB2E-28E9-45B6-84BC-7821C7ECDF08}"/>
                    </a:ext>
                  </a:extLst>
                </p:cNvPr>
                <p:cNvCxnSpPr/>
                <p:nvPr/>
              </p:nvCxnSpPr>
              <p:spPr>
                <a:xfrm>
                  <a:off x="666750" y="1897589"/>
                  <a:ext cx="110490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50" name="Straight Arrow Connector 49">
                  <a:extLst>
                    <a:ext uri="{FF2B5EF4-FFF2-40B4-BE49-F238E27FC236}">
                      <a16:creationId xmlns:a16="http://schemas.microsoft.com/office/drawing/2014/main" id="{36031053-CF22-42E6-BDEF-13D5A8618E30}"/>
                    </a:ext>
                  </a:extLst>
                </p:cNvPr>
                <p:cNvCxnSpPr/>
                <p:nvPr/>
              </p:nvCxnSpPr>
              <p:spPr>
                <a:xfrm>
                  <a:off x="666750" y="2569912"/>
                  <a:ext cx="110490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51" name="Straight Arrow Connector 50">
                  <a:extLst>
                    <a:ext uri="{FF2B5EF4-FFF2-40B4-BE49-F238E27FC236}">
                      <a16:creationId xmlns:a16="http://schemas.microsoft.com/office/drawing/2014/main" id="{734A57BA-21E2-40CF-9501-886E04228A4F}"/>
                    </a:ext>
                  </a:extLst>
                </p:cNvPr>
                <p:cNvCxnSpPr/>
                <p:nvPr/>
              </p:nvCxnSpPr>
              <p:spPr>
                <a:xfrm>
                  <a:off x="666750" y="3218909"/>
                  <a:ext cx="110490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52" name="Straight Arrow Connector 51">
                  <a:extLst>
                    <a:ext uri="{FF2B5EF4-FFF2-40B4-BE49-F238E27FC236}">
                      <a16:creationId xmlns:a16="http://schemas.microsoft.com/office/drawing/2014/main" id="{BB5566A0-7360-4E15-BA8F-F9CF78B09F9A}"/>
                    </a:ext>
                  </a:extLst>
                </p:cNvPr>
                <p:cNvCxnSpPr/>
                <p:nvPr/>
              </p:nvCxnSpPr>
              <p:spPr>
                <a:xfrm>
                  <a:off x="666750" y="3795014"/>
                  <a:ext cx="110490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53" name="Straight Arrow Connector 52">
                  <a:extLst>
                    <a:ext uri="{FF2B5EF4-FFF2-40B4-BE49-F238E27FC236}">
                      <a16:creationId xmlns:a16="http://schemas.microsoft.com/office/drawing/2014/main" id="{F396CB77-3BE2-45A7-A112-F4B0E5BC2ABF}"/>
                    </a:ext>
                  </a:extLst>
                </p:cNvPr>
                <p:cNvCxnSpPr/>
                <p:nvPr/>
              </p:nvCxnSpPr>
              <p:spPr>
                <a:xfrm>
                  <a:off x="3454400" y="1206500"/>
                  <a:ext cx="194437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C483C2C3-13CB-467F-A075-C838FF0234D1}"/>
                    </a:ext>
                  </a:extLst>
                </p:cNvPr>
                <p:cNvSpPr/>
                <p:nvPr/>
              </p:nvSpPr>
              <p:spPr>
                <a:xfrm>
                  <a:off x="5397500" y="127001"/>
                  <a:ext cx="666750" cy="4316132"/>
                </a:xfrm>
                <a:prstGeom prst="rect">
                  <a:avLst/>
                </a:prstGeom>
                <a:solidFill>
                  <a:sysClr val="window" lastClr="FFFFFF"/>
                </a:solidFill>
                <a:ln w="25400" cap="flat" cmpd="sng" algn="ctr">
                  <a:solidFill>
                    <a:sysClr val="windowText" lastClr="000000"/>
                  </a:solidFill>
                  <a:prstDash val="solid"/>
                </a:ln>
                <a:effectLst/>
              </p:spPr>
              <p:txBody>
                <a:bodyPr rot="0" spcFirstLastPara="0" vert="eaVert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0" cap="none" spc="0" normalizeH="0" baseline="0" noProof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CLAs</a:t>
                  </a:r>
                </a:p>
              </p:txBody>
            </p:sp>
            <p:cxnSp>
              <p:nvCxnSpPr>
                <p:cNvPr id="55" name="Straight Arrow Connector 54">
                  <a:extLst>
                    <a:ext uri="{FF2B5EF4-FFF2-40B4-BE49-F238E27FC236}">
                      <a16:creationId xmlns:a16="http://schemas.microsoft.com/office/drawing/2014/main" id="{0848CAE3-4B09-4AA4-8887-1D9B6FD51F4A}"/>
                    </a:ext>
                  </a:extLst>
                </p:cNvPr>
                <p:cNvCxnSpPr/>
                <p:nvPr/>
              </p:nvCxnSpPr>
              <p:spPr>
                <a:xfrm>
                  <a:off x="3454400" y="406400"/>
                  <a:ext cx="194437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56" name="Straight Arrow Connector 55">
                  <a:extLst>
                    <a:ext uri="{FF2B5EF4-FFF2-40B4-BE49-F238E27FC236}">
                      <a16:creationId xmlns:a16="http://schemas.microsoft.com/office/drawing/2014/main" id="{24ECEA22-96C9-4D75-A9F3-48F46F224F8B}"/>
                    </a:ext>
                  </a:extLst>
                </p:cNvPr>
                <p:cNvCxnSpPr/>
                <p:nvPr/>
              </p:nvCxnSpPr>
              <p:spPr>
                <a:xfrm>
                  <a:off x="3450590" y="2569912"/>
                  <a:ext cx="194437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57" name="Straight Arrow Connector 56">
                  <a:extLst>
                    <a:ext uri="{FF2B5EF4-FFF2-40B4-BE49-F238E27FC236}">
                      <a16:creationId xmlns:a16="http://schemas.microsoft.com/office/drawing/2014/main" id="{AD9248B0-4E7C-4F97-95E0-4086277293E2}"/>
                    </a:ext>
                  </a:extLst>
                </p:cNvPr>
                <p:cNvCxnSpPr/>
                <p:nvPr/>
              </p:nvCxnSpPr>
              <p:spPr>
                <a:xfrm>
                  <a:off x="3450590" y="3225922"/>
                  <a:ext cx="194437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58" name="Straight Arrow Connector 57">
                  <a:extLst>
                    <a:ext uri="{FF2B5EF4-FFF2-40B4-BE49-F238E27FC236}">
                      <a16:creationId xmlns:a16="http://schemas.microsoft.com/office/drawing/2014/main" id="{74EBA652-00D6-4148-B73E-5C694BB305FA}"/>
                    </a:ext>
                  </a:extLst>
                </p:cNvPr>
                <p:cNvCxnSpPr/>
                <p:nvPr/>
              </p:nvCxnSpPr>
              <p:spPr>
                <a:xfrm>
                  <a:off x="3451860" y="1897589"/>
                  <a:ext cx="194437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59" name="Straight Arrow Connector 58">
                  <a:extLst>
                    <a:ext uri="{FF2B5EF4-FFF2-40B4-BE49-F238E27FC236}">
                      <a16:creationId xmlns:a16="http://schemas.microsoft.com/office/drawing/2014/main" id="{4B6291FB-6274-4F47-AD05-3C351D7D5DF5}"/>
                    </a:ext>
                  </a:extLst>
                </p:cNvPr>
                <p:cNvCxnSpPr/>
                <p:nvPr/>
              </p:nvCxnSpPr>
              <p:spPr>
                <a:xfrm>
                  <a:off x="3450590" y="3795014"/>
                  <a:ext cx="194437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60" name="Straight Arrow Connector 59">
                  <a:extLst>
                    <a:ext uri="{FF2B5EF4-FFF2-40B4-BE49-F238E27FC236}">
                      <a16:creationId xmlns:a16="http://schemas.microsoft.com/office/drawing/2014/main" id="{515F7FB8-C17F-4F2E-9FDD-C3752E8EE961}"/>
                    </a:ext>
                  </a:extLst>
                </p:cNvPr>
                <p:cNvCxnSpPr/>
                <p:nvPr/>
              </p:nvCxnSpPr>
              <p:spPr>
                <a:xfrm>
                  <a:off x="2818130" y="4223136"/>
                  <a:ext cx="2576830" cy="0"/>
                </a:xfrm>
                <a:prstGeom prst="straightConnector1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tailEnd type="triangle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0FB5485-13B7-4074-80BE-CBE8844310CA}"/>
                  </a:ext>
                </a:extLst>
              </p:cNvPr>
              <p:cNvSpPr/>
              <p:nvPr/>
            </p:nvSpPr>
            <p:spPr>
              <a:xfrm>
                <a:off x="3281264" y="2466352"/>
                <a:ext cx="1682750" cy="318385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/>
                </a:solidFill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50000"/>
                  </a:lnSpc>
                  <a:spcBef>
                    <a:spcPts val="60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973D9D23-FFD5-4317-A281-AA4ACA5F0C25}"/>
                  </a:ext>
                </a:extLst>
              </p:cNvPr>
              <p:cNvSpPr/>
              <p:nvPr/>
            </p:nvSpPr>
            <p:spPr>
              <a:xfrm>
                <a:off x="3278724" y="3146934"/>
                <a:ext cx="1682750" cy="318385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/>
                </a:solidFill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50000"/>
                  </a:lnSpc>
                  <a:spcBef>
                    <a:spcPts val="60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7EE8789-EA13-4336-A319-27CA3133C58A}"/>
                  </a:ext>
                </a:extLst>
              </p:cNvPr>
              <p:cNvSpPr/>
              <p:nvPr/>
            </p:nvSpPr>
            <p:spPr>
              <a:xfrm>
                <a:off x="3276041" y="3797187"/>
                <a:ext cx="1682750" cy="318385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/>
                </a:solidFill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50000"/>
                  </a:lnSpc>
                  <a:spcBef>
                    <a:spcPts val="60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88C1ADAC-28D0-4655-AD3F-B91AB1C51E72}"/>
                  </a:ext>
                </a:extLst>
              </p:cNvPr>
              <p:cNvSpPr/>
              <p:nvPr/>
            </p:nvSpPr>
            <p:spPr>
              <a:xfrm>
                <a:off x="3269691" y="4349927"/>
                <a:ext cx="1682750" cy="318385"/>
              </a:xfrm>
              <a:prstGeom prst="rect">
                <a:avLst/>
              </a:prstGeom>
              <a:solidFill>
                <a:sysClr val="window" lastClr="FFFFFF"/>
              </a:solidFill>
              <a:ln w="25400" cap="flat" cmpd="sng" algn="ctr">
                <a:solidFill>
                  <a:srgbClr val="4F81BD"/>
                </a:solidFill>
                <a:prstDash val="solid"/>
              </a:ln>
              <a:effectLst/>
            </p:spPr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50000"/>
                  </a:lnSpc>
                  <a:spcBef>
                    <a:spcPts val="600"/>
                  </a:spcBef>
                  <a:spcAft>
                    <a:spcPts val="1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3023" name="Group 43022">
              <a:extLst>
                <a:ext uri="{FF2B5EF4-FFF2-40B4-BE49-F238E27FC236}">
                  <a16:creationId xmlns:a16="http://schemas.microsoft.com/office/drawing/2014/main" id="{8E7912FA-374D-4D64-8C9F-57868B095D1F}"/>
                </a:ext>
              </a:extLst>
            </p:cNvPr>
            <p:cNvGrpSpPr/>
            <p:nvPr/>
          </p:nvGrpSpPr>
          <p:grpSpPr>
            <a:xfrm>
              <a:off x="2209869" y="815393"/>
              <a:ext cx="2787871" cy="5392985"/>
              <a:chOff x="2209869" y="815393"/>
              <a:chExt cx="2787871" cy="5392985"/>
            </a:xfrm>
          </p:grpSpPr>
          <p:sp>
            <p:nvSpPr>
              <p:cNvPr id="3" name="Left Brace 2">
                <a:extLst>
                  <a:ext uri="{FF2B5EF4-FFF2-40B4-BE49-F238E27FC236}">
                    <a16:creationId xmlns:a16="http://schemas.microsoft.com/office/drawing/2014/main" id="{02CE0E3A-330D-4F18-A162-9B0A8AE5EAF3}"/>
                  </a:ext>
                </a:extLst>
              </p:cNvPr>
              <p:cNvSpPr/>
              <p:nvPr/>
            </p:nvSpPr>
            <p:spPr>
              <a:xfrm rot="16200000">
                <a:off x="2599001" y="5093913"/>
                <a:ext cx="317042" cy="1095305"/>
              </a:xfrm>
              <a:prstGeom prst="leftBrace">
                <a:avLst/>
              </a:prstGeom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F610EC7-32E3-4CBE-BFD8-574B64389027}"/>
                  </a:ext>
                </a:extLst>
              </p:cNvPr>
              <p:cNvSpPr txBox="1"/>
              <p:nvPr/>
            </p:nvSpPr>
            <p:spPr>
              <a:xfrm>
                <a:off x="2411359" y="5839046"/>
                <a:ext cx="10374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5 bits</a:t>
                </a:r>
              </a:p>
            </p:txBody>
          </p: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038006C5-62D7-49EB-8BF9-85BF8505964B}"/>
                  </a:ext>
                </a:extLst>
              </p:cNvPr>
              <p:cNvCxnSpPr>
                <a:endCxn id="61" idx="0"/>
              </p:cNvCxnSpPr>
              <p:nvPr/>
            </p:nvCxnSpPr>
            <p:spPr>
              <a:xfrm>
                <a:off x="4144502" y="1213743"/>
                <a:ext cx="8398" cy="24683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41C9FF88-5FEA-4AC4-A499-8BB7D4652277}"/>
                  </a:ext>
                </a:extLst>
              </p:cNvPr>
              <p:cNvSpPr txBox="1"/>
              <p:nvPr/>
            </p:nvSpPr>
            <p:spPr>
              <a:xfrm>
                <a:off x="3960309" y="815393"/>
                <a:ext cx="10374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X</a:t>
                </a: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252F2E3E-C673-426B-8D2B-B038AEF92496}"/>
                  </a:ext>
                </a:extLst>
              </p:cNvPr>
              <p:cNvCxnSpPr>
                <a:stCxn id="61" idx="2"/>
              </p:cNvCxnSpPr>
              <p:nvPr/>
            </p:nvCxnSpPr>
            <p:spPr>
              <a:xfrm>
                <a:off x="4152900" y="2127276"/>
                <a:ext cx="0" cy="4199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7628E037-80E7-4AEF-80CA-EF1CDA04CA1E}"/>
                  </a:ext>
                </a:extLst>
              </p:cNvPr>
              <p:cNvCxnSpPr>
                <a:stCxn id="62" idx="2"/>
                <a:endCxn id="68" idx="0"/>
              </p:cNvCxnSpPr>
              <p:nvPr/>
            </p:nvCxnSpPr>
            <p:spPr>
              <a:xfrm>
                <a:off x="4152900" y="2865638"/>
                <a:ext cx="5223" cy="3469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441C4247-AB5C-42B4-93EB-D8D4D6C10F16}"/>
                  </a:ext>
                </a:extLst>
              </p:cNvPr>
              <p:cNvCxnSpPr>
                <a:stCxn id="68" idx="2"/>
                <a:endCxn id="69" idx="0"/>
              </p:cNvCxnSpPr>
              <p:nvPr/>
            </p:nvCxnSpPr>
            <p:spPr>
              <a:xfrm flipH="1">
                <a:off x="4155583" y="3530935"/>
                <a:ext cx="2540" cy="36219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Arrow Connector 82">
                <a:extLst>
                  <a:ext uri="{FF2B5EF4-FFF2-40B4-BE49-F238E27FC236}">
                    <a16:creationId xmlns:a16="http://schemas.microsoft.com/office/drawing/2014/main" id="{D1322B32-30F6-4526-9428-F074D9FCE9C8}"/>
                  </a:ext>
                </a:extLst>
              </p:cNvPr>
              <p:cNvCxnSpPr>
                <a:cxnSpLocks/>
                <a:stCxn id="69" idx="2"/>
                <a:endCxn id="70" idx="0"/>
              </p:cNvCxnSpPr>
              <p:nvPr/>
            </p:nvCxnSpPr>
            <p:spPr>
              <a:xfrm flipH="1">
                <a:off x="4152900" y="4211516"/>
                <a:ext cx="2683" cy="33186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10CF4DEB-C194-4FA2-AA60-6B1D7ADEFBEF}"/>
                  </a:ext>
                </a:extLst>
              </p:cNvPr>
              <p:cNvCxnSpPr>
                <a:stCxn id="70" idx="2"/>
                <a:endCxn id="71" idx="0"/>
              </p:cNvCxnSpPr>
              <p:nvPr/>
            </p:nvCxnSpPr>
            <p:spPr>
              <a:xfrm flipH="1">
                <a:off x="4146550" y="4861770"/>
                <a:ext cx="6350" cy="23435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009" name="Straight Connector 43008">
                <a:extLst>
                  <a:ext uri="{FF2B5EF4-FFF2-40B4-BE49-F238E27FC236}">
                    <a16:creationId xmlns:a16="http://schemas.microsoft.com/office/drawing/2014/main" id="{E7DABBE0-94B0-4EDD-BF81-A925EE2FE504}"/>
                  </a:ext>
                </a:extLst>
              </p:cNvPr>
              <p:cNvCxnSpPr>
                <a:cxnSpLocks/>
                <a:stCxn id="71" idx="2"/>
              </p:cNvCxnSpPr>
              <p:nvPr/>
            </p:nvCxnSpPr>
            <p:spPr>
              <a:xfrm>
                <a:off x="4146550" y="5414510"/>
                <a:ext cx="2151" cy="276329"/>
              </a:xfrm>
              <a:prstGeom prst="line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43017" name="Straight Arrow Connector 43016">
                <a:extLst>
                  <a:ext uri="{FF2B5EF4-FFF2-40B4-BE49-F238E27FC236}">
                    <a16:creationId xmlns:a16="http://schemas.microsoft.com/office/drawing/2014/main" id="{3CBC3458-1F02-427F-B406-5E2BB78AD9B6}"/>
                  </a:ext>
                </a:extLst>
              </p:cNvPr>
              <p:cNvCxnSpPr/>
              <p:nvPr/>
            </p:nvCxnSpPr>
            <p:spPr>
              <a:xfrm>
                <a:off x="4155511" y="5683410"/>
                <a:ext cx="20249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</p:grpSp>
        <p:sp>
          <p:nvSpPr>
            <p:cNvPr id="43033" name="TextBox 43032">
              <a:extLst>
                <a:ext uri="{FF2B5EF4-FFF2-40B4-BE49-F238E27FC236}">
                  <a16:creationId xmlns:a16="http://schemas.microsoft.com/office/drawing/2014/main" id="{5264C5AD-8399-402A-AFE9-B509B8366682}"/>
                </a:ext>
              </a:extLst>
            </p:cNvPr>
            <p:cNvSpPr txBox="1"/>
            <p:nvPr/>
          </p:nvSpPr>
          <p:spPr>
            <a:xfrm>
              <a:off x="5076056" y="2337264"/>
              <a:ext cx="1682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&lt;&lt; 4 bits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57C4E32A-2BE9-4157-87F4-DBEB812FE1F9}"/>
                </a:ext>
              </a:extLst>
            </p:cNvPr>
            <p:cNvSpPr txBox="1"/>
            <p:nvPr/>
          </p:nvSpPr>
          <p:spPr>
            <a:xfrm>
              <a:off x="5087987" y="3018921"/>
              <a:ext cx="1682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&lt;&lt; 8 bits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5B5AD486-5BE2-453B-A111-B0DEA6EBDD5D}"/>
                </a:ext>
              </a:extLst>
            </p:cNvPr>
            <p:cNvSpPr txBox="1"/>
            <p:nvPr/>
          </p:nvSpPr>
          <p:spPr>
            <a:xfrm>
              <a:off x="5087987" y="3648111"/>
              <a:ext cx="1682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&lt;&lt; 12 bits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5798A0B1-7D90-427B-8AD9-F09CDC87624C}"/>
                </a:ext>
              </a:extLst>
            </p:cNvPr>
            <p:cNvSpPr txBox="1"/>
            <p:nvPr/>
          </p:nvSpPr>
          <p:spPr>
            <a:xfrm>
              <a:off x="5076056" y="4286343"/>
              <a:ext cx="1682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&lt;&lt; 16 bits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4AEA0913-F2BE-46C8-8052-1F718D207EED}"/>
                </a:ext>
              </a:extLst>
            </p:cNvPr>
            <p:cNvSpPr txBox="1"/>
            <p:nvPr/>
          </p:nvSpPr>
          <p:spPr>
            <a:xfrm>
              <a:off x="5058412" y="4899100"/>
              <a:ext cx="1682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&lt;&lt; 20 bits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3CE6B35A-6D57-4F0B-9281-9A6D6C3F138C}"/>
                </a:ext>
              </a:extLst>
            </p:cNvPr>
            <p:cNvSpPr txBox="1"/>
            <p:nvPr/>
          </p:nvSpPr>
          <p:spPr>
            <a:xfrm>
              <a:off x="5058411" y="5384546"/>
              <a:ext cx="16827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&lt;&lt; 24 bits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51841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000">
                <a:solidFill>
                  <a:srgbClr val="FFFFFF"/>
                </a:solidFill>
              </a:rPr>
              <a:t>Company Logo</a:t>
            </a:r>
          </a:p>
        </p:txBody>
      </p:sp>
      <p:sp>
        <p:nvSpPr>
          <p:cNvPr id="481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DESIGN AND IMPLEMENTATION</a:t>
            </a:r>
          </a:p>
        </p:txBody>
      </p:sp>
      <p:sp>
        <p:nvSpPr>
          <p:cNvPr id="68611" name="Rectangle 3"/>
          <p:cNvSpPr>
            <a:spLocks noGrp="1" noRot="1" noChangeAspect="1" noMove="1" noResize="1" noEditPoints="1" noAdjustHandles="1" noChangeArrowheads="1" noChangeShapeType="1" noTextEdit="1"/>
          </p:cNvSpPr>
          <p:nvPr>
            <p:ph type="body" idx="1"/>
          </p:nvPr>
        </p:nvSpPr>
        <p:spPr>
          <a:xfrm>
            <a:off x="0" y="1216025"/>
            <a:ext cx="9144000" cy="4852988"/>
          </a:xfrm>
          <a:blipFill>
            <a:blip r:embed="rId2"/>
            <a:stretch>
              <a:fillRect l="-1133" t="-3011" r="-1133"/>
            </a:stretch>
          </a:blipFill>
        </p:spPr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>
                <a:noFill/>
              </a:rPr>
              <a:t> 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86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8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11" grpId="0" uiExpand="1" build="p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oter Placeholder 4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1000">
                <a:solidFill>
                  <a:srgbClr val="FFFFFF"/>
                </a:solidFill>
              </a:rPr>
              <a:t>Company Logo</a:t>
            </a:r>
          </a:p>
        </p:txBody>
      </p:sp>
      <p:sp>
        <p:nvSpPr>
          <p:cNvPr id="491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DESIGN AND IMPLEMENTATION</a:t>
            </a:r>
          </a:p>
        </p:txBody>
      </p:sp>
      <p:grpSp>
        <p:nvGrpSpPr>
          <p:cNvPr id="49156" name="Group 36"/>
          <p:cNvGrpSpPr>
            <a:grpSpLocks/>
          </p:cNvGrpSpPr>
          <p:nvPr/>
        </p:nvGrpSpPr>
        <p:grpSpPr bwMode="auto">
          <a:xfrm>
            <a:off x="2308224" y="1371631"/>
            <a:ext cx="4527551" cy="5450918"/>
            <a:chOff x="-1" y="0"/>
            <a:chExt cx="4528821" cy="5852899"/>
          </a:xfrm>
        </p:grpSpPr>
        <p:cxnSp>
          <p:nvCxnSpPr>
            <p:cNvPr id="38" name="Straight Connector 37"/>
            <p:cNvCxnSpPr/>
            <p:nvPr/>
          </p:nvCxnSpPr>
          <p:spPr>
            <a:xfrm>
              <a:off x="2339044" y="450007"/>
              <a:ext cx="2189776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grpSp>
          <p:nvGrpSpPr>
            <p:cNvPr id="49158" name="Group 38"/>
            <p:cNvGrpSpPr>
              <a:grpSpLocks/>
            </p:cNvGrpSpPr>
            <p:nvPr/>
          </p:nvGrpSpPr>
          <p:grpSpPr bwMode="auto">
            <a:xfrm>
              <a:off x="-1" y="0"/>
              <a:ext cx="4525645" cy="5852899"/>
              <a:chOff x="-1" y="0"/>
              <a:chExt cx="4525645" cy="5852899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>
                <a:off x="2246943" y="1539228"/>
                <a:ext cx="1352929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9160" name="Group 40"/>
              <p:cNvGrpSpPr>
                <a:grpSpLocks/>
              </p:cNvGrpSpPr>
              <p:nvPr/>
            </p:nvGrpSpPr>
            <p:grpSpPr bwMode="auto">
              <a:xfrm>
                <a:off x="-1" y="0"/>
                <a:ext cx="4525645" cy="5852899"/>
                <a:chOff x="-1" y="0"/>
                <a:chExt cx="4525645" cy="5852899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533550" y="2285830"/>
                  <a:ext cx="1340226" cy="533530"/>
                </a:xfrm>
                <a:prstGeom prst="ellipse">
                  <a:avLst/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anchor="ctr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1200" b="1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Underflow</a:t>
                  </a:r>
                  <a:endParaRPr lang="en-US" sz="120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2848774" y="2285830"/>
                  <a:ext cx="1541895" cy="533530"/>
                </a:xfrm>
                <a:prstGeom prst="ellipse">
                  <a:avLst/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anchor="ctr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1200" b="1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Overflow</a:t>
                  </a:r>
                  <a:endParaRPr lang="en-US" sz="120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Diamond 43"/>
                <p:cNvSpPr/>
                <p:nvPr/>
              </p:nvSpPr>
              <p:spPr>
                <a:xfrm>
                  <a:off x="60342" y="1196609"/>
                  <a:ext cx="2185013" cy="698874"/>
                </a:xfrm>
                <a:prstGeom prst="diamond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anchor="ctr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1200" b="1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0 0xxx xxxx ?</a:t>
                  </a:r>
                </a:p>
              </p:txBody>
            </p:sp>
            <p:cxnSp>
              <p:nvCxnSpPr>
                <p:cNvPr id="61" name="Straight Arrow Connector 60"/>
                <p:cNvCxnSpPr/>
                <p:nvPr/>
              </p:nvCxnSpPr>
              <p:spPr>
                <a:xfrm>
                  <a:off x="1165552" y="1897188"/>
                  <a:ext cx="0" cy="38693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Arrow Connector 61"/>
                <p:cNvCxnSpPr/>
                <p:nvPr/>
              </p:nvCxnSpPr>
              <p:spPr>
                <a:xfrm>
                  <a:off x="3603048" y="1539228"/>
                  <a:ext cx="0" cy="74319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63" name="Diamond 62"/>
                <p:cNvSpPr/>
                <p:nvPr/>
              </p:nvSpPr>
              <p:spPr>
                <a:xfrm>
                  <a:off x="0" y="0"/>
                  <a:ext cx="2335868" cy="876150"/>
                </a:xfrm>
                <a:prstGeom prst="diamond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anchor="ctr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1200" b="1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1 xxxx xxxx ?</a:t>
                  </a:r>
                </a:p>
              </p:txBody>
            </p:sp>
            <p:cxnSp>
              <p:nvCxnSpPr>
                <p:cNvPr id="64" name="Straight Arrow Connector 63"/>
                <p:cNvCxnSpPr/>
                <p:nvPr/>
              </p:nvCxnSpPr>
              <p:spPr>
                <a:xfrm>
                  <a:off x="1165552" y="876150"/>
                  <a:ext cx="0" cy="323869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65" name="Diamond 64"/>
                <p:cNvSpPr/>
                <p:nvPr/>
              </p:nvSpPr>
              <p:spPr>
                <a:xfrm>
                  <a:off x="98453" y="3306868"/>
                  <a:ext cx="2591527" cy="1332975"/>
                </a:xfrm>
                <a:prstGeom prst="diamond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anchor="ctr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1200" b="1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1111 1111 or 0000 0000 ?</a:t>
                  </a:r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-1" y="4932431"/>
                  <a:ext cx="2848770" cy="920468"/>
                </a:xfrm>
                <a:prstGeom prst="ellipse">
                  <a:avLst/>
                </a:prstGeom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anchor="ctr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1600" b="1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No overflow/underflow</a:t>
                  </a:r>
                </a:p>
              </p:txBody>
            </p:sp>
            <p:cxnSp>
              <p:nvCxnSpPr>
                <p:cNvPr id="67" name="Straight Connector 66"/>
                <p:cNvCxnSpPr/>
                <p:nvPr/>
              </p:nvCxnSpPr>
              <p:spPr>
                <a:xfrm flipV="1">
                  <a:off x="98453" y="2560266"/>
                  <a:ext cx="0" cy="1428431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Arrow Connector 67"/>
                <p:cNvCxnSpPr/>
                <p:nvPr/>
              </p:nvCxnSpPr>
              <p:spPr>
                <a:xfrm>
                  <a:off x="98453" y="2560266"/>
                  <a:ext cx="438273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Arrow Connector 68"/>
                <p:cNvCxnSpPr/>
                <p:nvPr/>
              </p:nvCxnSpPr>
              <p:spPr>
                <a:xfrm>
                  <a:off x="1402156" y="4639843"/>
                  <a:ext cx="0" cy="27955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/>
              </p:nvCxnSpPr>
              <p:spPr>
                <a:xfrm>
                  <a:off x="4525644" y="450007"/>
                  <a:ext cx="0" cy="3535281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Arrow Connector 70"/>
                <p:cNvCxnSpPr/>
                <p:nvPr/>
              </p:nvCxnSpPr>
              <p:spPr>
                <a:xfrm flipH="1" flipV="1">
                  <a:off x="2689979" y="3985287"/>
                  <a:ext cx="1835665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0E9E062-A4C9-48CA-9344-C9672191B8BD}"/>
              </a:ext>
            </a:extLst>
          </p:cNvPr>
          <p:cNvGrpSpPr/>
          <p:nvPr/>
        </p:nvGrpSpPr>
        <p:grpSpPr>
          <a:xfrm rot="5400000">
            <a:off x="-1064757" y="2876905"/>
            <a:ext cx="3981450" cy="685800"/>
            <a:chOff x="0" y="0"/>
            <a:chExt cx="3981450" cy="68580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E0852BB-AD2A-482C-AF76-4B42C30DE6FC}"/>
                </a:ext>
              </a:extLst>
            </p:cNvPr>
            <p:cNvSpPr/>
            <p:nvPr/>
          </p:nvSpPr>
          <p:spPr>
            <a:xfrm>
              <a:off x="508000" y="0"/>
              <a:ext cx="787400" cy="685800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9BBB59"/>
              </a:solidFill>
              <a:prstDash val="soli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9-bit RCA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E7B247E-7050-475B-B788-275866C64A4F}"/>
                </a:ext>
              </a:extLst>
            </p:cNvPr>
            <p:cNvSpPr/>
            <p:nvPr/>
          </p:nvSpPr>
          <p:spPr>
            <a:xfrm>
              <a:off x="3194050" y="0"/>
              <a:ext cx="787400" cy="685800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rgbClr val="9BBB59"/>
              </a:solidFill>
              <a:prstDash val="soli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9-bit RCA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1C7D8C67-50D1-4014-8D4F-21ACABE32610}"/>
                </a:ext>
              </a:extLst>
            </p:cNvPr>
            <p:cNvCxnSpPr/>
            <p:nvPr/>
          </p:nvCxnSpPr>
          <p:spPr>
            <a:xfrm>
              <a:off x="0" y="88900"/>
              <a:ext cx="508000" cy="0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tailEnd type="triangle"/>
            </a:ln>
            <a:effectLst/>
          </p:spPr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0C41B854-3837-4C28-AF78-B1586F029EE0}"/>
                </a:ext>
              </a:extLst>
            </p:cNvPr>
            <p:cNvCxnSpPr/>
            <p:nvPr/>
          </p:nvCxnSpPr>
          <p:spPr>
            <a:xfrm>
              <a:off x="0" y="565150"/>
              <a:ext cx="508000" cy="0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tailEnd type="triangle"/>
            </a:ln>
            <a:effectLst/>
          </p:spPr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9EC13E2-DFB6-40D7-BDC5-7233F716D80B}"/>
                </a:ext>
              </a:extLst>
            </p:cNvPr>
            <p:cNvCxnSpPr/>
            <p:nvPr/>
          </p:nvCxnSpPr>
          <p:spPr>
            <a:xfrm>
              <a:off x="1295400" y="165100"/>
              <a:ext cx="1898650" cy="0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tailEnd type="triangle"/>
            </a:ln>
            <a:effectLst/>
          </p:spPr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5DA961CF-28EE-41AD-840F-F2948384D8A7}"/>
                </a:ext>
              </a:extLst>
            </p:cNvPr>
            <p:cNvCxnSpPr/>
            <p:nvPr/>
          </p:nvCxnSpPr>
          <p:spPr>
            <a:xfrm>
              <a:off x="3003550" y="431800"/>
              <a:ext cx="190500" cy="0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tailEnd type="triangle"/>
            </a:ln>
            <a:effectLst/>
          </p:spPr>
        </p:cxnSp>
      </p:grp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B686346-57F1-44AF-BC7F-40450DE5699A}"/>
              </a:ext>
            </a:extLst>
          </p:cNvPr>
          <p:cNvCxnSpPr>
            <a:cxnSpLocks/>
            <a:endCxn id="44" idx="1"/>
          </p:cNvCxnSpPr>
          <p:nvPr/>
        </p:nvCxnSpPr>
        <p:spPr>
          <a:xfrm flipV="1">
            <a:off x="1103768" y="2811494"/>
            <a:ext cx="1264782" cy="114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6309FD7-3914-47AF-8697-CFFBC0887AA9}"/>
              </a:ext>
            </a:extLst>
          </p:cNvPr>
          <p:cNvSpPr txBox="1"/>
          <p:nvPr/>
        </p:nvSpPr>
        <p:spPr>
          <a:xfrm>
            <a:off x="457200" y="868070"/>
            <a:ext cx="116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Ex     Ey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315D58-630B-4137-9101-84DD28B8EAB2}"/>
              </a:ext>
            </a:extLst>
          </p:cNvPr>
          <p:cNvSpPr txBox="1"/>
          <p:nvPr/>
        </p:nvSpPr>
        <p:spPr>
          <a:xfrm>
            <a:off x="536574" y="3913906"/>
            <a:ext cx="643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127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BC808BD-64DA-4032-8C21-0EAD9F372618}"/>
              </a:ext>
            </a:extLst>
          </p:cNvPr>
          <p:cNvCxnSpPr>
            <a:stCxn id="32" idx="3"/>
          </p:cNvCxnSpPr>
          <p:nvPr/>
        </p:nvCxnSpPr>
        <p:spPr>
          <a:xfrm>
            <a:off x="925968" y="5210530"/>
            <a:ext cx="0" cy="23469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BC1CC6A-7F14-4035-BEA2-2B21A4F9BA26}"/>
              </a:ext>
            </a:extLst>
          </p:cNvPr>
          <p:cNvCxnSpPr/>
          <p:nvPr/>
        </p:nvCxnSpPr>
        <p:spPr>
          <a:xfrm>
            <a:off x="925968" y="5445224"/>
            <a:ext cx="909728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19CED7-A391-4564-891E-E79085E8E45A}"/>
              </a:ext>
            </a:extLst>
          </p:cNvPr>
          <p:cNvCxnSpPr/>
          <p:nvPr/>
        </p:nvCxnSpPr>
        <p:spPr>
          <a:xfrm flipV="1">
            <a:off x="1835696" y="1052736"/>
            <a:ext cx="0" cy="4392488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EBCD3E-AD3E-4D3C-A683-114395EECD64}"/>
              </a:ext>
            </a:extLst>
          </p:cNvPr>
          <p:cNvCxnSpPr/>
          <p:nvPr/>
        </p:nvCxnSpPr>
        <p:spPr>
          <a:xfrm>
            <a:off x="1835696" y="1052736"/>
            <a:ext cx="167585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9DE0D37-569D-4660-8B1E-5B9FB230FFDD}"/>
              </a:ext>
            </a:extLst>
          </p:cNvPr>
          <p:cNvCxnSpPr>
            <a:cxnSpLocks/>
          </p:cNvCxnSpPr>
          <p:nvPr/>
        </p:nvCxnSpPr>
        <p:spPr>
          <a:xfrm>
            <a:off x="3492375" y="1051116"/>
            <a:ext cx="2382" cy="3204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8100F06-118F-4AF2-A796-30B72BBDA54C}"/>
              </a:ext>
            </a:extLst>
          </p:cNvPr>
          <p:cNvSpPr txBox="1"/>
          <p:nvPr/>
        </p:nvSpPr>
        <p:spPr>
          <a:xfrm>
            <a:off x="3148857" y="2108270"/>
            <a:ext cx="288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86B5B29-3E94-4CA3-8C30-E2DE207D3183}"/>
              </a:ext>
            </a:extLst>
          </p:cNvPr>
          <p:cNvSpPr txBox="1"/>
          <p:nvPr/>
        </p:nvSpPr>
        <p:spPr>
          <a:xfrm>
            <a:off x="3170183" y="3110986"/>
            <a:ext cx="288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89E97B6-42DD-4C30-9767-2DB2E97EF9E9}"/>
              </a:ext>
            </a:extLst>
          </p:cNvPr>
          <p:cNvSpPr txBox="1"/>
          <p:nvPr/>
        </p:nvSpPr>
        <p:spPr>
          <a:xfrm>
            <a:off x="5168747" y="2435812"/>
            <a:ext cx="288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7124683-F041-4E8E-A87B-B0C75D82C86E}"/>
              </a:ext>
            </a:extLst>
          </p:cNvPr>
          <p:cNvSpPr txBox="1"/>
          <p:nvPr/>
        </p:nvSpPr>
        <p:spPr>
          <a:xfrm>
            <a:off x="4883394" y="1456881"/>
            <a:ext cx="2712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F: after normalization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3A877D7-B011-47B8-9160-6359AB24ADAD}"/>
              </a:ext>
            </a:extLst>
          </p:cNvPr>
          <p:cNvSpPr txBox="1"/>
          <p:nvPr/>
        </p:nvSpPr>
        <p:spPr>
          <a:xfrm>
            <a:off x="2355811" y="4301638"/>
            <a:ext cx="1072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T: all 0s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6D571B-90D8-444A-BC48-5B0147B58DD0}"/>
              </a:ext>
            </a:extLst>
          </p:cNvPr>
          <p:cNvCxnSpPr>
            <a:cxnSpLocks/>
            <a:stCxn id="65" idx="0"/>
          </p:cNvCxnSpPr>
          <p:nvPr/>
        </p:nvCxnSpPr>
        <p:spPr>
          <a:xfrm flipV="1">
            <a:off x="3702050" y="4451380"/>
            <a:ext cx="2224882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CBEBF8F-3992-4A2D-9A4E-799F30A806C1}"/>
              </a:ext>
            </a:extLst>
          </p:cNvPr>
          <p:cNvCxnSpPr>
            <a:cxnSpLocks/>
            <a:endCxn id="43" idx="4"/>
          </p:cNvCxnSpPr>
          <p:nvPr/>
        </p:nvCxnSpPr>
        <p:spPr>
          <a:xfrm flipH="1" flipV="1">
            <a:off x="5926932" y="3997356"/>
            <a:ext cx="1" cy="4540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ECE50CB6-CAFC-4EC5-AE51-7F663B81072E}"/>
              </a:ext>
            </a:extLst>
          </p:cNvPr>
          <p:cNvSpPr txBox="1"/>
          <p:nvPr/>
        </p:nvSpPr>
        <p:spPr>
          <a:xfrm>
            <a:off x="4767263" y="4098572"/>
            <a:ext cx="1072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T: all 1s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B39248A-C378-4D9F-8C61-85AFBD8F70A6}"/>
              </a:ext>
            </a:extLst>
          </p:cNvPr>
          <p:cNvSpPr txBox="1"/>
          <p:nvPr/>
        </p:nvSpPr>
        <p:spPr>
          <a:xfrm>
            <a:off x="3398942" y="5620598"/>
            <a:ext cx="288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16B22-8EE2-48A2-B553-5007714DF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A123252-F349-4A79-9E6E-EF80587040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7698219"/>
              </p:ext>
            </p:extLst>
          </p:nvPr>
        </p:nvGraphicFramePr>
        <p:xfrm>
          <a:off x="496448" y="1988840"/>
          <a:ext cx="8136905" cy="3571263"/>
        </p:xfrm>
        <a:graphic>
          <a:graphicData uri="http://schemas.openxmlformats.org/drawingml/2006/table">
            <a:tbl>
              <a:tblPr firstRow="1" firstCol="1" bandRow="1"/>
              <a:tblGrid>
                <a:gridCol w="1255037">
                  <a:extLst>
                    <a:ext uri="{9D8B030D-6E8A-4147-A177-3AD203B41FA5}">
                      <a16:colId xmlns:a16="http://schemas.microsoft.com/office/drawing/2014/main" val="345157589"/>
                    </a:ext>
                  </a:extLst>
                </a:gridCol>
                <a:gridCol w="1308489">
                  <a:extLst>
                    <a:ext uri="{9D8B030D-6E8A-4147-A177-3AD203B41FA5}">
                      <a16:colId xmlns:a16="http://schemas.microsoft.com/office/drawing/2014/main" val="3707269432"/>
                    </a:ext>
                  </a:extLst>
                </a:gridCol>
                <a:gridCol w="1524735">
                  <a:extLst>
                    <a:ext uri="{9D8B030D-6E8A-4147-A177-3AD203B41FA5}">
                      <a16:colId xmlns:a16="http://schemas.microsoft.com/office/drawing/2014/main" val="4107703798"/>
                    </a:ext>
                  </a:extLst>
                </a:gridCol>
                <a:gridCol w="2058359">
                  <a:extLst>
                    <a:ext uri="{9D8B030D-6E8A-4147-A177-3AD203B41FA5}">
                      <a16:colId xmlns:a16="http://schemas.microsoft.com/office/drawing/2014/main" val="2352721782"/>
                    </a:ext>
                  </a:extLst>
                </a:gridCol>
                <a:gridCol w="1990285">
                  <a:extLst>
                    <a:ext uri="{9D8B030D-6E8A-4147-A177-3AD203B41FA5}">
                      <a16:colId xmlns:a16="http://schemas.microsoft.com/office/drawing/2014/main" val="2170520725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-79.85546875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-45,625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-521.52301025390625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-1.31831126611e+35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6165329"/>
                  </a:ext>
                </a:extLst>
              </a:tr>
              <a:tr h="65422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786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-654321.5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1.44932046111e+13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937662"/>
                  </a:ext>
                </a:extLst>
              </a:tr>
              <a:tr h="65422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Calculated result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-62766.3984375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29853418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-0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1247234"/>
                  </a:ext>
                </a:extLst>
              </a:tr>
              <a:tr h="65422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Exact result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-62766.3984375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29853418.4375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5219692"/>
                  </a:ext>
                </a:extLst>
              </a:tr>
              <a:tr h="3062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Overflow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6370514"/>
                  </a:ext>
                </a:extLst>
              </a:tr>
              <a:tr h="65422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Underflow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6975776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289D56AA-2D78-47D2-AD56-B3DEBF506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4" y="1985189"/>
            <a:ext cx="9144000" cy="122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5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2.22222E-6 L -0.00347 0.53102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4" y="26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hape 548"/>
          <p:cNvSpPr txBox="1">
            <a:spLocks noGrp="1" noChangeArrowheads="1"/>
          </p:cNvSpPr>
          <p:nvPr>
            <p:ph type="title"/>
          </p:nvPr>
        </p:nvSpPr>
        <p:spPr>
          <a:xfrm>
            <a:off x="747713" y="549275"/>
            <a:ext cx="6140450" cy="857250"/>
          </a:xfrm>
        </p:spPr>
        <p:txBody>
          <a:bodyPr/>
          <a:lstStyle/>
          <a:p>
            <a:pPr eaLnBrk="1" hangingPunct="1">
              <a:spcBef>
                <a:spcPct val="0"/>
              </a:spcBef>
              <a:buClr>
                <a:srgbClr val="3C78D8"/>
              </a:buClr>
              <a:buFont typeface="Sniglet"/>
              <a:buNone/>
            </a:pPr>
            <a:r>
              <a:rPr lang="en-US" altLang="en-US" sz="2800" b="1">
                <a:solidFill>
                  <a:srgbClr val="3C78D8"/>
                </a:solidFill>
                <a:latin typeface="Times New Roman" panose="02020603050405020304" pitchFamily="18" charset="0"/>
                <a:ea typeface="Sniglet"/>
                <a:cs typeface="Times New Roman" panose="02020603050405020304" pitchFamily="18" charset="0"/>
                <a:sym typeface="Sniglet"/>
              </a:rPr>
              <a:t>CONCLUSIONS</a:t>
            </a:r>
          </a:p>
        </p:txBody>
      </p:sp>
      <p:sp>
        <p:nvSpPr>
          <p:cNvPr id="549" name="Shape 549"/>
          <p:cNvSpPr txBox="1">
            <a:spLocks noGrp="1"/>
          </p:cNvSpPr>
          <p:nvPr>
            <p:ph type="body" idx="1"/>
          </p:nvPr>
        </p:nvSpPr>
        <p:spPr>
          <a:xfrm>
            <a:off x="4140200" y="1700213"/>
            <a:ext cx="3324225" cy="4608512"/>
          </a:xfrm>
        </p:spPr>
        <p:txBody>
          <a:bodyPr>
            <a:noAutofit/>
          </a:bodyPr>
          <a:lstStyle/>
          <a:p>
            <a:pPr marL="457200" indent="-228600" eaLnBrk="1" fontAlgn="auto" hangingPunct="1">
              <a:spcAft>
                <a:spcPts val="0"/>
              </a:spcAft>
              <a:buClr>
                <a:srgbClr val="3D4965"/>
              </a:buClr>
              <a:buFont typeface="Dosis"/>
              <a:buChar char="✘"/>
              <a:defRPr/>
            </a:pPr>
            <a:r>
              <a:rPr lang="en-US" sz="2200">
                <a:solidFill>
                  <a:srgbClr val="3D4965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Dosis"/>
              </a:rPr>
              <a:t>Cannot multiply all real numbers in decimal as they cannot represent in IEEE-754 exactly.</a:t>
            </a:r>
            <a:endParaRPr lang="en" sz="2200">
              <a:solidFill>
                <a:srgbClr val="3D4965"/>
              </a:solidFill>
              <a:latin typeface="Times New Roman" panose="02020603050405020304" pitchFamily="18" charset="0"/>
              <a:ea typeface="Dosis"/>
              <a:cs typeface="Times New Roman" panose="02020603050405020304" pitchFamily="18" charset="0"/>
              <a:sym typeface="Dosis"/>
            </a:endParaRPr>
          </a:p>
          <a:p>
            <a:pPr marL="457200" indent="-228600" eaLnBrk="1" fontAlgn="auto" hangingPunct="1">
              <a:spcAft>
                <a:spcPts val="0"/>
              </a:spcAft>
              <a:buClr>
                <a:srgbClr val="3D4965"/>
              </a:buClr>
              <a:buFont typeface="Dosis"/>
              <a:buChar char="✘"/>
              <a:defRPr/>
            </a:pPr>
            <a:r>
              <a:rPr lang="en-US" sz="2200">
                <a:solidFill>
                  <a:srgbClr val="3D4965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Dosis"/>
              </a:rPr>
              <a:t>The input and output are represented in binary, which is not as friendly as decimal representation. </a:t>
            </a:r>
          </a:p>
          <a:p>
            <a:pPr marL="457200" indent="-228600" eaLnBrk="1" fontAlgn="auto" hangingPunct="1">
              <a:spcAft>
                <a:spcPts val="0"/>
              </a:spcAft>
              <a:buClr>
                <a:srgbClr val="3D4965"/>
              </a:buClr>
              <a:buFont typeface="Dosis"/>
              <a:buChar char="✘"/>
              <a:defRPr/>
            </a:pPr>
            <a:r>
              <a:rPr lang="en-US" sz="2200">
                <a:solidFill>
                  <a:srgbClr val="3D4965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Dosis"/>
              </a:rPr>
              <a:t>Single FP (32 bits), in some cases, do not have enough bits to ensure the accuracy.</a:t>
            </a:r>
            <a:endParaRPr sz="2200">
              <a:solidFill>
                <a:srgbClr val="3D4965"/>
              </a:solidFill>
              <a:latin typeface="Times New Roman" panose="02020603050405020304" pitchFamily="18" charset="0"/>
              <a:ea typeface="Dosis"/>
              <a:cs typeface="Times New Roman" panose="02020603050405020304" pitchFamily="18" charset="0"/>
              <a:sym typeface="Dosis"/>
            </a:endParaRPr>
          </a:p>
          <a:p>
            <a:pPr eaLnBrk="1" fontAlgn="auto" hangingPunct="1">
              <a:spcAft>
                <a:spcPts val="0"/>
              </a:spcAft>
              <a:buClr>
                <a:srgbClr val="3D4965"/>
              </a:buClr>
              <a:buFont typeface="Dosis"/>
              <a:buNone/>
              <a:defRPr/>
            </a:pPr>
            <a:r>
              <a:rPr lang="en" sz="2200">
                <a:solidFill>
                  <a:srgbClr val="3D4965"/>
                </a:solidFill>
                <a:latin typeface="Times New Roman" panose="02020603050405020304" pitchFamily="18" charset="0"/>
                <a:ea typeface="Dosis"/>
                <a:cs typeface="Times New Roman" panose="02020603050405020304" pitchFamily="18" charset="0"/>
                <a:sym typeface="Dosis"/>
              </a:rPr>
              <a:t> </a:t>
            </a:r>
          </a:p>
        </p:txBody>
      </p:sp>
      <p:sp>
        <p:nvSpPr>
          <p:cNvPr id="55300" name="Shape 549"/>
          <p:cNvSpPr txBox="1">
            <a:spLocks noChangeArrowheads="1"/>
          </p:cNvSpPr>
          <p:nvPr/>
        </p:nvSpPr>
        <p:spPr bwMode="auto">
          <a:xfrm>
            <a:off x="107950" y="1738313"/>
            <a:ext cx="3671888" cy="457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 marL="5143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rgbClr val="3D4965"/>
              </a:buClr>
              <a:buFont typeface="Wingdings" panose="05000000000000000000" pitchFamily="2" charset="2"/>
              <a:buChar char="ü"/>
            </a:pPr>
            <a:r>
              <a:rPr lang="en-US" altLang="en-US" sz="2200">
                <a:solidFill>
                  <a:srgbClr val="3D4965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Dosis"/>
                <a:sym typeface="Dosis"/>
              </a:rPr>
              <a:t>Another method to multiply 2 numbers represented in IEEE-754, which also improves the speed, </a:t>
            </a:r>
          </a:p>
          <a:p>
            <a:pPr eaLnBrk="1" hangingPunct="1">
              <a:buClr>
                <a:srgbClr val="3D4965"/>
              </a:buClr>
              <a:buFont typeface="Wingdings" panose="05000000000000000000" pitchFamily="2" charset="2"/>
              <a:buChar char="ü"/>
            </a:pPr>
            <a:r>
              <a:rPr lang="en-US" altLang="en-US" sz="2200">
                <a:solidFill>
                  <a:srgbClr val="3D4965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Dosis"/>
              </a:rPr>
              <a:t>Inform the overflow/underflow of the calculation. </a:t>
            </a:r>
          </a:p>
          <a:p>
            <a:pPr eaLnBrk="1" hangingPunct="1">
              <a:buClr>
                <a:srgbClr val="3D4965"/>
              </a:buClr>
              <a:buFont typeface="Wingdings" panose="05000000000000000000" pitchFamily="2" charset="2"/>
              <a:buChar char="ü"/>
            </a:pPr>
            <a:r>
              <a:rPr lang="en-US" altLang="en-US" sz="2200">
                <a:solidFill>
                  <a:srgbClr val="3D4965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Dosis"/>
              </a:rPr>
              <a:t>Applying successfully some algorithms of signed multiplication into our FP multiplication design. </a:t>
            </a:r>
          </a:p>
          <a:p>
            <a:pPr eaLnBrk="1" hangingPunct="1">
              <a:buClr>
                <a:srgbClr val="3D4965"/>
              </a:buClr>
              <a:buFont typeface="Dosis"/>
              <a:buNone/>
            </a:pPr>
            <a:endParaRPr lang="en-US" altLang="en-US" sz="2200">
              <a:solidFill>
                <a:srgbClr val="3D4965"/>
              </a:solidFill>
              <a:latin typeface="Times New Roman" panose="02020603050405020304" pitchFamily="18" charset="0"/>
              <a:ea typeface="Dosis"/>
              <a:cs typeface="Times New Roman" panose="02020603050405020304" pitchFamily="18" charset="0"/>
              <a:sym typeface="Dosis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hape 554"/>
          <p:cNvSpPr txBox="1">
            <a:spLocks noGrp="1" noChangeArrowheads="1"/>
          </p:cNvSpPr>
          <p:nvPr>
            <p:ph type="ctrTitle" idx="4294967295"/>
          </p:nvPr>
        </p:nvSpPr>
        <p:spPr>
          <a:xfrm>
            <a:off x="685800" y="1349375"/>
            <a:ext cx="7772400" cy="1158875"/>
          </a:xfrm>
        </p:spPr>
        <p:txBody>
          <a:bodyPr/>
          <a:lstStyle/>
          <a:p>
            <a:pPr algn="ctr" eaLnBrk="1" hangingPunct="1">
              <a:buClr>
                <a:srgbClr val="3C78D8"/>
              </a:buClr>
              <a:buFont typeface="Sniglet"/>
              <a:buNone/>
            </a:pPr>
            <a:r>
              <a:rPr lang="en-US" altLang="en-US" sz="3200" b="1">
                <a:solidFill>
                  <a:srgbClr val="3C78D8"/>
                </a:solidFill>
                <a:latin typeface="Times New Roman" panose="02020603050405020304" pitchFamily="18" charset="0"/>
                <a:ea typeface="Sniglet"/>
                <a:cs typeface="Times New Roman" panose="02020603050405020304" pitchFamily="18" charset="0"/>
                <a:sym typeface="Sniglet"/>
              </a:rPr>
              <a:t>DEVELOPMENTS</a:t>
            </a:r>
          </a:p>
        </p:txBody>
      </p:sp>
      <p:sp>
        <p:nvSpPr>
          <p:cNvPr id="57347" name="Shape 555"/>
          <p:cNvSpPr txBox="1">
            <a:spLocks noGrp="1" noChangeArrowheads="1"/>
          </p:cNvSpPr>
          <p:nvPr>
            <p:ph type="subTitle" idx="4294967295"/>
          </p:nvPr>
        </p:nvSpPr>
        <p:spPr>
          <a:xfrm>
            <a:off x="773113" y="2547938"/>
            <a:ext cx="7831137" cy="2393950"/>
          </a:xfrm>
        </p:spPr>
        <p:txBody>
          <a:bodyPr/>
          <a:lstStyle/>
          <a:p>
            <a:pPr marL="285750" indent="-285750" eaLnBrk="1" hangingPunct="1">
              <a:buClr>
                <a:srgbClr val="3D4965"/>
              </a:buClr>
              <a:buFont typeface="Wingdings" panose="05000000000000000000" pitchFamily="2" charset="2"/>
              <a:buChar char="Ø"/>
            </a:pPr>
            <a:r>
              <a:rPr lang="en-US" altLang="en-US" sz="2800">
                <a:solidFill>
                  <a:srgbClr val="3D4965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Dosis"/>
                <a:sym typeface="Dosis"/>
              </a:rPr>
              <a:t>The design can be upgraded to double FP IEEE-754 (64 bits), which gives us a more exact representation of the FP number. </a:t>
            </a:r>
          </a:p>
          <a:p>
            <a:pPr marL="285750" indent="-285750" eaLnBrk="1" hangingPunct="1">
              <a:buClr>
                <a:srgbClr val="3D4965"/>
              </a:buClr>
              <a:buFont typeface="Wingdings" panose="05000000000000000000" pitchFamily="2" charset="2"/>
              <a:buChar char="Ø"/>
            </a:pPr>
            <a:r>
              <a:rPr lang="en-US" altLang="en-US" sz="2800">
                <a:solidFill>
                  <a:srgbClr val="3D4965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Dosis"/>
                <a:sym typeface="Dosis"/>
              </a:rPr>
              <a:t>Build a converter from decimal to IEEE 754 standard representation and vice versa. This converter allows users to input decimal numbers, which are familiar to us. </a:t>
            </a:r>
            <a:endParaRPr lang="en-US" altLang="en-US" sz="2800">
              <a:solidFill>
                <a:srgbClr val="3D4965"/>
              </a:solidFill>
              <a:latin typeface="Dosis"/>
              <a:ea typeface="Calibri" panose="020F0502020204030204" pitchFamily="34" charset="0"/>
              <a:cs typeface="Dosis"/>
              <a:sym typeface="Dosis"/>
            </a:endParaRPr>
          </a:p>
        </p:txBody>
      </p:sp>
      <p:sp>
        <p:nvSpPr>
          <p:cNvPr id="556" name="Shape 556"/>
          <p:cNvSpPr/>
          <p:nvPr/>
        </p:nvSpPr>
        <p:spPr>
          <a:xfrm>
            <a:off x="4860925" y="363538"/>
            <a:ext cx="1323975" cy="1341437"/>
          </a:xfrm>
          <a:custGeom>
            <a:avLst/>
            <a:gdLst/>
            <a:ahLst/>
            <a:cxnLst/>
            <a:rect l="0" t="0" r="0" b="0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400" kern="0">
              <a:solidFill>
                <a:srgbClr val="6D9EEB"/>
              </a:solidFill>
              <a:latin typeface="Arial"/>
              <a:cs typeface="Arial"/>
              <a:sym typeface="Arial"/>
              <a:rtl val="0"/>
            </a:endParaRPr>
          </a:p>
        </p:txBody>
      </p:sp>
      <p:sp>
        <p:nvSpPr>
          <p:cNvPr id="557" name="Shape 557"/>
          <p:cNvSpPr/>
          <p:nvPr/>
        </p:nvSpPr>
        <p:spPr>
          <a:xfrm rot="1473079">
            <a:off x="3386138" y="822325"/>
            <a:ext cx="774700" cy="754063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400" kern="0">
              <a:solidFill>
                <a:srgbClr val="6D9EEB"/>
              </a:solidFill>
              <a:latin typeface="Arial"/>
              <a:cs typeface="Arial"/>
              <a:sym typeface="Arial"/>
              <a:rtl val="0"/>
            </a:endParaRPr>
          </a:p>
        </p:txBody>
      </p:sp>
      <p:sp>
        <p:nvSpPr>
          <p:cNvPr id="558" name="Shape 558"/>
          <p:cNvSpPr/>
          <p:nvPr/>
        </p:nvSpPr>
        <p:spPr>
          <a:xfrm>
            <a:off x="4402138" y="742950"/>
            <a:ext cx="338137" cy="328613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400" kern="0">
              <a:solidFill>
                <a:srgbClr val="6D9EEB"/>
              </a:solidFill>
              <a:latin typeface="Arial"/>
              <a:cs typeface="Arial"/>
              <a:sym typeface="Arial"/>
              <a:rtl val="0"/>
            </a:endParaRPr>
          </a:p>
        </p:txBody>
      </p:sp>
      <p:sp>
        <p:nvSpPr>
          <p:cNvPr id="559" name="Shape 559"/>
          <p:cNvSpPr/>
          <p:nvPr/>
        </p:nvSpPr>
        <p:spPr>
          <a:xfrm rot="2487273">
            <a:off x="4344988" y="1479550"/>
            <a:ext cx="239712" cy="234950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sz="1400" kern="0">
              <a:solidFill>
                <a:srgbClr val="6D9EEB"/>
              </a:solidFill>
              <a:latin typeface="Arial"/>
              <a:cs typeface="Arial"/>
              <a:sym typeface="Arial"/>
              <a:rtl val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179388" y="-134938"/>
            <a:ext cx="8353425" cy="935038"/>
          </a:xfrm>
        </p:spPr>
        <p:txBody>
          <a:bodyPr/>
          <a:lstStyle/>
          <a:p>
            <a:pPr eaLnBrk="1" hangingPunct="1"/>
            <a:r>
              <a:rPr lang="en-US" altLang="en-US"/>
              <a:t>REFERENCES</a:t>
            </a:r>
            <a:endParaRPr lang="uk-UA" altLang="en-US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6850" y="765175"/>
            <a:ext cx="9055670" cy="5832177"/>
          </a:xfrm>
        </p:spPr>
        <p:txBody>
          <a:bodyPr/>
          <a:lstStyle/>
          <a:p>
            <a:pPr marL="0" indent="0" eaLnBrk="1" hangingPunct="1">
              <a:buFontTx/>
              <a:buNone/>
              <a:defRPr/>
            </a:pPr>
            <a:r>
              <a:rPr lang="en-US" sz="1900">
                <a:solidFill>
                  <a:srgbClr val="FFFF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[1]</a:t>
            </a:r>
            <a: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Ila Chaudhary, Romika Choudhary, Gagandeep Kaur, Ashish Vats and Deepika Kularia, “Design and Comparison of High-speed Radix-8 and Radix-16 Booth’s Multipliers”, International Journal of Computer Applications (0975 – 8887), Volume 181 – No.2, July 2018.</a:t>
            </a:r>
          </a:p>
          <a:p>
            <a:pPr marL="0" indent="0" eaLnBrk="1" hangingPunct="1">
              <a:buFontTx/>
              <a:buNone/>
              <a:defRPr/>
            </a:pPr>
            <a:r>
              <a:rPr lang="en-US" sz="1900">
                <a:solidFill>
                  <a:srgbClr val="FFFF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[2] </a:t>
            </a:r>
            <a: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Andrew D. Booth, “A signed binary multiplication technique”,1950.</a:t>
            </a:r>
          </a:p>
          <a:p>
            <a:pPr marL="0" indent="0" eaLnBrk="1" hangingPunct="1">
              <a:buFontTx/>
              <a:buNone/>
              <a:defRPr/>
            </a:pPr>
            <a:r>
              <a:rPr lang="en-US" sz="1900">
                <a:solidFill>
                  <a:srgbClr val="FFFF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[3] </a:t>
            </a:r>
            <a: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Mervat Mohammed Adel Mahmoud, “A parallel binary/decimal fixed-point multiplier with binary partial products accumulation”, faculty of Engineering, Cairo university,</a:t>
            </a:r>
            <a:r>
              <a:rPr lang="en-US" sz="19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2011.</a:t>
            </a:r>
          </a:p>
          <a:p>
            <a:pPr marL="0" indent="0" eaLnBrk="1" hangingPunct="1">
              <a:buFontTx/>
              <a:buNone/>
              <a:defRPr/>
            </a:pPr>
            <a:r>
              <a:rPr lang="en-US" sz="1900">
                <a:solidFill>
                  <a:srgbClr val="FFFF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[4] </a:t>
            </a:r>
            <a: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JasbirKaur, Sumit Kumar, “PERFORMANCE COMPARISON OF HIGHER</a:t>
            </a:r>
            <a:b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RADIX BOOTH MULTIPLIER USING 45nm TECHNOLOGY,” IJIRSET (An</a:t>
            </a:r>
            <a:b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ISO 3297: 2007 Certified Organization), Vol. 5, Issue 1, January 2016,</a:t>
            </a:r>
            <a:b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ISSN(Online): 2319-8753, ISSN (Print): 2347-6710.</a:t>
            </a:r>
          </a:p>
          <a:p>
            <a:pPr marL="0" indent="0" eaLnBrk="1" hangingPunct="1">
              <a:buFontTx/>
              <a:buNone/>
              <a:defRPr/>
            </a:pPr>
            <a:r>
              <a:rPr lang="en-US" sz="1900">
                <a:solidFill>
                  <a:srgbClr val="FFFF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[5]</a:t>
            </a:r>
            <a: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Hyunpil Kim, Sangook, “Radix 16 booth multiplier using novel weighted 2-stage</a:t>
            </a:r>
            <a:b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9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booth algorithm” IEICE Electronics express, vol. 11, no. 13, June 2014. </a:t>
            </a:r>
          </a:p>
          <a:p>
            <a:pPr marL="0" indent="0" eaLnBrk="1" hangingPunct="1">
              <a:buNone/>
              <a:defRPr/>
            </a:pPr>
            <a:r>
              <a:rPr lang="en-US" sz="190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[6] </a:t>
            </a: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V Rajaraman, “IEEE Standard for Floating Point Numbers”, January 2016.</a:t>
            </a:r>
          </a:p>
          <a:p>
            <a:pPr marL="0" indent="0" eaLnBrk="1" hangingPunct="1">
              <a:buNone/>
              <a:defRPr/>
            </a:pPr>
            <a:r>
              <a:rPr lang="en-US" sz="190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[7] </a:t>
            </a: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Naresh Grover, M.K.Soni, “Design of FPGA based 32-bit Floating Point Arithmetic Unit and verification of its VHDL code using MATLAB”, Published Online February 2014 in MECS (available at </a:t>
            </a:r>
            <a:r>
              <a:rPr lang="en-US" sz="1900" u="sng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http://www.mecs-press.org/</a:t>
            </a: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) DOI: 10.5815/ijieeb.2014.01.01.</a:t>
            </a:r>
          </a:p>
          <a:p>
            <a:pPr marL="0" indent="0" eaLnBrk="1" hangingPunct="1">
              <a:buNone/>
              <a:defRPr/>
            </a:pPr>
            <a:r>
              <a:rPr lang="en-US" sz="190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[8] </a:t>
            </a: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O. L. MacSorley, “High-speed arithmetic in binary computers”, Proc. IRE, Jan. 1961, vol. 49, pp. 67-91.</a:t>
            </a:r>
          </a:p>
          <a:p>
            <a:pPr marL="0" indent="0" eaLnBrk="1" hangingPunct="1">
              <a:buNone/>
              <a:defRPr/>
            </a:pPr>
            <a:endParaRPr lang="en-US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eaLnBrk="1" hangingPunct="1">
              <a:buFontTx/>
              <a:buNone/>
              <a:defRPr/>
            </a:pPr>
            <a:endParaRPr lang="en-US" sz="19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eaLnBrk="1" hangingPunct="1">
              <a:buFontTx/>
              <a:buNone/>
              <a:defRPr/>
            </a:pPr>
            <a:endParaRPr lang="en-US" sz="19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eaLnBrk="1" hangingPunct="1">
              <a:buFontTx/>
              <a:buNone/>
              <a:defRPr/>
            </a:pPr>
            <a:endParaRPr lang="en-US" sz="19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eaLnBrk="1" hangingPunct="1">
              <a:buFontTx/>
              <a:buNone/>
              <a:defRPr/>
            </a:pPr>
            <a:endParaRPr lang="en-US" sz="19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eaLnBrk="1" hangingPunct="1">
              <a:buFontTx/>
              <a:buNone/>
              <a:defRPr/>
            </a:pPr>
            <a:endParaRPr lang="en-US" sz="19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altLang="ko-KR" sz="190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ộp_Văn_Bản 7"/>
          <p:cNvSpPr txBox="1"/>
          <p:nvPr/>
        </p:nvSpPr>
        <p:spPr>
          <a:xfrm>
            <a:off x="1331640" y="2348880"/>
            <a:ext cx="5254625" cy="6461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eaLnBrk="1" hangingPunct="1">
              <a:defRPr/>
            </a:pPr>
            <a:r>
              <a:rPr lang="en-US" sz="3600" b="1" i="1">
                <a:solidFill>
                  <a:srgbClr val="FFFFFF"/>
                </a:solidFill>
                <a:effectLst>
                  <a:outerShdw blurRad="50800" dist="50800" algn="l" rotWithShape="0">
                    <a:prstClr val="black"/>
                  </a:outerShdw>
                </a:effectLst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THANK YOU !!!</a:t>
            </a: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rgbClr val="6699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950" y="1125538"/>
            <a:ext cx="9036050" cy="4429125"/>
          </a:xfrm>
        </p:spPr>
        <p:txBody>
          <a:bodyPr/>
          <a:lstStyle/>
          <a:p>
            <a:pPr eaLnBrk="1" hangingPunct="1">
              <a:spcAft>
                <a:spcPts val="1200"/>
              </a:spcAft>
            </a:pPr>
            <a:r>
              <a:rPr lang="en-US" altLang="en-US" sz="32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Reasons and target of this project? </a:t>
            </a:r>
          </a:p>
          <a:p>
            <a:pPr lvl="1" eaLnBrk="1" hangingPunct="1">
              <a:spcAft>
                <a:spcPts val="1200"/>
              </a:spcAft>
            </a:pP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 754 Standard floating-point is the most common representation today for real numbers on computers. </a:t>
            </a:r>
          </a:p>
          <a:p>
            <a:pPr lvl="1" eaLnBrk="1" hangingPunct="1">
              <a:spcAft>
                <a:spcPts val="1200"/>
              </a:spcAft>
            </a:pP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multiplier is one of the hardware blocks which generally occupies a significant chip area and is required to be minimized. A lot of applications in which multiplier blocks role an important unit, such as digital signal processing systems or computational techniques.</a:t>
            </a:r>
            <a:r>
              <a:rPr lang="en-US" alt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 eaLnBrk="1" hangingPunct="1">
              <a:spcAft>
                <a:spcPts val="1200"/>
              </a:spcAft>
            </a:pP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objective is to increase the speed of execution by implementing certain  algorithms for multiplying two              floating-point numbers.</a:t>
            </a:r>
            <a:r>
              <a:rPr lang="en-US" altLang="en-US" sz="23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altLang="en-US" sz="1200"/>
            </a:br>
            <a:br>
              <a:rPr lang="en-US" altLang="en-US" sz="1600"/>
            </a:br>
            <a:b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>
                <a:solidFill>
                  <a:schemeClr val="tx2"/>
                </a:solidFill>
              </a:rPr>
              <a:t> 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9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60350"/>
            <a:ext cx="8229600" cy="1143000"/>
          </a:xfrm>
        </p:spPr>
        <p:txBody>
          <a:bodyPr/>
          <a:lstStyle/>
          <a:p>
            <a:pPr eaLnBrk="1" hangingPunct="1"/>
            <a:r>
              <a:rPr lang="es-UY" altLang="en-US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 754 STANDARD (32 bits)</a:t>
            </a:r>
            <a:endParaRPr lang="es-ES" altLang="en-US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27584" y="3645024"/>
            <a:ext cx="8229600" cy="2663825"/>
          </a:xfrm>
        </p:spPr>
        <p:txBody>
          <a:bodyPr/>
          <a:lstStyle/>
          <a:p>
            <a:pPr eaLnBrk="1" hangingPunct="1"/>
            <a:r>
              <a:rPr lang="es-E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Sign: 0 for positive; 1 for negative</a:t>
            </a:r>
          </a:p>
          <a:p>
            <a:pPr eaLnBrk="1" hangingPunct="1"/>
            <a:r>
              <a:rPr lang="es-ES" alt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Exponent: from 1 to 254</a:t>
            </a:r>
          </a:p>
          <a:p>
            <a:pPr eaLnBrk="1" hangingPunct="1"/>
            <a:r>
              <a:rPr lang="en-US" sz="2800" u="sng">
                <a:latin typeface="Times New Roman" panose="02020603050405020304" pitchFamily="18" charset="0"/>
                <a:cs typeface="Times New Roman" panose="02020603050405020304" pitchFamily="18" charset="0"/>
              </a:rPr>
              <a:t>special case: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x 000…000 is ruled as ±0 (+ or – depends on x). </a:t>
            </a:r>
          </a:p>
          <a:p>
            <a:pPr eaLnBrk="1" hangingPunct="1"/>
            <a:endParaRPr lang="es-ES" altLang="en-US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684213" y="1397000"/>
          <a:ext cx="7559675" cy="592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59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18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118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2138"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Sign (a bit)</a:t>
                      </a:r>
                    </a:p>
                  </a:txBody>
                  <a:tcPr marL="91426" marR="91426" marT="45743" marB="45743"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Exponent (8 bits)</a:t>
                      </a:r>
                    </a:p>
                  </a:txBody>
                  <a:tcPr marL="91426" marR="91426" marT="45743" marB="45743" anchor="ctr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Mantissa (23 bits)</a:t>
                      </a:r>
                    </a:p>
                  </a:txBody>
                  <a:tcPr marL="91426" marR="91426" marT="45743" marB="45743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Rectangle: Rounded Corners 2"/>
          <p:cNvSpPr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683568" y="2348880"/>
            <a:ext cx="7560838" cy="1008112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pPr>
              <a:defRPr/>
            </a:pPr>
            <a:r>
              <a:rPr lang="en-US">
                <a:noFill/>
              </a:rPr>
              <a:t>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034D549-9EA1-42A4-9A23-4B50D2FF764E}"/>
                  </a:ext>
                </a:extLst>
              </p:cNvPr>
              <p:cNvSpPr txBox="1"/>
              <p:nvPr/>
            </p:nvSpPr>
            <p:spPr>
              <a:xfrm>
                <a:off x="496144" y="3645024"/>
                <a:ext cx="889248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6.25 = 110.01 = 1.1001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2</a:t>
                </a:r>
                <a:r>
                  <a:rPr lang="en-US" sz="2400" baseline="30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</a:t>
                </a:r>
                <a:r>
                  <a:rPr lang="en-US" sz="2400"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 </a:t>
                </a:r>
              </a:p>
              <a:p>
                <a:r>
                  <a:rPr lang="en-US" sz="2400"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0 10000001 10010000000000000000000</a:t>
                </a:r>
                <a:r>
                  <a:rPr lang="en-US" sz="2400" baseline="30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034D549-9EA1-42A4-9A23-4B50D2FF76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144" y="3645024"/>
                <a:ext cx="8892480" cy="830997"/>
              </a:xfrm>
              <a:prstGeom prst="rect">
                <a:avLst/>
              </a:prstGeom>
              <a:blipFill>
                <a:blip r:embed="rId3"/>
                <a:stretch>
                  <a:fillRect l="-1028" t="-6618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307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307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30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30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0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2" grpId="0"/>
      <p:bldP spid="30723" grpId="0" uiExpand="1" build="p"/>
      <p:bldP spid="30723" grpId="1" uiExpand="1" build="p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-122238"/>
            <a:ext cx="8229600" cy="1143001"/>
          </a:xfrm>
        </p:spPr>
        <p:txBody>
          <a:bodyPr/>
          <a:lstStyle/>
          <a:p>
            <a:pPr eaLnBrk="1" hangingPunct="1"/>
            <a:r>
              <a:rPr lang="es-UY" altLang="en-US">
                <a:solidFill>
                  <a:srgbClr val="FFFF00"/>
                </a:solidFill>
              </a:rPr>
              <a:t>Floating-point multiplication</a:t>
            </a:r>
            <a:endParaRPr lang="es-ES" altLang="en-US">
              <a:solidFill>
                <a:srgbClr val="FFFF00"/>
              </a:solidFill>
            </a:endParaRP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706438" y="898525"/>
            <a:ext cx="7083425" cy="5219700"/>
            <a:chOff x="706438" y="898525"/>
            <a:chExt cx="7083425" cy="5219700"/>
          </a:xfrm>
        </p:grpSpPr>
        <p:grpSp>
          <p:nvGrpSpPr>
            <p:cNvPr id="31748" name="Group 3"/>
            <p:cNvGrpSpPr>
              <a:grpSpLocks/>
            </p:cNvGrpSpPr>
            <p:nvPr/>
          </p:nvGrpSpPr>
          <p:grpSpPr bwMode="auto">
            <a:xfrm>
              <a:off x="706438" y="898525"/>
              <a:ext cx="7083425" cy="5219700"/>
              <a:chOff x="706438" y="898525"/>
              <a:chExt cx="7083425" cy="5219700"/>
            </a:xfrm>
          </p:grpSpPr>
          <p:grpSp>
            <p:nvGrpSpPr>
              <p:cNvPr id="31750" name="Group 7"/>
              <p:cNvGrpSpPr>
                <a:grpSpLocks/>
              </p:cNvGrpSpPr>
              <p:nvPr/>
            </p:nvGrpSpPr>
            <p:grpSpPr bwMode="auto">
              <a:xfrm>
                <a:off x="2320925" y="1557338"/>
                <a:ext cx="5468938" cy="4560887"/>
                <a:chOff x="173233" y="0"/>
                <a:chExt cx="4822716" cy="4228269"/>
              </a:xfrm>
            </p:grpSpPr>
            <p:sp>
              <p:nvSpPr>
                <p:cNvPr id="9" name="Rectangle 8"/>
                <p:cNvSpPr/>
                <p:nvPr/>
              </p:nvSpPr>
              <p:spPr>
                <a:xfrm>
                  <a:off x="997785" y="381177"/>
                  <a:ext cx="942144" cy="501859"/>
                </a:xfrm>
                <a:prstGeom prst="rect">
                  <a:avLst/>
                </a:prstGeom>
                <a:solidFill>
                  <a:schemeClr val="accent2">
                    <a:alpha val="50000"/>
                  </a:schemeClr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2400" b="1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+</a:t>
                  </a:r>
                  <a:endParaRPr lang="en-US" sz="240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10" name="Straight Arrow Connector 9"/>
                <p:cNvCxnSpPr/>
                <p:nvPr/>
              </p:nvCxnSpPr>
              <p:spPr>
                <a:xfrm>
                  <a:off x="1211972" y="0"/>
                  <a:ext cx="0" cy="38117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Arrow Connector 10"/>
                <p:cNvCxnSpPr/>
                <p:nvPr/>
              </p:nvCxnSpPr>
              <p:spPr>
                <a:xfrm>
                  <a:off x="1652946" y="0"/>
                  <a:ext cx="0" cy="38117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Arrow Connector 11"/>
                <p:cNvCxnSpPr/>
                <p:nvPr/>
              </p:nvCxnSpPr>
              <p:spPr>
                <a:xfrm>
                  <a:off x="1447158" y="884507"/>
                  <a:ext cx="0" cy="37970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13" name="Rectangle 12"/>
                <p:cNvSpPr/>
                <p:nvPr/>
              </p:nvSpPr>
              <p:spPr>
                <a:xfrm>
                  <a:off x="997785" y="1256854"/>
                  <a:ext cx="942144" cy="501858"/>
                </a:xfrm>
                <a:prstGeom prst="rect">
                  <a:avLst/>
                </a:prstGeom>
                <a:solidFill>
                  <a:schemeClr val="accent2">
                    <a:alpha val="50000"/>
                  </a:schemeClr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b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3200" b="1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-</a:t>
                  </a:r>
                  <a:endParaRPr lang="en-US" sz="320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14" name="Straight Arrow Connector 13"/>
                <p:cNvCxnSpPr/>
                <p:nvPr/>
              </p:nvCxnSpPr>
              <p:spPr>
                <a:xfrm>
                  <a:off x="3429441" y="0"/>
                  <a:ext cx="0" cy="33996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Arrow Connector 14"/>
                <p:cNvCxnSpPr/>
                <p:nvPr/>
              </p:nvCxnSpPr>
              <p:spPr>
                <a:xfrm>
                  <a:off x="4571774" y="0"/>
                  <a:ext cx="0" cy="33996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16" name="Rectangle 15"/>
                <p:cNvSpPr/>
                <p:nvPr/>
              </p:nvSpPr>
              <p:spPr>
                <a:xfrm>
                  <a:off x="1006184" y="2788921"/>
                  <a:ext cx="3393400" cy="450348"/>
                </a:xfrm>
                <a:prstGeom prst="rect">
                  <a:avLst/>
                </a:prstGeom>
                <a:solidFill>
                  <a:schemeClr val="accent2">
                    <a:alpha val="50000"/>
                  </a:schemeClr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2400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Check overflow/underflow</a:t>
                  </a:r>
                </a:p>
              </p:txBody>
            </p:sp>
            <p:cxnSp>
              <p:nvCxnSpPr>
                <p:cNvPr id="17" name="Straight Arrow Connector 16"/>
                <p:cNvCxnSpPr/>
                <p:nvPr/>
              </p:nvCxnSpPr>
              <p:spPr>
                <a:xfrm flipH="1">
                  <a:off x="1939929" y="1486443"/>
                  <a:ext cx="436774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18" name="Rectangle 17"/>
                <p:cNvSpPr/>
                <p:nvPr/>
              </p:nvSpPr>
              <p:spPr>
                <a:xfrm>
                  <a:off x="997785" y="1942679"/>
                  <a:ext cx="3394799" cy="450348"/>
                </a:xfrm>
                <a:prstGeom prst="rect">
                  <a:avLst/>
                </a:prstGeom>
                <a:solidFill>
                  <a:schemeClr val="accent2">
                    <a:alpha val="50000"/>
                  </a:schemeClr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2400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Normalizer</a:t>
                  </a:r>
                </a:p>
              </p:txBody>
            </p:sp>
            <p:cxnSp>
              <p:nvCxnSpPr>
                <p:cNvPr id="19" name="Straight Arrow Connector 18"/>
                <p:cNvCxnSpPr/>
                <p:nvPr/>
              </p:nvCxnSpPr>
              <p:spPr>
                <a:xfrm>
                  <a:off x="1486356" y="1760185"/>
                  <a:ext cx="0" cy="17807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20" name="Rectangle 19"/>
                <p:cNvSpPr/>
                <p:nvPr/>
              </p:nvSpPr>
              <p:spPr>
                <a:xfrm>
                  <a:off x="3215254" y="342912"/>
                  <a:ext cx="1780695" cy="540124"/>
                </a:xfrm>
                <a:prstGeom prst="rect">
                  <a:avLst/>
                </a:prstGeom>
                <a:solidFill>
                  <a:schemeClr val="accent2">
                    <a:alpha val="50000"/>
                  </a:schemeClr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2400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Multiplier</a:t>
                  </a:r>
                </a:p>
              </p:txBody>
            </p:sp>
            <p:cxnSp>
              <p:nvCxnSpPr>
                <p:cNvPr id="21" name="Straight Arrow Connector 20"/>
                <p:cNvCxnSpPr/>
                <p:nvPr/>
              </p:nvCxnSpPr>
              <p:spPr>
                <a:xfrm>
                  <a:off x="4144799" y="884507"/>
                  <a:ext cx="0" cy="1053756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22" name="Oval 21"/>
                <p:cNvSpPr/>
                <p:nvPr/>
              </p:nvSpPr>
              <p:spPr>
                <a:xfrm>
                  <a:off x="173233" y="3549804"/>
                  <a:ext cx="4395741" cy="678465"/>
                </a:xfrm>
                <a:prstGeom prst="ellipse">
                  <a:avLst/>
                </a:prstGeom>
                <a:solidFill>
                  <a:schemeClr val="accent2">
                    <a:alpha val="50000"/>
                  </a:schemeClr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lnSpc>
                      <a:spcPct val="150000"/>
                    </a:lnSpc>
                    <a:spcBef>
                      <a:spcPts val="600"/>
                    </a:spcBef>
                    <a:spcAft>
                      <a:spcPts val="1000"/>
                    </a:spcAft>
                    <a:defRPr/>
                  </a:pPr>
                  <a:r>
                    <a:rPr lang="en-US" sz="2400">
                      <a:latin typeface="Times New Roman" panose="02020603050405020304" pitchFamily="18" charset="0"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Final result (32 bits)</a:t>
                  </a:r>
                </a:p>
              </p:txBody>
            </p:sp>
            <p:cxnSp>
              <p:nvCxnSpPr>
                <p:cNvPr id="23" name="Straight Arrow Connector 22"/>
                <p:cNvCxnSpPr/>
                <p:nvPr/>
              </p:nvCxnSpPr>
              <p:spPr>
                <a:xfrm>
                  <a:off x="2719683" y="2393027"/>
                  <a:ext cx="0" cy="381177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Arrow Connector 23"/>
                <p:cNvCxnSpPr/>
                <p:nvPr/>
              </p:nvCxnSpPr>
              <p:spPr>
                <a:xfrm>
                  <a:off x="2621689" y="3230439"/>
                  <a:ext cx="0" cy="317893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751" name="TextBox 4"/>
              <p:cNvSpPr txBox="1">
                <a:spLocks noChangeArrowheads="1"/>
              </p:cNvSpPr>
              <p:nvPr/>
            </p:nvSpPr>
            <p:spPr bwMode="auto">
              <a:xfrm>
                <a:off x="706438" y="898525"/>
                <a:ext cx="6961187" cy="6413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>
                  <a:spcBef>
                    <a:spcPct val="0"/>
                  </a:spcBef>
                  <a:buFontTx/>
                  <a:buNone/>
                </a:pPr>
                <a:endParaRPr lang="en-US" altLang="en-US" sz="1800"/>
              </a:p>
              <a:p>
                <a:pPr>
                  <a:spcBef>
                    <a:spcPct val="0"/>
                  </a:spcBef>
                  <a:buFontTx/>
                  <a:buNone/>
                </a:pPr>
                <a:r>
                  <a:rPr lang="en-US" altLang="en-US" sz="1800"/>
                  <a:t>           S1  S2                   E1    E2                           M1               M2</a:t>
                </a:r>
              </a:p>
            </p:txBody>
          </p:sp>
          <p:grpSp>
            <p:nvGrpSpPr>
              <p:cNvPr id="31752" name="Group 2"/>
              <p:cNvGrpSpPr>
                <a:grpSpLocks/>
              </p:cNvGrpSpPr>
              <p:nvPr/>
            </p:nvGrpSpPr>
            <p:grpSpPr bwMode="auto">
              <a:xfrm>
                <a:off x="1516063" y="1463675"/>
                <a:ext cx="785812" cy="4287838"/>
                <a:chOff x="1516063" y="1463675"/>
                <a:chExt cx="785812" cy="4287838"/>
              </a:xfrm>
            </p:grpSpPr>
            <p:grpSp>
              <p:nvGrpSpPr>
                <p:cNvPr id="31753" name="Group 1"/>
                <p:cNvGrpSpPr>
                  <a:grpSpLocks/>
                </p:cNvGrpSpPr>
                <p:nvPr/>
              </p:nvGrpSpPr>
              <p:grpSpPr bwMode="auto">
                <a:xfrm>
                  <a:off x="1516063" y="1463675"/>
                  <a:ext cx="539750" cy="4287838"/>
                  <a:chOff x="1516063" y="1463675"/>
                  <a:chExt cx="539750" cy="4287838"/>
                </a:xfrm>
              </p:grpSpPr>
              <p:pic>
                <p:nvPicPr>
                  <p:cNvPr id="31755" name="Picture 24"/>
                  <p:cNvPicPr>
                    <a:picLocks noChangeAspect="1" noChangeArrowheads="1"/>
                  </p:cNvPicPr>
                  <p:nvPr/>
                </p:nvPicPr>
                <p:blipFill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516063" y="1463675"/>
                    <a:ext cx="539750" cy="782638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cxnSp>
                <p:nvCxnSpPr>
                  <p:cNvPr id="26" name="Straight Connector 25"/>
                  <p:cNvCxnSpPr>
                    <a:cxnSpLocks/>
                  </p:cNvCxnSpPr>
                  <p:nvPr/>
                </p:nvCxnSpPr>
                <p:spPr>
                  <a:xfrm flipH="1">
                    <a:off x="1785938" y="2141538"/>
                    <a:ext cx="17462" cy="3609975"/>
                  </a:xfrm>
                  <a:prstGeom prst="line">
                    <a:avLst/>
                  </a:prstGeom>
                </p:spPr>
                <p:style>
                  <a:lnRef idx="2">
                    <a:schemeClr val="accent2"/>
                  </a:lnRef>
                  <a:fillRef idx="0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9940" name="Straight Arrow Connector 39939"/>
                <p:cNvCxnSpPr>
                  <a:cxnSpLocks/>
                </p:cNvCxnSpPr>
                <p:nvPr/>
              </p:nvCxnSpPr>
              <p:spPr>
                <a:xfrm>
                  <a:off x="1785938" y="5751513"/>
                  <a:ext cx="515937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accent2"/>
                </a:lnRef>
                <a:fillRef idx="0">
                  <a:schemeClr val="accent2"/>
                </a:fillRef>
                <a:effectRef idx="1">
                  <a:schemeClr val="accent2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1749" name="TextBox 39940"/>
            <p:cNvSpPr txBox="1">
              <a:spLocks noChangeArrowheads="1"/>
            </p:cNvSpPr>
            <p:nvPr/>
          </p:nvSpPr>
          <p:spPr bwMode="auto">
            <a:xfrm>
              <a:off x="4752975" y="2982913"/>
              <a:ext cx="687388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127</a:t>
              </a: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1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71450"/>
            <a:ext cx="8229600" cy="1143000"/>
          </a:xfrm>
        </p:spPr>
        <p:txBody>
          <a:bodyPr/>
          <a:lstStyle/>
          <a:p>
            <a:pPr eaLnBrk="1" hangingPunct="1"/>
            <a:r>
              <a:rPr lang="es-UY" altLang="en-US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Booth algorithm</a:t>
            </a:r>
            <a:endParaRPr lang="es-ES" altLang="en-US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225" y="836613"/>
            <a:ext cx="9180513" cy="4525962"/>
          </a:xfrm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sz="2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Booth’s multiplication is an algorithm for multiplying two’s complement representation of signed binary numbers [1]. The algorithm is named to the credit of Andrew Donald Booth, who proposed it in 1950 [2].</a:t>
            </a: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200">
                <a:solidFill>
                  <a:srgbClr val="000000"/>
                </a:solidFill>
                <a:latin typeface="Times New Roman" panose="02020603050405020304" pitchFamily="18" charset="0"/>
              </a:rPr>
              <a:t>In order to multiply two’s complement binary numbers, X*Y, Booth's algorithm implicitly appends a bit </a:t>
            </a:r>
            <a:r>
              <a:rPr lang="en-US" altLang="en-US" sz="2200" i="1">
                <a:solidFill>
                  <a:srgbClr val="000000"/>
                </a:solidFill>
                <a:latin typeface="Times New Roman" panose="02020603050405020304" pitchFamily="18" charset="0"/>
              </a:rPr>
              <a:t>y</a:t>
            </a:r>
            <a:r>
              <a:rPr lang="en-US" altLang="en-US" sz="2200">
                <a:solidFill>
                  <a:srgbClr val="000000"/>
                </a:solidFill>
                <a:latin typeface="Times New Roman" panose="02020603050405020304" pitchFamily="18" charset="0"/>
              </a:rPr>
              <a:t>-1 = 0 on the right of Y’s LSB. It examines the pair of bits </a:t>
            </a:r>
            <a:r>
              <a:rPr lang="en-US" altLang="en-US" sz="2200" i="1">
                <a:solidFill>
                  <a:srgbClr val="000000"/>
                </a:solidFill>
                <a:latin typeface="Times New Roman" panose="02020603050405020304" pitchFamily="18" charset="0"/>
              </a:rPr>
              <a:t>y</a:t>
            </a:r>
            <a:r>
              <a:rPr lang="en-US" altLang="en-US" sz="2200" i="1" baseline="-25000">
                <a:solidFill>
                  <a:srgbClr val="000000"/>
                </a:solidFill>
                <a:latin typeface="Times New Roman" panose="02020603050405020304" pitchFamily="18" charset="0"/>
              </a:rPr>
              <a:t>i</a:t>
            </a:r>
            <a:r>
              <a:rPr lang="en-US" altLang="en-US" sz="2200" i="1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sz="2200">
                <a:solidFill>
                  <a:srgbClr val="000000"/>
                </a:solidFill>
                <a:latin typeface="Times New Roman" panose="02020603050405020304" pitchFamily="18" charset="0"/>
              </a:rPr>
              <a:t>and </a:t>
            </a:r>
            <a:r>
              <a:rPr lang="en-US" altLang="en-US" sz="2200" i="1">
                <a:solidFill>
                  <a:srgbClr val="000000"/>
                </a:solidFill>
                <a:latin typeface="Times New Roman" panose="02020603050405020304" pitchFamily="18" charset="0"/>
              </a:rPr>
              <a:t>y</a:t>
            </a:r>
            <a:r>
              <a:rPr lang="en-US" altLang="en-US" sz="2200" i="1" baseline="-25000">
                <a:solidFill>
                  <a:srgbClr val="000000"/>
                </a:solidFill>
                <a:latin typeface="Times New Roman" panose="02020603050405020304" pitchFamily="18" charset="0"/>
              </a:rPr>
              <a:t>i</a:t>
            </a:r>
            <a:r>
              <a:rPr lang="en-US" altLang="en-US" sz="2200" baseline="-25000">
                <a:solidFill>
                  <a:srgbClr val="000000"/>
                </a:solidFill>
                <a:latin typeface="Times New Roman" panose="02020603050405020304" pitchFamily="18" charset="0"/>
              </a:rPr>
              <a:t>-1 </a:t>
            </a:r>
            <a:r>
              <a:rPr lang="en-US" altLang="en-US" sz="2200">
                <a:solidFill>
                  <a:srgbClr val="000000"/>
                </a:solidFill>
                <a:latin typeface="Times New Roman" panose="02020603050405020304" pitchFamily="18" charset="0"/>
              </a:rPr>
              <a:t>by executing the iterations starting from i = 0 to i = N-1. Following execution takes place on comparison:</a:t>
            </a:r>
          </a:p>
          <a:p>
            <a:pPr eaLnBrk="1" hangingPunct="1">
              <a:spcBef>
                <a:spcPct val="0"/>
              </a:spcBef>
              <a:buFontTx/>
              <a:buAutoNum type="arabicPeriod"/>
            </a:pP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The product in accumulator P is left unchanged if the compared bits are equal. </a:t>
            </a:r>
          </a:p>
          <a:p>
            <a:pPr eaLnBrk="1" hangingPunct="1">
              <a:spcBef>
                <a:spcPct val="0"/>
              </a:spcBef>
              <a:buFontTx/>
              <a:buAutoNum type="arabicPeriod"/>
            </a:pP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The multiplicand times 2</a:t>
            </a:r>
            <a:r>
              <a:rPr lang="en-US" altLang="en-US" sz="2200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is added to P</a:t>
            </a:r>
            <a:r>
              <a:rPr lang="en-US" alt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en-US" alt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 y</a:t>
            </a:r>
            <a:r>
              <a:rPr lang="en-US" altLang="en-US" sz="2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= 0 and </a:t>
            </a:r>
            <a:r>
              <a:rPr lang="en-US" alt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en-US" sz="2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i-1</a:t>
            </a: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= 1 </a:t>
            </a:r>
          </a:p>
          <a:p>
            <a:pPr eaLnBrk="1" hangingPunct="1">
              <a:spcBef>
                <a:spcPct val="0"/>
              </a:spcBef>
              <a:buFontTx/>
              <a:buAutoNum type="arabicPeriod"/>
            </a:pP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The multiplicand times 2</a:t>
            </a:r>
            <a:r>
              <a:rPr lang="en-US" altLang="en-US" sz="2200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is subtracted from </a:t>
            </a:r>
            <a:r>
              <a:rPr lang="en-US" alt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P </a:t>
            </a: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when</a:t>
            </a:r>
            <a:r>
              <a:rPr lang="en-US" alt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 y</a:t>
            </a:r>
            <a:r>
              <a:rPr lang="en-US" altLang="en-US" sz="2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= 1 and </a:t>
            </a:r>
            <a:r>
              <a:rPr lang="en-US" altLang="en-US" sz="2200" i="1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en-US" sz="22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i-1</a:t>
            </a:r>
            <a:r>
              <a:rPr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= 0. </a:t>
            </a:r>
            <a:br>
              <a:rPr lang="en-US" altLang="en-US" sz="2400"/>
            </a:br>
            <a:br>
              <a:rPr lang="en-US" altLang="en-US" sz="2400"/>
            </a:br>
            <a:br>
              <a:rPr lang="en-US" altLang="en-US" sz="2400"/>
            </a:br>
            <a:br>
              <a:rPr lang="en-US" altLang="en-US" sz="220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br>
              <a:rPr lang="en-US" altLang="en-US" sz="220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br>
              <a:rPr lang="en-US" altLang="en-US"/>
            </a:br>
            <a:br>
              <a:rPr lang="en-US" altLang="en-US"/>
            </a:br>
            <a:endParaRPr lang="es-ES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921125" y="3325813"/>
          <a:ext cx="4806951" cy="281781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6018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25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25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2545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Bit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Operation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54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800" baseline="30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800" baseline="30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54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18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18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i-1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54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54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+X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254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-X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254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8" marR="68588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187450" y="4733925"/>
            <a:ext cx="381635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Original Booth encoder [3]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80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17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7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s-UY" altLang="en-US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Modified Booth algorithm</a:t>
            </a:r>
            <a:endParaRPr lang="es-ES" altLang="en-US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79388" y="981075"/>
            <a:ext cx="8524875" cy="4525963"/>
          </a:xfrm>
        </p:spPr>
        <p:txBody>
          <a:bodyPr/>
          <a:lstStyle/>
          <a:p>
            <a:pPr>
              <a:defRPr/>
            </a:pPr>
            <a:r>
              <a:rPr lang="en-US" sz="2300">
                <a:latin typeface="Times New Roman" panose="02020603050405020304" pitchFamily="18" charset="0"/>
                <a:ea typeface="Calibri" panose="020F0502020204030204" pitchFamily="34" charset="0"/>
              </a:rPr>
              <a:t>Improve parallelism due to grouping three bits consecutive concurrently</a:t>
            </a:r>
          </a:p>
          <a:p>
            <a:pPr>
              <a:defRPr/>
            </a:pPr>
            <a: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Reduce the number of PPs up to 2 times in comparison with conventional multiplication.</a:t>
            </a:r>
            <a:b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30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buFontTx/>
              <a:buNone/>
              <a:defRPr/>
            </a:pPr>
            <a: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Y</a:t>
            </a:r>
            <a:r>
              <a:rPr lang="en-US" sz="23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7 </a:t>
            </a:r>
            <a: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n-US" sz="23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 </a:t>
            </a:r>
            <a: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n-US" sz="23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 </a:t>
            </a:r>
            <a: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n-US" sz="23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 </a:t>
            </a:r>
            <a: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n-US" sz="23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 </a:t>
            </a:r>
            <a: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n-US" sz="23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 </a:t>
            </a:r>
            <a: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n-US" sz="23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 </a:t>
            </a:r>
            <a: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n-US" sz="23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 </a:t>
            </a:r>
            <a: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n-US" sz="2300" baseline="-250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-1</a:t>
            </a:r>
          </a:p>
          <a:p>
            <a:pPr marL="0" indent="0">
              <a:buFontTx/>
              <a:buNone/>
              <a:defRPr/>
            </a:pPr>
            <a:r>
              <a:rPr lang="en-US" sz="230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</a:p>
          <a:p>
            <a:pPr>
              <a:defRPr/>
            </a:pPr>
            <a:endParaRPr lang="en-US" sz="23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Tx/>
              <a:buNone/>
              <a:defRPr/>
            </a:pPr>
            <a:endParaRPr lang="en-US"/>
          </a:p>
        </p:txBody>
      </p:sp>
      <p:sp>
        <p:nvSpPr>
          <p:cNvPr id="27" name="Left Brace 26"/>
          <p:cNvSpPr/>
          <p:nvPr/>
        </p:nvSpPr>
        <p:spPr>
          <a:xfrm rot="16200000">
            <a:off x="3473450" y="2979738"/>
            <a:ext cx="252413" cy="935037"/>
          </a:xfrm>
          <a:prstGeom prst="leftBrace">
            <a:avLst>
              <a:gd name="adj1" fmla="val 8333"/>
              <a:gd name="adj2" fmla="val 48928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0" name="Left Brace 29"/>
          <p:cNvSpPr/>
          <p:nvPr/>
        </p:nvSpPr>
        <p:spPr>
          <a:xfrm rot="16200000">
            <a:off x="4219575" y="2979738"/>
            <a:ext cx="252413" cy="935037"/>
          </a:xfrm>
          <a:prstGeom prst="leftBrace">
            <a:avLst>
              <a:gd name="adj1" fmla="val 8333"/>
              <a:gd name="adj2" fmla="val 48928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1" name="Left Brace 30"/>
          <p:cNvSpPr/>
          <p:nvPr/>
        </p:nvSpPr>
        <p:spPr>
          <a:xfrm rot="16200000">
            <a:off x="4899025" y="2960688"/>
            <a:ext cx="250825" cy="936625"/>
          </a:xfrm>
          <a:prstGeom prst="leftBrace">
            <a:avLst>
              <a:gd name="adj1" fmla="val 8333"/>
              <a:gd name="adj2" fmla="val 48928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2" name="Left Brace 31"/>
          <p:cNvSpPr/>
          <p:nvPr/>
        </p:nvSpPr>
        <p:spPr>
          <a:xfrm rot="16200000">
            <a:off x="5562600" y="2960688"/>
            <a:ext cx="250825" cy="936625"/>
          </a:xfrm>
          <a:prstGeom prst="leftBrace">
            <a:avLst>
              <a:gd name="adj1" fmla="val 8333"/>
              <a:gd name="adj2" fmla="val 48928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34" name="Table 33"/>
          <p:cNvGraphicFramePr>
            <a:graphicFrameLocks noGrp="1"/>
          </p:cNvGraphicFramePr>
          <p:nvPr/>
        </p:nvGraphicFramePr>
        <p:xfrm>
          <a:off x="192837" y="908720"/>
          <a:ext cx="8784976" cy="4248475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590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69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26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28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26631"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19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i+1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19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19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i-1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Operation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Meaning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631"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9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 b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6631"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9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 b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+X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631"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9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 b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+X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6631"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9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 b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+2*X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Shift left X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6631"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9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 b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-2*X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en-US" sz="1700"/>
                    </a:p>
                  </a:txBody>
                  <a:tcPr marL="68580" marR="68580" marT="0" marB="0" anchor="ctr">
                    <a:blipFill>
                      <a:blip r:embed="rId2"/>
                      <a:stretch>
                        <a:fillRect l="-238498" t="-500000" r="-235" b="-446377"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5427"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9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 b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-X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2’complement of X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6631"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9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 b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-X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6631"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900" b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 b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en-US" sz="19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 L -0.00226 0.0629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" y="3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34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3.7037E-6 L 0.00122 0.10254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5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4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30" grpId="0" animBg="1"/>
      <p:bldP spid="30" grpId="1" animBg="1"/>
      <p:bldP spid="30" grpId="2" animBg="1"/>
      <p:bldP spid="31" grpId="0" animBg="1"/>
      <p:bldP spid="31" grpId="1" animBg="1"/>
      <p:bldP spid="31" grpId="2" animBg="1"/>
      <p:bldP spid="32" grpId="0" animBg="1"/>
      <p:bldP spid="32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26988"/>
            <a:ext cx="8229600" cy="1143001"/>
          </a:xfrm>
        </p:spPr>
        <p:txBody>
          <a:bodyPr/>
          <a:lstStyle/>
          <a:p>
            <a:pPr eaLnBrk="1" hangingPunct="1"/>
            <a:r>
              <a:rPr lang="es-UY" altLang="en-US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Modified Booth algorithm</a:t>
            </a:r>
            <a:endParaRPr lang="es-ES" altLang="en-US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288" y="981075"/>
            <a:ext cx="8229600" cy="4525963"/>
          </a:xfrm>
        </p:spPr>
        <p:txBody>
          <a:bodyPr/>
          <a:lstStyle/>
          <a:p>
            <a:pPr>
              <a:defRPr/>
            </a:pPr>
            <a:r>
              <a:rPr lang="en-US" sz="2400">
                <a:latin typeface="Times New Roman" panose="02020603050405020304" pitchFamily="18" charset="0"/>
                <a:ea typeface="Calibri" panose="020F0502020204030204" pitchFamily="34" charset="0"/>
              </a:rPr>
              <a:t>The number of PPs can still be reduced using higher radix Booth encoder such as 8-radix, 16-radix or 32-radix encoder.</a:t>
            </a:r>
          </a:p>
          <a:p>
            <a:pPr>
              <a:defRPr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There are two main problems related to higher radix encoder’s drawbacks. First, extra adder logics are required for higher radix, not just shift bits as in radix-4. Second, larger input MUX are required in the higher radix multiplier. </a:t>
            </a:r>
            <a:endParaRPr lang="en-US" sz="24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Tx/>
              <a:buNone/>
              <a:defRPr/>
            </a:pPr>
            <a:endParaRPr lang="en-US" sz="2400"/>
          </a:p>
        </p:txBody>
      </p:sp>
      <p:sp>
        <p:nvSpPr>
          <p:cNvPr id="4" name="Rectangle 3"/>
          <p:cNvSpPr/>
          <p:nvPr/>
        </p:nvSpPr>
        <p:spPr>
          <a:xfrm>
            <a:off x="3095526" y="2123728"/>
            <a:ext cx="282962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3200" b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HOWEVER !!!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5758315"/>
              </p:ext>
            </p:extLst>
          </p:nvPr>
        </p:nvGraphicFramePr>
        <p:xfrm>
          <a:off x="1475656" y="2066219"/>
          <a:ext cx="5868989" cy="1449390"/>
        </p:xfrm>
        <a:graphic>
          <a:graphicData uri="http://schemas.openxmlformats.org/drawingml/2006/table">
            <a:tbl>
              <a:tblPr firstRow="1" firstCol="1" bandRow="1"/>
              <a:tblGrid>
                <a:gridCol w="1466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74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74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74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Number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BOOTH ENCODER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NO. OF CELLS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TOTAL AREA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Radix 2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9426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27569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Radix 4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1690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3959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Radix 8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2280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4359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Radix 16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14672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32973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Radix 32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25703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57091</a:t>
                      </a:r>
                    </a:p>
                  </a:txBody>
                  <a:tcPr marL="68576" marR="68576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309813" y="3716338"/>
          <a:ext cx="4402138" cy="1449390"/>
        </p:xfrm>
        <a:graphic>
          <a:graphicData uri="http://schemas.openxmlformats.org/drawingml/2006/table">
            <a:tbl>
              <a:tblPr firstRow="1" firstCol="1" bandRow="1"/>
              <a:tblGrid>
                <a:gridCol w="14669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75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75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Number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BOOTH ENCODER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TIME DELAY (ns)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Radix 2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23.382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Radix 4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13.993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Radix 8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14.810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Radix 16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26.581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1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Radix 32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27.729</a:t>
                      </a:r>
                    </a:p>
                  </a:txBody>
                  <a:tcPr marL="68585" marR="6858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717675" y="5305425"/>
            <a:ext cx="57086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Times New Roman" panose="02020603050405020304" pitchFamily="18" charset="0"/>
                <a:cs typeface="Calibri" panose="020F0502020204030204" pitchFamily="34" charset="0"/>
              </a:rPr>
              <a:t>Comparison between different radix Booth algorithm [4] </a:t>
            </a:r>
            <a:endParaRPr lang="en-US" altLang="en-US" sz="180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7" grpId="0"/>
      <p:bldP spid="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-57150"/>
            <a:ext cx="8289925" cy="1143000"/>
          </a:xfrm>
        </p:spPr>
        <p:txBody>
          <a:bodyPr/>
          <a:lstStyle/>
          <a:p>
            <a:pPr marL="342900" indent="-342900"/>
            <a:r>
              <a:rPr lang="en-US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Radix-16 booth multiplier using </a:t>
            </a:r>
            <a:br>
              <a:rPr lang="en-US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3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weighted 2-stage Booth algorithm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36513" y="1123950"/>
            <a:ext cx="9180513" cy="4525963"/>
          </a:xfrm>
        </p:spPr>
        <p:txBody>
          <a:bodyPr/>
          <a:lstStyle/>
          <a:p>
            <a:pPr marL="0" indent="0" algn="ctr" eaLnBrk="1" hangingPunct="1">
              <a:lnSpc>
                <a:spcPct val="150000"/>
              </a:lnSpc>
              <a:spcBef>
                <a:spcPts val="600"/>
              </a:spcBef>
              <a:spcAft>
                <a:spcPts val="1000"/>
              </a:spcAft>
              <a:buFontTx/>
              <a:buNone/>
            </a:pPr>
            <a:endParaRPr lang="en-US" altLang="en-US" sz="2000" b="1">
              <a:solidFill>
                <a:srgbClr val="FFFFFF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6172200" y="1628775"/>
            <a:ext cx="1666875" cy="2357438"/>
            <a:chOff x="0" y="0"/>
            <a:chExt cx="1666240" cy="2358389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709343" y="147698"/>
              <a:ext cx="1586" cy="221069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715690" y="174695"/>
              <a:ext cx="26501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715690" y="425622"/>
              <a:ext cx="26501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715690" y="295394"/>
              <a:ext cx="26501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715690" y="578083"/>
              <a:ext cx="26501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15690" y="730545"/>
              <a:ext cx="26501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Trapezoid 12"/>
            <p:cNvSpPr/>
            <p:nvPr/>
          </p:nvSpPr>
          <p:spPr>
            <a:xfrm rot="5400000">
              <a:off x="758985" y="239172"/>
              <a:ext cx="878242" cy="399898"/>
            </a:xfrm>
            <a:prstGeom prst="trapezoi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PP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0" y="425622"/>
              <a:ext cx="71092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0" y="738486"/>
              <a:ext cx="71092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0" y="1111698"/>
              <a:ext cx="71092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731559" y="1613551"/>
              <a:ext cx="263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731559" y="1759660"/>
              <a:ext cx="263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731559" y="1912121"/>
              <a:ext cx="263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731559" y="2062995"/>
              <a:ext cx="263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731559" y="2209104"/>
              <a:ext cx="263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Trapezoid 21"/>
            <p:cNvSpPr/>
            <p:nvPr/>
          </p:nvSpPr>
          <p:spPr>
            <a:xfrm rot="5400000">
              <a:off x="758985" y="1679616"/>
              <a:ext cx="878241" cy="399898"/>
            </a:xfrm>
            <a:prstGeom prst="trapezoi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lnSpc>
                  <a:spcPct val="150000"/>
                </a:lnSpc>
                <a:spcBef>
                  <a:spcPts val="600"/>
                </a:spcBef>
                <a:spcAft>
                  <a:spcPts val="1000"/>
                </a:spcAft>
                <a:defRPr/>
              </a:pPr>
              <a:r>
                <a:rPr lang="en-US" sz="120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PP</a:t>
              </a: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>
              <a:off x="1394881" y="425622"/>
              <a:ext cx="263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>
              <a:off x="1402815" y="1880358"/>
              <a:ext cx="263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Flowchart: Connector 24"/>
            <p:cNvSpPr/>
            <p:nvPr/>
          </p:nvSpPr>
          <p:spPr>
            <a:xfrm>
              <a:off x="826773" y="1016410"/>
              <a:ext cx="60302" cy="46057"/>
            </a:xfrm>
            <a:prstGeom prst="flowChartConnector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6" name="Flowchart: Connector 25"/>
            <p:cNvSpPr/>
            <p:nvPr/>
          </p:nvSpPr>
          <p:spPr>
            <a:xfrm>
              <a:off x="826773" y="1183165"/>
              <a:ext cx="60302" cy="46056"/>
            </a:xfrm>
            <a:prstGeom prst="flowChartConnector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27" name="Flowchart: Connector 26"/>
            <p:cNvSpPr/>
            <p:nvPr/>
          </p:nvSpPr>
          <p:spPr>
            <a:xfrm>
              <a:off x="826773" y="1389623"/>
              <a:ext cx="60302" cy="46056"/>
            </a:xfrm>
            <a:prstGeom prst="flowChartConnector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/>
            </a:p>
          </p:txBody>
        </p:sp>
        <p:grpSp>
          <p:nvGrpSpPr>
            <p:cNvPr id="35900" name="Group 27"/>
            <p:cNvGrpSpPr>
              <a:grpSpLocks/>
            </p:cNvGrpSpPr>
            <p:nvPr/>
          </p:nvGrpSpPr>
          <p:grpSpPr bwMode="auto">
            <a:xfrm>
              <a:off x="99060" y="737869"/>
              <a:ext cx="311785" cy="233680"/>
              <a:chOff x="0" y="0"/>
              <a:chExt cx="311785" cy="233680"/>
            </a:xfrm>
          </p:grpSpPr>
          <p:grpSp>
            <p:nvGrpSpPr>
              <p:cNvPr id="35909" name="Group 36"/>
              <p:cNvGrpSpPr>
                <a:grpSpLocks/>
              </p:cNvGrpSpPr>
              <p:nvPr/>
            </p:nvGrpSpPr>
            <p:grpSpPr bwMode="auto">
              <a:xfrm>
                <a:off x="106680" y="81280"/>
                <a:ext cx="205105" cy="152400"/>
                <a:chOff x="0" y="0"/>
                <a:chExt cx="205105" cy="152400"/>
              </a:xfrm>
            </p:grpSpPr>
            <p:sp>
              <p:nvSpPr>
                <p:cNvPr id="40" name="Isosceles Triangle 39"/>
                <p:cNvSpPr/>
                <p:nvPr/>
              </p:nvSpPr>
              <p:spPr>
                <a:xfrm rot="5400000">
                  <a:off x="-19339" y="17053"/>
                  <a:ext cx="152461" cy="119018"/>
                </a:xfrm>
                <a:prstGeom prst="triangle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41" name="Flowchart: Connector 40"/>
                <p:cNvSpPr/>
                <p:nvPr/>
              </p:nvSpPr>
              <p:spPr>
                <a:xfrm flipH="1">
                  <a:off x="117986" y="47976"/>
                  <a:ext cx="87280" cy="55585"/>
                </a:xfrm>
                <a:prstGeom prst="flowChartConnector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anchor="ctr"/>
                <a:lstStyle/>
                <a:p>
                  <a:pPr>
                    <a:defRPr/>
                  </a:pPr>
                  <a:endParaRPr lang="en-US"/>
                </a:p>
              </p:txBody>
            </p:sp>
          </p:grpSp>
          <p:cxnSp>
            <p:nvCxnSpPr>
              <p:cNvPr id="38" name="Straight Connector 37"/>
              <p:cNvCxnSpPr/>
              <p:nvPr/>
            </p:nvCxnSpPr>
            <p:spPr>
              <a:xfrm>
                <a:off x="-673" y="617"/>
                <a:ext cx="0" cy="18422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/>
              <p:cNvCxnSpPr/>
              <p:nvPr/>
            </p:nvCxnSpPr>
            <p:spPr>
              <a:xfrm>
                <a:off x="-673" y="183253"/>
                <a:ext cx="10632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Straight Arrow Connector 28"/>
            <p:cNvCxnSpPr/>
            <p:nvPr/>
          </p:nvCxnSpPr>
          <p:spPr>
            <a:xfrm>
              <a:off x="418940" y="1270512"/>
              <a:ext cx="28564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411006" y="883006"/>
              <a:ext cx="29833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5903" name="Group 30"/>
            <p:cNvGrpSpPr>
              <a:grpSpLocks/>
            </p:cNvGrpSpPr>
            <p:nvPr/>
          </p:nvGrpSpPr>
          <p:grpSpPr bwMode="auto">
            <a:xfrm>
              <a:off x="106680" y="1111249"/>
              <a:ext cx="311785" cy="233680"/>
              <a:chOff x="0" y="0"/>
              <a:chExt cx="311785" cy="233680"/>
            </a:xfrm>
          </p:grpSpPr>
          <p:grpSp>
            <p:nvGrpSpPr>
              <p:cNvPr id="35904" name="Group 31"/>
              <p:cNvGrpSpPr>
                <a:grpSpLocks/>
              </p:cNvGrpSpPr>
              <p:nvPr/>
            </p:nvGrpSpPr>
            <p:grpSpPr bwMode="auto">
              <a:xfrm>
                <a:off x="106680" y="81280"/>
                <a:ext cx="205105" cy="152400"/>
                <a:chOff x="0" y="0"/>
                <a:chExt cx="205105" cy="152400"/>
              </a:xfrm>
            </p:grpSpPr>
            <p:sp>
              <p:nvSpPr>
                <p:cNvPr id="35" name="Isosceles Triangle 34"/>
                <p:cNvSpPr/>
                <p:nvPr/>
              </p:nvSpPr>
              <p:spPr>
                <a:xfrm rot="5400000">
                  <a:off x="-18232" y="17680"/>
                  <a:ext cx="152461" cy="117430"/>
                </a:xfrm>
                <a:prstGeom prst="triangle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anchor="ctr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36" name="Flowchart: Connector 35"/>
                <p:cNvSpPr/>
                <p:nvPr/>
              </p:nvSpPr>
              <p:spPr>
                <a:xfrm flipH="1">
                  <a:off x="118301" y="47809"/>
                  <a:ext cx="87279" cy="55584"/>
                </a:xfrm>
                <a:prstGeom prst="flowChartConnector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anchor="ctr"/>
                <a:lstStyle/>
                <a:p>
                  <a:pPr>
                    <a:defRPr/>
                  </a:pPr>
                  <a:endParaRPr lang="en-US"/>
                </a:p>
              </p:txBody>
            </p:sp>
          </p:grpSp>
          <p:cxnSp>
            <p:nvCxnSpPr>
              <p:cNvPr id="33" name="Straight Connector 32"/>
              <p:cNvCxnSpPr/>
              <p:nvPr/>
            </p:nvCxnSpPr>
            <p:spPr>
              <a:xfrm>
                <a:off x="-358" y="449"/>
                <a:ext cx="0" cy="18422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>
                <a:off x="-358" y="183086"/>
                <a:ext cx="106321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42" name="Table 41"/>
          <p:cNvGraphicFramePr>
            <a:graphicFrameLocks noGrp="1"/>
          </p:cNvGraphicFramePr>
          <p:nvPr/>
        </p:nvGraphicFramePr>
        <p:xfrm>
          <a:off x="684213" y="1655763"/>
          <a:ext cx="4805361" cy="2816226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60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20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20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2318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</a:rPr>
                        <a:t>Bit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Operation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3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800" baseline="30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800" baseline="30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3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18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18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i-1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3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3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+X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23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-X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231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66" marR="68566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ample">
  <a:themeElements>
    <a:clrScheme name="sample 3">
      <a:dk1>
        <a:srgbClr val="003366"/>
      </a:dk1>
      <a:lt1>
        <a:srgbClr val="FFFFFF"/>
      </a:lt1>
      <a:dk2>
        <a:srgbClr val="5086C2"/>
      </a:dk2>
      <a:lt2>
        <a:srgbClr val="C0C0C0"/>
      </a:lt2>
      <a:accent1>
        <a:srgbClr val="DE8848"/>
      </a:accent1>
      <a:accent2>
        <a:srgbClr val="85BA54"/>
      </a:accent2>
      <a:accent3>
        <a:srgbClr val="FFFFFF"/>
      </a:accent3>
      <a:accent4>
        <a:srgbClr val="002A56"/>
      </a:accent4>
      <a:accent5>
        <a:srgbClr val="ECC3B1"/>
      </a:accent5>
      <a:accent6>
        <a:srgbClr val="78A84B"/>
      </a:accent6>
      <a:hlink>
        <a:srgbClr val="4C59D2"/>
      </a:hlink>
      <a:folHlink>
        <a:srgbClr val="A0B5C4"/>
      </a:folHlink>
    </a:clrScheme>
    <a:fontScheme name="sampl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sample 1">
        <a:dk1>
          <a:srgbClr val="48806B"/>
        </a:dk1>
        <a:lt1>
          <a:srgbClr val="FFFFFF"/>
        </a:lt1>
        <a:dk2>
          <a:srgbClr val="77956D"/>
        </a:dk2>
        <a:lt2>
          <a:srgbClr val="C0C0C0"/>
        </a:lt2>
        <a:accent1>
          <a:srgbClr val="6BB9C3"/>
        </a:accent1>
        <a:accent2>
          <a:srgbClr val="E7BA15"/>
        </a:accent2>
        <a:accent3>
          <a:srgbClr val="FFFFFF"/>
        </a:accent3>
        <a:accent4>
          <a:srgbClr val="3C6C5A"/>
        </a:accent4>
        <a:accent5>
          <a:srgbClr val="BAD9DE"/>
        </a:accent5>
        <a:accent6>
          <a:srgbClr val="D1A812"/>
        </a:accent6>
        <a:hlink>
          <a:srgbClr val="76C14D"/>
        </a:hlink>
        <a:folHlink>
          <a:srgbClr val="B0C29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2">
        <a:dk1>
          <a:srgbClr val="5F5F5F"/>
        </a:dk1>
        <a:lt1>
          <a:srgbClr val="FFFFFF"/>
        </a:lt1>
        <a:dk2>
          <a:srgbClr val="8D8D8D"/>
        </a:dk2>
        <a:lt2>
          <a:srgbClr val="C0C0C0"/>
        </a:lt2>
        <a:accent1>
          <a:srgbClr val="8EC072"/>
        </a:accent1>
        <a:accent2>
          <a:srgbClr val="5DB8CD"/>
        </a:accent2>
        <a:accent3>
          <a:srgbClr val="FFFFFF"/>
        </a:accent3>
        <a:accent4>
          <a:srgbClr val="505050"/>
        </a:accent4>
        <a:accent5>
          <a:srgbClr val="C6DCBC"/>
        </a:accent5>
        <a:accent6>
          <a:srgbClr val="53A6BA"/>
        </a:accent6>
        <a:hlink>
          <a:srgbClr val="D68B40"/>
        </a:hlink>
        <a:folHlink>
          <a:srgbClr val="D5D17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3">
        <a:dk1>
          <a:srgbClr val="003366"/>
        </a:dk1>
        <a:lt1>
          <a:srgbClr val="FFFFFF"/>
        </a:lt1>
        <a:dk2>
          <a:srgbClr val="5086C2"/>
        </a:dk2>
        <a:lt2>
          <a:srgbClr val="C0C0C0"/>
        </a:lt2>
        <a:accent1>
          <a:srgbClr val="DE8848"/>
        </a:accent1>
        <a:accent2>
          <a:srgbClr val="85BA54"/>
        </a:accent2>
        <a:accent3>
          <a:srgbClr val="FFFFFF"/>
        </a:accent3>
        <a:accent4>
          <a:srgbClr val="002A56"/>
        </a:accent4>
        <a:accent5>
          <a:srgbClr val="ECC3B1"/>
        </a:accent5>
        <a:accent6>
          <a:srgbClr val="78A84B"/>
        </a:accent6>
        <a:hlink>
          <a:srgbClr val="4C59D2"/>
        </a:hlink>
        <a:folHlink>
          <a:srgbClr val="A0B5C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_template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plate">
  <a:themeElements>
    <a:clrScheme name="School">
      <a:dk1>
        <a:srgbClr val="000000"/>
      </a:dk1>
      <a:lt1>
        <a:srgbClr val="7030A0"/>
      </a:lt1>
      <a:dk2>
        <a:srgbClr val="4C4D52"/>
      </a:dk2>
      <a:lt2>
        <a:srgbClr val="002060"/>
      </a:lt2>
      <a:accent1>
        <a:srgbClr val="FFD965"/>
      </a:accent1>
      <a:accent2>
        <a:srgbClr val="00CC5C"/>
      </a:accent2>
      <a:accent3>
        <a:srgbClr val="F96F61"/>
      </a:accent3>
      <a:accent4>
        <a:srgbClr val="B17ED8"/>
      </a:accent4>
      <a:accent5>
        <a:srgbClr val="FFFF81"/>
      </a:accent5>
      <a:accent6>
        <a:srgbClr val="40AFFF"/>
      </a:accent6>
      <a:hlink>
        <a:srgbClr val="92D050"/>
      </a:hlink>
      <a:folHlink>
        <a:srgbClr val="F1B331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emplate" id="{380E06AF-7D3E-4783-ADC5-38D32950A9E2}" vid="{440119CA-3F31-489D-B48A-2B44959DA756}"/>
    </a:ext>
  </a:extLst>
</a:theme>
</file>

<file path=ppt/theme/theme3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Văn phò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 Theme 3">
      <a:dk1>
        <a:srgbClr val="000000"/>
      </a:dk1>
      <a:lt1>
        <a:srgbClr val="FFFFFF"/>
      </a:lt1>
      <a:dk2>
        <a:srgbClr val="000066"/>
      </a:dk2>
      <a:lt2>
        <a:srgbClr val="969696"/>
      </a:lt2>
      <a:accent1>
        <a:srgbClr val="6FB4E3"/>
      </a:accent1>
      <a:accent2>
        <a:srgbClr val="5DBDAB"/>
      </a:accent2>
      <a:accent3>
        <a:srgbClr val="FFFFFF"/>
      </a:accent3>
      <a:accent4>
        <a:srgbClr val="000000"/>
      </a:accent4>
      <a:accent5>
        <a:srgbClr val="BBD6EF"/>
      </a:accent5>
      <a:accent6>
        <a:srgbClr val="53AB9B"/>
      </a:accent6>
      <a:hlink>
        <a:srgbClr val="D17FB6"/>
      </a:hlink>
      <a:folHlink>
        <a:srgbClr val="E3981D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Office Theme 1">
        <a:dk1>
          <a:srgbClr val="000000"/>
        </a:dk1>
        <a:lt1>
          <a:srgbClr val="FFFFFF"/>
        </a:lt1>
        <a:dk2>
          <a:srgbClr val="165E86"/>
        </a:dk2>
        <a:lt2>
          <a:srgbClr val="969696"/>
        </a:lt2>
        <a:accent1>
          <a:srgbClr val="33C5A9"/>
        </a:accent1>
        <a:accent2>
          <a:srgbClr val="90DE88"/>
        </a:accent2>
        <a:accent3>
          <a:srgbClr val="FFFFFF"/>
        </a:accent3>
        <a:accent4>
          <a:srgbClr val="000000"/>
        </a:accent4>
        <a:accent5>
          <a:srgbClr val="ADDFD1"/>
        </a:accent5>
        <a:accent6>
          <a:srgbClr val="82C97B"/>
        </a:accent6>
        <a:hlink>
          <a:srgbClr val="7D96D3"/>
        </a:hlink>
        <a:folHlink>
          <a:srgbClr val="DEDB7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37399B"/>
        </a:dk2>
        <a:lt2>
          <a:srgbClr val="C0C0C0"/>
        </a:lt2>
        <a:accent1>
          <a:srgbClr val="699DE9"/>
        </a:accent1>
        <a:accent2>
          <a:srgbClr val="E3663F"/>
        </a:accent2>
        <a:accent3>
          <a:srgbClr val="FFFFFF"/>
        </a:accent3>
        <a:accent4>
          <a:srgbClr val="000000"/>
        </a:accent4>
        <a:accent5>
          <a:srgbClr val="B9CCF2"/>
        </a:accent5>
        <a:accent6>
          <a:srgbClr val="CE5C38"/>
        </a:accent6>
        <a:hlink>
          <a:srgbClr val="7476DC"/>
        </a:hlink>
        <a:folHlink>
          <a:srgbClr val="7FB24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66"/>
        </a:dk2>
        <a:lt2>
          <a:srgbClr val="969696"/>
        </a:lt2>
        <a:accent1>
          <a:srgbClr val="6FB4E3"/>
        </a:accent1>
        <a:accent2>
          <a:srgbClr val="5DBDAB"/>
        </a:accent2>
        <a:accent3>
          <a:srgbClr val="FFFFFF"/>
        </a:accent3>
        <a:accent4>
          <a:srgbClr val="000000"/>
        </a:accent4>
        <a:accent5>
          <a:srgbClr val="BBD6EF"/>
        </a:accent5>
        <a:accent6>
          <a:srgbClr val="53AB9B"/>
        </a:accent6>
        <a:hlink>
          <a:srgbClr val="D17FB6"/>
        </a:hlink>
        <a:folHlink>
          <a:srgbClr val="E398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_sample">
  <a:themeElements>
    <a:clrScheme name="sample 3">
      <a:dk1>
        <a:srgbClr val="2B166E"/>
      </a:dk1>
      <a:lt1>
        <a:srgbClr val="FFFFFF"/>
      </a:lt1>
      <a:dk2>
        <a:srgbClr val="1640B6"/>
      </a:dk2>
      <a:lt2>
        <a:srgbClr val="B2B2B2"/>
      </a:lt2>
      <a:accent1>
        <a:srgbClr val="48BDEC"/>
      </a:accent1>
      <a:accent2>
        <a:srgbClr val="EB984D"/>
      </a:accent2>
      <a:accent3>
        <a:srgbClr val="FFFFFF"/>
      </a:accent3>
      <a:accent4>
        <a:srgbClr val="23115D"/>
      </a:accent4>
      <a:accent5>
        <a:srgbClr val="B1DBF4"/>
      </a:accent5>
      <a:accent6>
        <a:srgbClr val="D58945"/>
      </a:accent6>
      <a:hlink>
        <a:srgbClr val="339966"/>
      </a:hlink>
      <a:folHlink>
        <a:srgbClr val="7E88E4"/>
      </a:folHlink>
    </a:clrScheme>
    <a:fontScheme name="sampl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sample 1">
        <a:dk1>
          <a:srgbClr val="19426B"/>
        </a:dk1>
        <a:lt1>
          <a:srgbClr val="FFFFFF"/>
        </a:lt1>
        <a:dk2>
          <a:srgbClr val="008080"/>
        </a:dk2>
        <a:lt2>
          <a:srgbClr val="B2B2B2"/>
        </a:lt2>
        <a:accent1>
          <a:srgbClr val="35C9C2"/>
        </a:accent1>
        <a:accent2>
          <a:srgbClr val="398AC7"/>
        </a:accent2>
        <a:accent3>
          <a:srgbClr val="FFFFFF"/>
        </a:accent3>
        <a:accent4>
          <a:srgbClr val="14375A"/>
        </a:accent4>
        <a:accent5>
          <a:srgbClr val="AEE1DD"/>
        </a:accent5>
        <a:accent6>
          <a:srgbClr val="337DB4"/>
        </a:accent6>
        <a:hlink>
          <a:srgbClr val="CCCC00"/>
        </a:hlink>
        <a:folHlink>
          <a:srgbClr val="6D50C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2">
        <a:dk1>
          <a:srgbClr val="25095D"/>
        </a:dk1>
        <a:lt1>
          <a:srgbClr val="FFFFFF"/>
        </a:lt1>
        <a:dk2>
          <a:srgbClr val="A1537C"/>
        </a:dk2>
        <a:lt2>
          <a:srgbClr val="B2B2B2"/>
        </a:lt2>
        <a:accent1>
          <a:srgbClr val="AF8ADC"/>
        </a:accent1>
        <a:accent2>
          <a:srgbClr val="60A065"/>
        </a:accent2>
        <a:accent3>
          <a:srgbClr val="FFFFFF"/>
        </a:accent3>
        <a:accent4>
          <a:srgbClr val="1E064E"/>
        </a:accent4>
        <a:accent5>
          <a:srgbClr val="D4C4EB"/>
        </a:accent5>
        <a:accent6>
          <a:srgbClr val="56915B"/>
        </a:accent6>
        <a:hlink>
          <a:srgbClr val="8DAED9"/>
        </a:hlink>
        <a:folHlink>
          <a:srgbClr val="5974C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 3">
        <a:dk1>
          <a:srgbClr val="2B166E"/>
        </a:dk1>
        <a:lt1>
          <a:srgbClr val="FFFFFF"/>
        </a:lt1>
        <a:dk2>
          <a:srgbClr val="1640B6"/>
        </a:dk2>
        <a:lt2>
          <a:srgbClr val="B2B2B2"/>
        </a:lt2>
        <a:accent1>
          <a:srgbClr val="48BDEC"/>
        </a:accent1>
        <a:accent2>
          <a:srgbClr val="EB984D"/>
        </a:accent2>
        <a:accent3>
          <a:srgbClr val="FFFFFF"/>
        </a:accent3>
        <a:accent4>
          <a:srgbClr val="23115D"/>
        </a:accent4>
        <a:accent5>
          <a:srgbClr val="B1DBF4"/>
        </a:accent5>
        <a:accent6>
          <a:srgbClr val="D58945"/>
        </a:accent6>
        <a:hlink>
          <a:srgbClr val="339966"/>
        </a:hlink>
        <a:folHlink>
          <a:srgbClr val="7E88E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2_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cdb2004146l</Template>
  <TotalTime>5244</TotalTime>
  <Words>2460</Words>
  <Application>Microsoft Office PowerPoint</Application>
  <PresentationFormat>On-screen Show (4:3)</PresentationFormat>
  <Paragraphs>693</Paragraphs>
  <Slides>28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51" baseType="lpstr">
      <vt:lpstr>Dosis</vt:lpstr>
      <vt:lpstr>Microsoft YaHei</vt:lpstr>
      <vt:lpstr>Sniglet</vt:lpstr>
      <vt:lpstr>Arial</vt:lpstr>
      <vt:lpstr>Calibri</vt:lpstr>
      <vt:lpstr>Cambria Math</vt:lpstr>
      <vt:lpstr>Georgia</vt:lpstr>
      <vt:lpstr>Gill Sans MT</vt:lpstr>
      <vt:lpstr>Times New Roman</vt:lpstr>
      <vt:lpstr>Verdana</vt:lpstr>
      <vt:lpstr>Wingdings</vt:lpstr>
      <vt:lpstr>sample</vt:lpstr>
      <vt:lpstr>template</vt:lpstr>
      <vt:lpstr>默认设计模板</vt:lpstr>
      <vt:lpstr>Office Theme</vt:lpstr>
      <vt:lpstr>Diseño predeterminado</vt:lpstr>
      <vt:lpstr>1_Diseño predeterminado</vt:lpstr>
      <vt:lpstr>1_sample</vt:lpstr>
      <vt:lpstr>Friar template</vt:lpstr>
      <vt:lpstr>2_Diseño predeterminado</vt:lpstr>
      <vt:lpstr>1_template</vt:lpstr>
      <vt:lpstr>Gallery</vt:lpstr>
      <vt:lpstr>Image</vt:lpstr>
      <vt:lpstr> IEEE 754 Standard Floating-point multiplication using Weighted 2-stage Booth algorithm and Carry Look-ahead Adder</vt:lpstr>
      <vt:lpstr>Contents</vt:lpstr>
      <vt:lpstr>Introduction</vt:lpstr>
      <vt:lpstr>IEEE 754 STANDARD (32 bits)</vt:lpstr>
      <vt:lpstr>Floating-point multiplication</vt:lpstr>
      <vt:lpstr>Booth algorithm</vt:lpstr>
      <vt:lpstr>Modified Booth algorithm</vt:lpstr>
      <vt:lpstr>Modified Booth algorithm</vt:lpstr>
      <vt:lpstr>Radix-16 booth multiplier using  weighted 2-stage Booth algorithm</vt:lpstr>
      <vt:lpstr>Radix-16 booth multiplier using  weighted 2-stage Booth algorithm</vt:lpstr>
      <vt:lpstr>Radix-16 booth multiplier using  weighted 2-stage Booth algorithm</vt:lpstr>
      <vt:lpstr>PowerPoint Presentation</vt:lpstr>
      <vt:lpstr>PowerPoint Presentation</vt:lpstr>
      <vt:lpstr>PowerPoint Presentation</vt:lpstr>
      <vt:lpstr>DESIGN AND IMPLEMENTATION</vt:lpstr>
      <vt:lpstr>DESIGN AND IMPLEMENTATION</vt:lpstr>
      <vt:lpstr>DESIGN AND IMPLEMENTATION</vt:lpstr>
      <vt:lpstr>DESIGN AND IMPLEMENTATION</vt:lpstr>
      <vt:lpstr>DESIGN AND IMPLEMENTATION</vt:lpstr>
      <vt:lpstr>DESIGN AND IMPLEMENTATION</vt:lpstr>
      <vt:lpstr>DESIGN AND IMPLEMENTATION</vt:lpstr>
      <vt:lpstr>DESIGN AND IMPLEMENTATION</vt:lpstr>
      <vt:lpstr>DESIGN AND IMPLEMENTATION</vt:lpstr>
      <vt:lpstr>RESULT</vt:lpstr>
      <vt:lpstr>CONCLUSIONS</vt:lpstr>
      <vt:lpstr>DEVELOPMENTS</vt:lpstr>
      <vt:lpstr>REFERENCES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hai le</dc:creator>
  <cp:lastModifiedBy>hai le</cp:lastModifiedBy>
  <cp:revision>114</cp:revision>
  <dcterms:created xsi:type="dcterms:W3CDTF">2015-11-29T04:26:22Z</dcterms:created>
  <dcterms:modified xsi:type="dcterms:W3CDTF">2021-08-01T02:20:11Z</dcterms:modified>
</cp:coreProperties>
</file>

<file path=docProps/thumbnail.jpeg>
</file>